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1997" r:id="rId2"/>
  </p:sldIdLst>
  <p:sldSz cx="9145588" cy="6859588"/>
  <p:notesSz cx="7099300" cy="10234613"/>
  <p:defaultTextStyle>
    <a:defPPr>
      <a:defRPr lang="zh-TW"/>
    </a:defPPr>
    <a:lvl1pPr marL="0" algn="l" defTabSz="9143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4" algn="l" defTabSz="9143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2" algn="l" defTabSz="9143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9" algn="l" defTabSz="9143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6" algn="l" defTabSz="9143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04" algn="l" defTabSz="9143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71" algn="l" defTabSz="9143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38" algn="l" defTabSz="91433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仁德" id="{6D0DE035-6EF6-4D66-83A1-56031E7EDD9D}">
          <p14:sldIdLst>
            <p14:sldId id="19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9537">
          <p15:clr>
            <a:srgbClr val="A4A3A4"/>
          </p15:clr>
        </p15:guide>
        <p15:guide id="3" orient="horz" pos="2161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ng, Charles" initials="HC" lastIdx="1" clrIdx="0">
    <p:extLst>
      <p:ext uri="{19B8F6BF-5375-455C-9EA6-DF929625EA0E}">
        <p15:presenceInfo xmlns:p15="http://schemas.microsoft.com/office/powerpoint/2012/main" userId="S::charles.huang@aecom.com::a1423381-f156-429d-80c1-7e33500b8c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5F3F7"/>
    <a:srgbClr val="FF3F40"/>
    <a:srgbClr val="002060"/>
    <a:srgbClr val="FDA1A3"/>
    <a:srgbClr val="FBD3D6"/>
    <a:srgbClr val="376092"/>
    <a:srgbClr val="DCE6F2"/>
    <a:srgbClr val="FD9EA0"/>
    <a:srgbClr val="FF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6353" autoAdjust="0"/>
  </p:normalViewPr>
  <p:slideViewPr>
    <p:cSldViewPr>
      <p:cViewPr varScale="1">
        <p:scale>
          <a:sx n="106" d="100"/>
          <a:sy n="106" d="100"/>
        </p:scale>
        <p:origin x="1890" y="132"/>
      </p:cViewPr>
      <p:guideLst>
        <p:guide orient="horz" pos="6736"/>
        <p:guide pos="9537"/>
        <p:guide orient="horz" pos="2161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480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3076363" cy="511731"/>
          </a:xfrm>
          <a:prstGeom prst="rect">
            <a:avLst/>
          </a:prstGeom>
        </p:spPr>
        <p:txBody>
          <a:bodyPr vert="horz" lIns="98973" tIns="49488" rIns="98973" bIns="4948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300" y="4"/>
            <a:ext cx="3076363" cy="511731"/>
          </a:xfrm>
          <a:prstGeom prst="rect">
            <a:avLst/>
          </a:prstGeom>
        </p:spPr>
        <p:txBody>
          <a:bodyPr vert="horz" lIns="98973" tIns="49488" rIns="98973" bIns="49488" rtlCol="0"/>
          <a:lstStyle>
            <a:lvl1pPr algn="r">
              <a:defRPr sz="1300"/>
            </a:lvl1pPr>
          </a:lstStyle>
          <a:p>
            <a:fld id="{1DAD407D-6D2E-4F46-ADE0-0FBF700B2FE6}" type="datetimeFigureOut">
              <a:rPr lang="zh-TW" altLang="en-US" smtClean="0"/>
              <a:pPr/>
              <a:t>2023/4/7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73" tIns="49488" rIns="98973" bIns="4948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1" y="4861447"/>
            <a:ext cx="5679440" cy="4605576"/>
          </a:xfrm>
          <a:prstGeom prst="rect">
            <a:avLst/>
          </a:prstGeom>
        </p:spPr>
        <p:txBody>
          <a:bodyPr vert="horz" lIns="98973" tIns="49488" rIns="98973" bIns="49488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7" y="9721112"/>
            <a:ext cx="3076363" cy="511731"/>
          </a:xfrm>
          <a:prstGeom prst="rect">
            <a:avLst/>
          </a:prstGeom>
        </p:spPr>
        <p:txBody>
          <a:bodyPr vert="horz" lIns="98973" tIns="49488" rIns="98973" bIns="4948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300" y="9721112"/>
            <a:ext cx="3076363" cy="511731"/>
          </a:xfrm>
          <a:prstGeom prst="rect">
            <a:avLst/>
          </a:prstGeom>
        </p:spPr>
        <p:txBody>
          <a:bodyPr vert="horz" lIns="98973" tIns="49488" rIns="98973" bIns="49488" rtlCol="0" anchor="b"/>
          <a:lstStyle>
            <a:lvl1pPr algn="r">
              <a:defRPr sz="1300"/>
            </a:lvl1pPr>
          </a:lstStyle>
          <a:p>
            <a:fld id="{6132ED65-2428-4C97-B41B-14149FDF8B5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09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8319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41595" algn="l" defTabSz="28319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83190" algn="l" defTabSz="28319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424785" algn="l" defTabSz="28319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566379" algn="l" defTabSz="28319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707974" algn="l" defTabSz="28319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49569" algn="l" defTabSz="28319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91164" algn="l" defTabSz="28319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32759" algn="l" defTabSz="28319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21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919" y="2130919"/>
            <a:ext cx="7773750" cy="147036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838" y="3887100"/>
            <a:ext cx="6401912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7927-F24F-4A49-A3F3-1E335946E080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0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D03E-F4BC-4FF0-B580-C94429BCEEE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3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7351" y="857449"/>
            <a:ext cx="6813145" cy="182509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4739" y="857449"/>
            <a:ext cx="20290186" cy="182509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E331E-ECC4-435B-A260-223A4318008C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0F35-5832-443D-BA48-D565EFCBAC3E}" type="datetime1">
              <a:rPr lang="zh-TW" altLang="en-US" smtClean="0"/>
              <a:t>2023/4/7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6">
            <a:extLst>
              <a:ext uri="{FF2B5EF4-FFF2-40B4-BE49-F238E27FC236}">
                <a16:creationId xmlns:a16="http://schemas.microsoft.com/office/drawing/2014/main" id="{D454EEBD-289D-4819-9455-82D865A62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1617" y="6494379"/>
            <a:ext cx="2133971" cy="36521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01D17096-E833-46F1-BB92-AA2D5ECFB9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588" cy="940904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FBDDC48-96F9-496E-B777-2B9F37C93C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376" y="0"/>
            <a:ext cx="1384805" cy="37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30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D4748-3A7B-4886-8985-3571D7F9875C}" type="datetime1">
              <a:rPr lang="zh-TW" altLang="en-US" smtClean="0"/>
              <a:t>2023/4/7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4" name="投影片編號版面配置區 6">
            <a:extLst>
              <a:ext uri="{FF2B5EF4-FFF2-40B4-BE49-F238E27FC236}">
                <a16:creationId xmlns:a16="http://schemas.microsoft.com/office/drawing/2014/main" id="{36234550-532B-4401-BD08-FCEE8C25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1617" y="6494379"/>
            <a:ext cx="2133971" cy="36521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16452349-AD55-476A-A703-09BC9AF3CE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588" cy="940904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2A73CA5-584C-4A93-B005-552E88A3600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376" y="0"/>
            <a:ext cx="1384805" cy="37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2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2189-30EA-4FE6-B25B-32D3CDE97A4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438" y="4407921"/>
            <a:ext cx="7773750" cy="13623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438" y="2907387"/>
            <a:ext cx="7773750" cy="15005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7">
            <a:extLst>
              <a:ext uri="{FF2B5EF4-FFF2-40B4-BE49-F238E27FC236}">
                <a16:creationId xmlns:a16="http://schemas.microsoft.com/office/drawing/2014/main" id="{1CE2D5AE-5884-4E92-9A3C-C87FE60B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367D-CE1C-4B35-9237-F5D7EDE463A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id="{5ECF4B6F-B779-4B19-8C06-2E37262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41FE103F-9E03-4563-931C-E4723176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8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4739" y="4990669"/>
            <a:ext cx="13551666" cy="141177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18831" y="4990669"/>
            <a:ext cx="13551665" cy="141177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0DE2-81C6-4862-847C-B016CABF07A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4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80" y="274702"/>
            <a:ext cx="8231029" cy="114326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79" y="1535468"/>
            <a:ext cx="4040890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4" indent="0">
              <a:buNone/>
              <a:defRPr sz="1800" b="1"/>
            </a:lvl3pPr>
            <a:lvl4pPr marL="1371502" indent="0">
              <a:buNone/>
              <a:defRPr sz="1600" b="1"/>
            </a:lvl4pPr>
            <a:lvl5pPr marL="1828669" indent="0">
              <a:buNone/>
              <a:defRPr sz="1600" b="1"/>
            </a:lvl5pPr>
            <a:lvl6pPr marL="2285836" indent="0">
              <a:buNone/>
              <a:defRPr sz="1600" b="1"/>
            </a:lvl6pPr>
            <a:lvl7pPr marL="2743004" indent="0">
              <a:buNone/>
              <a:defRPr sz="1600" b="1"/>
            </a:lvl7pPr>
            <a:lvl8pPr marL="3200171" indent="0">
              <a:buNone/>
              <a:defRPr sz="1600" b="1"/>
            </a:lvl8pPr>
            <a:lvl9pPr marL="3657338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79" y="2175379"/>
            <a:ext cx="4040890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832" y="1535468"/>
            <a:ext cx="4042477" cy="6399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4" indent="0">
              <a:buNone/>
              <a:defRPr sz="1800" b="1"/>
            </a:lvl3pPr>
            <a:lvl4pPr marL="1371502" indent="0">
              <a:buNone/>
              <a:defRPr sz="1600" b="1"/>
            </a:lvl4pPr>
            <a:lvl5pPr marL="1828669" indent="0">
              <a:buNone/>
              <a:defRPr sz="1600" b="1"/>
            </a:lvl5pPr>
            <a:lvl6pPr marL="2285836" indent="0">
              <a:buNone/>
              <a:defRPr sz="1600" b="1"/>
            </a:lvl6pPr>
            <a:lvl7pPr marL="2743004" indent="0">
              <a:buNone/>
              <a:defRPr sz="1600" b="1"/>
            </a:lvl7pPr>
            <a:lvl8pPr marL="3200171" indent="0">
              <a:buNone/>
              <a:defRPr sz="1600" b="1"/>
            </a:lvl8pPr>
            <a:lvl9pPr marL="3657338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832" y="2175379"/>
            <a:ext cx="4042477" cy="3952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BE4-7B76-4009-8535-9CF09201FD7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9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51A4-6201-4036-838D-06EFCDF8A2D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164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7821-CD10-41AD-86A5-3E73E8495B5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1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80" y="273113"/>
            <a:ext cx="3008835" cy="11623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671" y="273114"/>
            <a:ext cx="5112638" cy="58544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80" y="1435433"/>
            <a:ext cx="3008835" cy="4692149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4" indent="0">
              <a:buNone/>
              <a:defRPr sz="1000"/>
            </a:lvl3pPr>
            <a:lvl4pPr marL="1371502" indent="0">
              <a:buNone/>
              <a:defRPr sz="900"/>
            </a:lvl4pPr>
            <a:lvl5pPr marL="1828669" indent="0">
              <a:buNone/>
              <a:defRPr sz="900"/>
            </a:lvl5pPr>
            <a:lvl6pPr marL="2285836" indent="0">
              <a:buNone/>
              <a:defRPr sz="900"/>
            </a:lvl6pPr>
            <a:lvl7pPr marL="2743004" indent="0">
              <a:buNone/>
              <a:defRPr sz="900"/>
            </a:lvl7pPr>
            <a:lvl8pPr marL="3200171" indent="0">
              <a:buNone/>
              <a:defRPr sz="900"/>
            </a:lvl8pPr>
            <a:lvl9pPr marL="3657338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4BBC9-3E54-4151-8BBA-D461C565041B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7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599" y="4801712"/>
            <a:ext cx="5487353" cy="566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599" y="612917"/>
            <a:ext cx="5487353" cy="4115753"/>
          </a:xfrm>
        </p:spPr>
        <p:txBody>
          <a:bodyPr/>
          <a:lstStyle>
            <a:lvl1pPr marL="0" indent="0">
              <a:buNone/>
              <a:defRPr sz="3200"/>
            </a:lvl1pPr>
            <a:lvl2pPr marL="457167" indent="0">
              <a:buNone/>
              <a:defRPr sz="2800"/>
            </a:lvl2pPr>
            <a:lvl3pPr marL="914334" indent="0">
              <a:buNone/>
              <a:defRPr sz="2400"/>
            </a:lvl3pPr>
            <a:lvl4pPr marL="1371502" indent="0">
              <a:buNone/>
              <a:defRPr sz="2000"/>
            </a:lvl4pPr>
            <a:lvl5pPr marL="1828669" indent="0">
              <a:buNone/>
              <a:defRPr sz="2000"/>
            </a:lvl5pPr>
            <a:lvl6pPr marL="2285836" indent="0">
              <a:buNone/>
              <a:defRPr sz="2000"/>
            </a:lvl6pPr>
            <a:lvl7pPr marL="2743004" indent="0">
              <a:buNone/>
              <a:defRPr sz="2000"/>
            </a:lvl7pPr>
            <a:lvl8pPr marL="3200171" indent="0">
              <a:buNone/>
              <a:defRPr sz="2000"/>
            </a:lvl8pPr>
            <a:lvl9pPr marL="3657338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599" y="5368581"/>
            <a:ext cx="5487353" cy="805048"/>
          </a:xfrm>
        </p:spPr>
        <p:txBody>
          <a:bodyPr/>
          <a:lstStyle>
            <a:lvl1pPr marL="0" indent="0">
              <a:buNone/>
              <a:defRPr sz="1400"/>
            </a:lvl1pPr>
            <a:lvl2pPr marL="457167" indent="0">
              <a:buNone/>
              <a:defRPr sz="1200"/>
            </a:lvl2pPr>
            <a:lvl3pPr marL="914334" indent="0">
              <a:buNone/>
              <a:defRPr sz="1000"/>
            </a:lvl3pPr>
            <a:lvl4pPr marL="1371502" indent="0">
              <a:buNone/>
              <a:defRPr sz="900"/>
            </a:lvl4pPr>
            <a:lvl5pPr marL="1828669" indent="0">
              <a:buNone/>
              <a:defRPr sz="900"/>
            </a:lvl5pPr>
            <a:lvl6pPr marL="2285836" indent="0">
              <a:buNone/>
              <a:defRPr sz="900"/>
            </a:lvl6pPr>
            <a:lvl7pPr marL="2743004" indent="0">
              <a:buNone/>
              <a:defRPr sz="900"/>
            </a:lvl7pPr>
            <a:lvl8pPr marL="3200171" indent="0">
              <a:buNone/>
              <a:defRPr sz="900"/>
            </a:lvl8pPr>
            <a:lvl9pPr marL="3657338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5174-5BDA-4971-9951-C3F53547B42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4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80" y="274702"/>
            <a:ext cx="8231029" cy="1143265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80" y="1600571"/>
            <a:ext cx="8231029" cy="4527011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367D-CE1C-4B35-9237-F5D7EDE463A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743" y="6357822"/>
            <a:ext cx="2896103" cy="365210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4338" y="6357822"/>
            <a:ext cx="2133971" cy="365210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EDCE4-536D-4FB7-8B5E-F7DD433B6581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A3FD147-31D7-4A21-BF5D-4090A260A14E}"/>
              </a:ext>
            </a:extLst>
          </p:cNvPr>
          <p:cNvSpPr/>
          <p:nvPr userDrawn="1"/>
        </p:nvSpPr>
        <p:spPr>
          <a:xfrm>
            <a:off x="8317210" y="0"/>
            <a:ext cx="828378" cy="621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CAF19AB2-D906-4CA9-AFBB-E6D98C9B9CF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23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96" r:id="rId12"/>
    <p:sldLayoutId id="2147483697" r:id="rId13"/>
  </p:sldLayoutIdLst>
  <p:hf hdr="0" ftr="0" dt="0"/>
  <p:txStyles>
    <p:titleStyle>
      <a:lvl1pPr algn="ctr" defTabSz="91433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7" indent="-285730" algn="l" defTabSz="9143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8" indent="-228584" algn="l" defTabSz="9143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5" indent="-228584" algn="l" defTabSz="91433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3" indent="-228584" algn="l" defTabSz="91433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0" indent="-228584" algn="l" defTabSz="9143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87" indent="-228584" algn="l" defTabSz="9143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4" indent="-228584" algn="l" defTabSz="9143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2" indent="-228584" algn="l" defTabSz="91433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4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2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9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6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4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1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38" algn="l" defTabSz="914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矩形 69"/>
          <p:cNvSpPr/>
          <p:nvPr/>
        </p:nvSpPr>
        <p:spPr>
          <a:xfrm rot="10800000" flipV="1">
            <a:off x="1588" y="0"/>
            <a:ext cx="8315622" cy="6207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6000" rtlCol="0" anchor="ctr"/>
          <a:lstStyle/>
          <a:p>
            <a:r>
              <a:rPr kumimoji="1" lang="zh-TW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臺南市政府各水資中心聯絡資訊</a:t>
            </a:r>
            <a:endParaRPr kumimoji="1" lang="en-US" altLang="zh-TW" sz="36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120945"/>
              </p:ext>
            </p:extLst>
          </p:nvPr>
        </p:nvGraphicFramePr>
        <p:xfrm>
          <a:off x="270316" y="765499"/>
          <a:ext cx="8604956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5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81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名稱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地址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聯絡人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電話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備註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仁德水資源回收中心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臺南市仁德區中正路二段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巷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530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林威廷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(06)-266-9602 0912-725-363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11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虎尾寮水資源回收中心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臺南市東區高速一街一段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626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黃信富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(06)-331-4735 0926-202-382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安平水資源回收中心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臺南市安平區健康路三段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15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林建順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(06)-295-2900</a:t>
                      </a:r>
                      <a:b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</a:b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0982-786-722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官田水資源回收中心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臺南市官田區隆田里裕農路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210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張明仁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(06)-579-4480 0975-631-750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柳營水資源回收中心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臺南市柳營區義士路五段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268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梁叡正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(06)-622-2253</a:t>
                      </a:r>
                    </a:p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0919-526-175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安南水資源回收中心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臺南市安南區郡安路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7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段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188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葉雅文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(06)-358-3748</a:t>
                      </a:r>
                      <a:b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</a:b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0903-895-096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　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永康水資源回收中心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台南市永康區仁愛街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151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號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鄭宏光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(06)243-6286</a:t>
                      </a:r>
                    </a:p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0933-286-878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4305503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7D41AA64-9C2B-DFE6-756B-38C827813E6F}"/>
              </a:ext>
            </a:extLst>
          </p:cNvPr>
          <p:cNvSpPr txBox="1"/>
          <p:nvPr/>
        </p:nvSpPr>
        <p:spPr>
          <a:xfrm>
            <a:off x="270316" y="5013970"/>
            <a:ext cx="860495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申請使用回收水資訊</a:t>
            </a:r>
            <a:r>
              <a:rPr lang="en-US" altLang="zh-TW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algn="l"/>
            <a:r>
              <a:rPr lang="en-US" altLang="zh-TW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水量</a:t>
            </a:r>
            <a:r>
              <a:rPr lang="en-US" altLang="zh-TW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回收水使用量不限。</a:t>
            </a:r>
          </a:p>
          <a:p>
            <a:pPr marL="180975" indent="-180975" algn="l"/>
            <a:r>
              <a:rPr lang="en-US" altLang="zh-TW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使用用途</a:t>
            </a:r>
            <a:r>
              <a:rPr lang="en-US" altLang="zh-TW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回收水可用於洗街、土地灑水、沖洗及灌花等，</a:t>
            </a:r>
            <a:r>
              <a:rPr lang="zh-TW" altLang="en-US" b="1" i="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由於法規要求請勿飲用及盥洗，並盡量避免與身體接觸</a:t>
            </a:r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pPr algn="l"/>
            <a:r>
              <a:rPr lang="en-US" altLang="zh-TW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取水方式</a:t>
            </a:r>
            <a:r>
              <a:rPr lang="en-US" altLang="zh-TW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回收水直接至廠外取水口取水。</a:t>
            </a:r>
          </a:p>
          <a:p>
            <a:pPr algn="l"/>
            <a:r>
              <a:rPr lang="en-US" altLang="zh-TW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申請對象</a:t>
            </a:r>
            <a:r>
              <a:rPr lang="en-US" altLang="zh-TW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i="0" dirty="0">
                <a:solidFill>
                  <a:srgbClr val="34343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不限。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  <a:ln>
          <a:noFill/>
        </a:ln>
      </a:spPr>
      <a:bodyPr anchor="ctr"/>
      <a:lstStyle>
        <a:defPPr algn="ctr">
          <a:defRPr sz="3200" dirty="0" smtClean="0">
            <a:solidFill>
              <a:schemeClr val="tx1"/>
            </a:solidFill>
            <a:latin typeface="華康中黑體" panose="020B0509000000000000" pitchFamily="49" charset="-120"/>
            <a:ea typeface="華康中黑體" panose="020B0509000000000000" pitchFamily="49" charset="-12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17938</TotalTime>
  <Words>233</Words>
  <Application>Microsoft Office PowerPoint</Application>
  <PresentationFormat>自訂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YaHei</vt:lpstr>
      <vt:lpstr>微軟正黑體</vt:lpstr>
      <vt:lpstr>Arial</vt:lpstr>
      <vt:lpstr>Calibri</vt:lpstr>
      <vt:lpstr>Times New Roman</vt:lpstr>
      <vt:lpstr>1_Office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臺南市仁德再生水廠新建工程 統包計畫案</dc:title>
  <dc:creator>許美慧</dc:creator>
  <cp:lastModifiedBy>水利局</cp:lastModifiedBy>
  <cp:revision>304</cp:revision>
  <cp:lastPrinted>2022-11-10T00:33:12Z</cp:lastPrinted>
  <dcterms:created xsi:type="dcterms:W3CDTF">2020-10-07T07:24:07Z</dcterms:created>
  <dcterms:modified xsi:type="dcterms:W3CDTF">2023-04-07T02:30:55Z</dcterms:modified>
</cp:coreProperties>
</file>