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media/image6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684" r:id="rId3"/>
    <p:sldMasterId id="2147483672" r:id="rId4"/>
  </p:sldMasterIdLst>
  <p:notesMasterIdLst>
    <p:notesMasterId r:id="rId17"/>
  </p:notesMasterIdLst>
  <p:sldIdLst>
    <p:sldId id="753" r:id="rId5"/>
    <p:sldId id="272" r:id="rId6"/>
    <p:sldId id="271" r:id="rId7"/>
    <p:sldId id="273" r:id="rId8"/>
    <p:sldId id="274" r:id="rId9"/>
    <p:sldId id="305" r:id="rId10"/>
    <p:sldId id="296" r:id="rId11"/>
    <p:sldId id="297" r:id="rId12"/>
    <p:sldId id="298" r:id="rId13"/>
    <p:sldId id="300" r:id="rId14"/>
    <p:sldId id="750" r:id="rId15"/>
    <p:sldId id="301" r:id="rId16"/>
  </p:sldIdLst>
  <p:sldSz cx="12192000" cy="6858000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8D"/>
    <a:srgbClr val="C31C1F"/>
    <a:srgbClr val="F6D691"/>
    <a:srgbClr val="F4CB89"/>
    <a:srgbClr val="FD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E0DAA-7453-4DFF-A961-B89ADB311BC6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EBC00E1-A27C-4E40-8B5E-975D75FB16D9}">
      <dgm:prSet phldrT="[文字]" custT="1"/>
      <dgm:spPr/>
      <dgm:t>
        <a:bodyPr/>
        <a:lstStyle/>
        <a:p>
          <a:r>
            <a: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臺南好行春</a:t>
          </a:r>
        </a:p>
      </dgm:t>
    </dgm:pt>
    <dgm:pt modelId="{A15C3C18-F783-4E28-8341-B8069D8EA938}" type="parTrans" cxnId="{CAAEBB4C-5B37-4A06-85F4-4C7338B1641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341D66-C223-4FE4-8B2A-84027C517A31}" type="sibTrans" cxnId="{CAAEBB4C-5B37-4A06-85F4-4C7338B1641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A25A3F-7570-4D85-86BE-AF3793138B87}">
      <dgm:prSet phldrT="[文字]" custT="1"/>
      <dgm:spPr/>
      <dgm:t>
        <a:bodyPr/>
        <a:lstStyle/>
        <a:p>
          <a:r>
            <a: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12+2</a:t>
          </a:r>
          <a:r>
            <a: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景點</a:t>
          </a:r>
        </a:p>
      </dgm:t>
    </dgm:pt>
    <dgm:pt modelId="{3E2FD65F-5CE6-4BC6-819A-CB6D7ED906E9}" type="parTrans" cxnId="{C9E2D6D3-B48C-47AE-8711-49F1BCD3BCB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FC4DEA-BA74-4F37-B7D1-1B3F93BE6D5A}" type="sibTrans" cxnId="{C9E2D6D3-B48C-47AE-8711-49F1BCD3BCB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FA4EE9-F882-4D31-9B8A-538D68FE8B80}">
      <dgm:prSet phldrT="[文字]"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交通疏運三部曲</a:t>
          </a:r>
          <a:endParaRPr lang="en-US" altLang="zh-TW" sz="24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交通疏導資訊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停車規劃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公共運輸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24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春遊重要交通資訊</a:t>
          </a:r>
          <a:endParaRPr lang="zh-TW" altLang="en-US" sz="24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80FA72A-5DD2-40A8-A905-C7D6CD985EBA}" type="parTrans" cxnId="{6F8408FF-E4E4-4CA6-B375-43238E2D0D9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94BBFF-4019-41F2-8843-AA6780AB8901}" type="sibTrans" cxnId="{6F8408FF-E4E4-4CA6-B375-43238E2D0D9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647566-0AA2-4F2C-A453-DE9336329FED}">
      <dgm:prSet phldrT="[文字]" custT="1"/>
      <dgm:spPr/>
      <dgm:t>
        <a:bodyPr/>
        <a:lstStyle/>
        <a:p>
          <a:r>
            <a: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交通好行</a:t>
          </a:r>
        </a:p>
      </dgm:t>
    </dgm:pt>
    <dgm:pt modelId="{D838B41E-0CE2-4E09-BAB2-3E68AA230E37}" type="parTrans" cxnId="{4EFD79A6-A9BC-4C97-8930-C5E797CD845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A64257-1F7F-42C5-A6B6-1A3CBB98A364}" type="sibTrans" cxnId="{4EFD79A6-A9BC-4C97-8930-C5E797CD845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297CCE-DC1E-4424-9916-776647A9E804}" type="pres">
      <dgm:prSet presAssocID="{1C3E0DAA-7453-4DFF-A961-B89ADB311BC6}" presName="Name0" presStyleCnt="0">
        <dgm:presLayoutVars>
          <dgm:dir/>
          <dgm:animOne val="branch"/>
          <dgm:animLvl val="lvl"/>
        </dgm:presLayoutVars>
      </dgm:prSet>
      <dgm:spPr/>
    </dgm:pt>
    <dgm:pt modelId="{8FA323A5-45E3-4E83-8E10-A09CB1DBD7BD}" type="pres">
      <dgm:prSet presAssocID="{BEBC00E1-A27C-4E40-8B5E-975D75FB16D9}" presName="chaos" presStyleCnt="0"/>
      <dgm:spPr/>
    </dgm:pt>
    <dgm:pt modelId="{D5796266-E0A5-49CC-AE07-4912C4CD77B0}" type="pres">
      <dgm:prSet presAssocID="{BEBC00E1-A27C-4E40-8B5E-975D75FB16D9}" presName="parTx1" presStyleLbl="revTx" presStyleIdx="0" presStyleCnt="3"/>
      <dgm:spPr/>
    </dgm:pt>
    <dgm:pt modelId="{E0BEFF15-89C8-4555-A7CB-5BF002398AED}" type="pres">
      <dgm:prSet presAssocID="{BEBC00E1-A27C-4E40-8B5E-975D75FB16D9}" presName="desTx1" presStyleLbl="revTx" presStyleIdx="1" presStyleCnt="3" custLinFactNeighborX="23533">
        <dgm:presLayoutVars>
          <dgm:bulletEnabled val="1"/>
        </dgm:presLayoutVars>
      </dgm:prSet>
      <dgm:spPr/>
    </dgm:pt>
    <dgm:pt modelId="{1B04F6DC-B783-40DF-B107-31568CE3AF53}" type="pres">
      <dgm:prSet presAssocID="{BEBC00E1-A27C-4E40-8B5E-975D75FB16D9}" presName="c1" presStyleLbl="node1" presStyleIdx="0" presStyleCnt="19"/>
      <dgm:spPr/>
    </dgm:pt>
    <dgm:pt modelId="{88FF7F0F-983B-43C7-9B78-6E2D092928F0}" type="pres">
      <dgm:prSet presAssocID="{BEBC00E1-A27C-4E40-8B5E-975D75FB16D9}" presName="c2" presStyleLbl="node1" presStyleIdx="1" presStyleCnt="19"/>
      <dgm:spPr/>
    </dgm:pt>
    <dgm:pt modelId="{72064FBF-6D2D-44D8-9580-FDAB0B5F4FC8}" type="pres">
      <dgm:prSet presAssocID="{BEBC00E1-A27C-4E40-8B5E-975D75FB16D9}" presName="c3" presStyleLbl="node1" presStyleIdx="2" presStyleCnt="19"/>
      <dgm:spPr/>
    </dgm:pt>
    <dgm:pt modelId="{AA4D721D-A764-4C23-975A-39F8F2FC0841}" type="pres">
      <dgm:prSet presAssocID="{BEBC00E1-A27C-4E40-8B5E-975D75FB16D9}" presName="c4" presStyleLbl="node1" presStyleIdx="3" presStyleCnt="19"/>
      <dgm:spPr/>
    </dgm:pt>
    <dgm:pt modelId="{A641471F-C6FD-43E7-A029-F2B79DFF607D}" type="pres">
      <dgm:prSet presAssocID="{BEBC00E1-A27C-4E40-8B5E-975D75FB16D9}" presName="c5" presStyleLbl="node1" presStyleIdx="4" presStyleCnt="19"/>
      <dgm:spPr/>
    </dgm:pt>
    <dgm:pt modelId="{A7EE4C85-CE5B-4601-8416-A4374D326647}" type="pres">
      <dgm:prSet presAssocID="{BEBC00E1-A27C-4E40-8B5E-975D75FB16D9}" presName="c6" presStyleLbl="node1" presStyleIdx="5" presStyleCnt="19"/>
      <dgm:spPr/>
    </dgm:pt>
    <dgm:pt modelId="{40A59FE4-FB80-4601-933A-4BE55BFC3862}" type="pres">
      <dgm:prSet presAssocID="{BEBC00E1-A27C-4E40-8B5E-975D75FB16D9}" presName="c7" presStyleLbl="node1" presStyleIdx="6" presStyleCnt="19"/>
      <dgm:spPr/>
    </dgm:pt>
    <dgm:pt modelId="{5AFF1EA2-EC15-4013-8075-50BB49F0D5B6}" type="pres">
      <dgm:prSet presAssocID="{BEBC00E1-A27C-4E40-8B5E-975D75FB16D9}" presName="c8" presStyleLbl="node1" presStyleIdx="7" presStyleCnt="19"/>
      <dgm:spPr/>
    </dgm:pt>
    <dgm:pt modelId="{43CA3083-EFF4-4EAC-83DA-D8EF98D73D1D}" type="pres">
      <dgm:prSet presAssocID="{BEBC00E1-A27C-4E40-8B5E-975D75FB16D9}" presName="c9" presStyleLbl="node1" presStyleIdx="8" presStyleCnt="19"/>
      <dgm:spPr/>
    </dgm:pt>
    <dgm:pt modelId="{F067A754-C7B1-407B-9445-E7D3B6F5E8A5}" type="pres">
      <dgm:prSet presAssocID="{BEBC00E1-A27C-4E40-8B5E-975D75FB16D9}" presName="c10" presStyleLbl="node1" presStyleIdx="9" presStyleCnt="19"/>
      <dgm:spPr/>
    </dgm:pt>
    <dgm:pt modelId="{6DF3F87A-CDA7-4D14-AA0C-C10DC5612370}" type="pres">
      <dgm:prSet presAssocID="{BEBC00E1-A27C-4E40-8B5E-975D75FB16D9}" presName="c11" presStyleLbl="node1" presStyleIdx="10" presStyleCnt="19"/>
      <dgm:spPr/>
    </dgm:pt>
    <dgm:pt modelId="{A035C1BD-F175-4E65-8AB0-934D63229933}" type="pres">
      <dgm:prSet presAssocID="{BEBC00E1-A27C-4E40-8B5E-975D75FB16D9}" presName="c12" presStyleLbl="node1" presStyleIdx="11" presStyleCnt="19"/>
      <dgm:spPr/>
    </dgm:pt>
    <dgm:pt modelId="{75A9CD06-9FE7-491B-A7E4-750AE59362BD}" type="pres">
      <dgm:prSet presAssocID="{BEBC00E1-A27C-4E40-8B5E-975D75FB16D9}" presName="c13" presStyleLbl="node1" presStyleIdx="12" presStyleCnt="19"/>
      <dgm:spPr/>
    </dgm:pt>
    <dgm:pt modelId="{8AD5ACF4-DE1D-47FB-A39F-0BDE14E82871}" type="pres">
      <dgm:prSet presAssocID="{BEBC00E1-A27C-4E40-8B5E-975D75FB16D9}" presName="c14" presStyleLbl="node1" presStyleIdx="13" presStyleCnt="19"/>
      <dgm:spPr/>
    </dgm:pt>
    <dgm:pt modelId="{5FF3D31D-1567-41E9-BC24-FB694B1B84C2}" type="pres">
      <dgm:prSet presAssocID="{BEBC00E1-A27C-4E40-8B5E-975D75FB16D9}" presName="c15" presStyleLbl="node1" presStyleIdx="14" presStyleCnt="19"/>
      <dgm:spPr/>
    </dgm:pt>
    <dgm:pt modelId="{A75F5709-3363-4AE2-883F-F35D6BBE5B17}" type="pres">
      <dgm:prSet presAssocID="{BEBC00E1-A27C-4E40-8B5E-975D75FB16D9}" presName="c16" presStyleLbl="node1" presStyleIdx="15" presStyleCnt="19"/>
      <dgm:spPr/>
    </dgm:pt>
    <dgm:pt modelId="{11BC08E5-2DAB-45CB-9656-6502B9101EA6}" type="pres">
      <dgm:prSet presAssocID="{BEBC00E1-A27C-4E40-8B5E-975D75FB16D9}" presName="c17" presStyleLbl="node1" presStyleIdx="16" presStyleCnt="19"/>
      <dgm:spPr/>
    </dgm:pt>
    <dgm:pt modelId="{A7B1F905-3EC8-40E2-A049-755A6F2CB69B}" type="pres">
      <dgm:prSet presAssocID="{BEBC00E1-A27C-4E40-8B5E-975D75FB16D9}" presName="c18" presStyleLbl="node1" presStyleIdx="17" presStyleCnt="19"/>
      <dgm:spPr/>
    </dgm:pt>
    <dgm:pt modelId="{79186FF7-D165-4531-BE7A-0FA05BB5EB2F}" type="pres">
      <dgm:prSet presAssocID="{A6341D66-C223-4FE4-8B2A-84027C517A31}" presName="chevronComposite1" presStyleCnt="0"/>
      <dgm:spPr/>
    </dgm:pt>
    <dgm:pt modelId="{89DFB4FB-96A6-4630-BC32-E0B31E39625E}" type="pres">
      <dgm:prSet presAssocID="{A6341D66-C223-4FE4-8B2A-84027C517A31}" presName="chevron1" presStyleLbl="sibTrans2D1" presStyleIdx="0" presStyleCnt="2"/>
      <dgm:spPr/>
    </dgm:pt>
    <dgm:pt modelId="{2A925871-EAB4-4AB8-8B4F-AB426E595009}" type="pres">
      <dgm:prSet presAssocID="{A6341D66-C223-4FE4-8B2A-84027C517A31}" presName="spChevron1" presStyleCnt="0"/>
      <dgm:spPr/>
    </dgm:pt>
    <dgm:pt modelId="{1BD1EE3A-9356-4E4B-9CEB-D393BA3A0C23}" type="pres">
      <dgm:prSet presAssocID="{A6341D66-C223-4FE4-8B2A-84027C517A31}" presName="overlap" presStyleCnt="0"/>
      <dgm:spPr/>
    </dgm:pt>
    <dgm:pt modelId="{BB4530AB-05B2-43BC-860D-75B9B6A4DB7B}" type="pres">
      <dgm:prSet presAssocID="{A6341D66-C223-4FE4-8B2A-84027C517A31}" presName="chevronComposite2" presStyleCnt="0"/>
      <dgm:spPr/>
    </dgm:pt>
    <dgm:pt modelId="{1BAD3383-9E5E-4643-9B71-A8ADA0D5C03A}" type="pres">
      <dgm:prSet presAssocID="{A6341D66-C223-4FE4-8B2A-84027C517A31}" presName="chevron2" presStyleLbl="sibTrans2D1" presStyleIdx="1" presStyleCnt="2"/>
      <dgm:spPr/>
    </dgm:pt>
    <dgm:pt modelId="{12E42BD2-D9D3-4D34-9B24-F52D89BACCA1}" type="pres">
      <dgm:prSet presAssocID="{A6341D66-C223-4FE4-8B2A-84027C517A31}" presName="spChevron2" presStyleCnt="0"/>
      <dgm:spPr/>
    </dgm:pt>
    <dgm:pt modelId="{FF1410FA-7FB7-4868-BFEB-EDA6E5E1F1F8}" type="pres">
      <dgm:prSet presAssocID="{ABFA4EE9-F882-4D31-9B8A-538D68FE8B80}" presName="last" presStyleCnt="0"/>
      <dgm:spPr/>
    </dgm:pt>
    <dgm:pt modelId="{985E5F73-5CE4-46B1-A00D-EF3473BE11EE}" type="pres">
      <dgm:prSet presAssocID="{ABFA4EE9-F882-4D31-9B8A-538D68FE8B80}" presName="circleTx" presStyleLbl="node1" presStyleIdx="18" presStyleCnt="19" custScaleX="127309" custScaleY="130181" custLinFactNeighborX="2298" custLinFactNeighborY="460"/>
      <dgm:spPr/>
    </dgm:pt>
    <dgm:pt modelId="{D1418E63-388A-4315-A078-AE23645C5D38}" type="pres">
      <dgm:prSet presAssocID="{ABFA4EE9-F882-4D31-9B8A-538D68FE8B80}" presName="desTxN" presStyleLbl="revTx" presStyleIdx="2" presStyleCnt="3">
        <dgm:presLayoutVars>
          <dgm:bulletEnabled val="1"/>
        </dgm:presLayoutVars>
      </dgm:prSet>
      <dgm:spPr/>
    </dgm:pt>
    <dgm:pt modelId="{24E860EC-0129-429E-B571-A14E294F4F6A}" type="pres">
      <dgm:prSet presAssocID="{ABFA4EE9-F882-4D31-9B8A-538D68FE8B80}" presName="spN" presStyleCnt="0"/>
      <dgm:spPr/>
    </dgm:pt>
  </dgm:ptLst>
  <dgm:cxnLst>
    <dgm:cxn modelId="{C781795C-E9D2-41F8-8ED9-C5231AA31788}" type="presOf" srcId="{35A25A3F-7570-4D85-86BE-AF3793138B87}" destId="{E0BEFF15-89C8-4555-A7CB-5BF002398AED}" srcOrd="0" destOrd="0" presId="urn:microsoft.com/office/officeart/2009/3/layout/RandomtoResultProcess"/>
    <dgm:cxn modelId="{CAAEBB4C-5B37-4A06-85F4-4C7338B1641A}" srcId="{1C3E0DAA-7453-4DFF-A961-B89ADB311BC6}" destId="{BEBC00E1-A27C-4E40-8B5E-975D75FB16D9}" srcOrd="0" destOrd="0" parTransId="{A15C3C18-F783-4E28-8341-B8069D8EA938}" sibTransId="{A6341D66-C223-4FE4-8B2A-84027C517A31}"/>
    <dgm:cxn modelId="{4C34E89D-ABB2-47A5-AAF6-4591627778CF}" type="presOf" srcId="{ABFA4EE9-F882-4D31-9B8A-538D68FE8B80}" destId="{985E5F73-5CE4-46B1-A00D-EF3473BE11EE}" srcOrd="0" destOrd="0" presId="urn:microsoft.com/office/officeart/2009/3/layout/RandomtoResultProcess"/>
    <dgm:cxn modelId="{134ED5A0-5982-499C-A51E-CCD2B132A17B}" type="presOf" srcId="{08647566-0AA2-4F2C-A453-DE9336329FED}" destId="{D1418E63-388A-4315-A078-AE23645C5D38}" srcOrd="0" destOrd="0" presId="urn:microsoft.com/office/officeart/2009/3/layout/RandomtoResultProcess"/>
    <dgm:cxn modelId="{4EFD79A6-A9BC-4C97-8930-C5E797CD845D}" srcId="{ABFA4EE9-F882-4D31-9B8A-538D68FE8B80}" destId="{08647566-0AA2-4F2C-A453-DE9336329FED}" srcOrd="0" destOrd="0" parTransId="{D838B41E-0CE2-4E09-BAB2-3E68AA230E37}" sibTransId="{B1A64257-1F7F-42C5-A6B6-1A3CBB98A364}"/>
    <dgm:cxn modelId="{BCBF21B1-F79E-4778-A86A-DCE7D5F988CF}" type="presOf" srcId="{BEBC00E1-A27C-4E40-8B5E-975D75FB16D9}" destId="{D5796266-E0A5-49CC-AE07-4912C4CD77B0}" srcOrd="0" destOrd="0" presId="urn:microsoft.com/office/officeart/2009/3/layout/RandomtoResultProcess"/>
    <dgm:cxn modelId="{C9E2D6D3-B48C-47AE-8711-49F1BCD3BCBA}" srcId="{BEBC00E1-A27C-4E40-8B5E-975D75FB16D9}" destId="{35A25A3F-7570-4D85-86BE-AF3793138B87}" srcOrd="0" destOrd="0" parTransId="{3E2FD65F-5CE6-4BC6-819A-CB6D7ED906E9}" sibTransId="{8BFC4DEA-BA74-4F37-B7D1-1B3F93BE6D5A}"/>
    <dgm:cxn modelId="{6D2C23EF-A9E8-4E1A-B227-3F79072F833D}" type="presOf" srcId="{1C3E0DAA-7453-4DFF-A961-B89ADB311BC6}" destId="{4B297CCE-DC1E-4424-9916-776647A9E804}" srcOrd="0" destOrd="0" presId="urn:microsoft.com/office/officeart/2009/3/layout/RandomtoResultProcess"/>
    <dgm:cxn modelId="{6F8408FF-E4E4-4CA6-B375-43238E2D0D9B}" srcId="{1C3E0DAA-7453-4DFF-A961-B89ADB311BC6}" destId="{ABFA4EE9-F882-4D31-9B8A-538D68FE8B80}" srcOrd="1" destOrd="0" parTransId="{280FA72A-5DD2-40A8-A905-C7D6CD985EBA}" sibTransId="{9B94BBFF-4019-41F2-8843-AA6780AB8901}"/>
    <dgm:cxn modelId="{7B406798-C3B2-474E-803D-FADEA021A610}" type="presParOf" srcId="{4B297CCE-DC1E-4424-9916-776647A9E804}" destId="{8FA323A5-45E3-4E83-8E10-A09CB1DBD7BD}" srcOrd="0" destOrd="0" presId="urn:microsoft.com/office/officeart/2009/3/layout/RandomtoResultProcess"/>
    <dgm:cxn modelId="{1E0314B2-9908-497F-B675-645D0F6DE2F7}" type="presParOf" srcId="{8FA323A5-45E3-4E83-8E10-A09CB1DBD7BD}" destId="{D5796266-E0A5-49CC-AE07-4912C4CD77B0}" srcOrd="0" destOrd="0" presId="urn:microsoft.com/office/officeart/2009/3/layout/RandomtoResultProcess"/>
    <dgm:cxn modelId="{F752BA27-7064-493F-AA15-F024A8B0CD04}" type="presParOf" srcId="{8FA323A5-45E3-4E83-8E10-A09CB1DBD7BD}" destId="{E0BEFF15-89C8-4555-A7CB-5BF002398AED}" srcOrd="1" destOrd="0" presId="urn:microsoft.com/office/officeart/2009/3/layout/RandomtoResultProcess"/>
    <dgm:cxn modelId="{32280339-4F23-43A8-AA31-CFCE97711A4B}" type="presParOf" srcId="{8FA323A5-45E3-4E83-8E10-A09CB1DBD7BD}" destId="{1B04F6DC-B783-40DF-B107-31568CE3AF53}" srcOrd="2" destOrd="0" presId="urn:microsoft.com/office/officeart/2009/3/layout/RandomtoResultProcess"/>
    <dgm:cxn modelId="{B7E8762F-09F4-4745-B7E6-22A0E0A27951}" type="presParOf" srcId="{8FA323A5-45E3-4E83-8E10-A09CB1DBD7BD}" destId="{88FF7F0F-983B-43C7-9B78-6E2D092928F0}" srcOrd="3" destOrd="0" presId="urn:microsoft.com/office/officeart/2009/3/layout/RandomtoResultProcess"/>
    <dgm:cxn modelId="{F159AE6C-10BF-421E-B122-45384B98ACDD}" type="presParOf" srcId="{8FA323A5-45E3-4E83-8E10-A09CB1DBD7BD}" destId="{72064FBF-6D2D-44D8-9580-FDAB0B5F4FC8}" srcOrd="4" destOrd="0" presId="urn:microsoft.com/office/officeart/2009/3/layout/RandomtoResultProcess"/>
    <dgm:cxn modelId="{BC7CF8EB-C1D1-404E-AC5F-D51182951EB1}" type="presParOf" srcId="{8FA323A5-45E3-4E83-8E10-A09CB1DBD7BD}" destId="{AA4D721D-A764-4C23-975A-39F8F2FC0841}" srcOrd="5" destOrd="0" presId="urn:microsoft.com/office/officeart/2009/3/layout/RandomtoResultProcess"/>
    <dgm:cxn modelId="{0168379F-FF01-4EA7-8A6F-922B88CE1EC8}" type="presParOf" srcId="{8FA323A5-45E3-4E83-8E10-A09CB1DBD7BD}" destId="{A641471F-C6FD-43E7-A029-F2B79DFF607D}" srcOrd="6" destOrd="0" presId="urn:microsoft.com/office/officeart/2009/3/layout/RandomtoResultProcess"/>
    <dgm:cxn modelId="{7C76C9F2-D726-4EDB-8950-74D1AAD3A678}" type="presParOf" srcId="{8FA323A5-45E3-4E83-8E10-A09CB1DBD7BD}" destId="{A7EE4C85-CE5B-4601-8416-A4374D326647}" srcOrd="7" destOrd="0" presId="urn:microsoft.com/office/officeart/2009/3/layout/RandomtoResultProcess"/>
    <dgm:cxn modelId="{3C72D93F-D7C4-4B02-9C64-71F87DA4A7EF}" type="presParOf" srcId="{8FA323A5-45E3-4E83-8E10-A09CB1DBD7BD}" destId="{40A59FE4-FB80-4601-933A-4BE55BFC3862}" srcOrd="8" destOrd="0" presId="urn:microsoft.com/office/officeart/2009/3/layout/RandomtoResultProcess"/>
    <dgm:cxn modelId="{A09A3613-5C4C-4F3F-B369-18C58A06E09F}" type="presParOf" srcId="{8FA323A5-45E3-4E83-8E10-A09CB1DBD7BD}" destId="{5AFF1EA2-EC15-4013-8075-50BB49F0D5B6}" srcOrd="9" destOrd="0" presId="urn:microsoft.com/office/officeart/2009/3/layout/RandomtoResultProcess"/>
    <dgm:cxn modelId="{C99C5D09-5FCC-4577-A72E-A4D4639967E2}" type="presParOf" srcId="{8FA323A5-45E3-4E83-8E10-A09CB1DBD7BD}" destId="{43CA3083-EFF4-4EAC-83DA-D8EF98D73D1D}" srcOrd="10" destOrd="0" presId="urn:microsoft.com/office/officeart/2009/3/layout/RandomtoResultProcess"/>
    <dgm:cxn modelId="{47CCA69D-F55F-4E68-B0C2-60AFE874721D}" type="presParOf" srcId="{8FA323A5-45E3-4E83-8E10-A09CB1DBD7BD}" destId="{F067A754-C7B1-407B-9445-E7D3B6F5E8A5}" srcOrd="11" destOrd="0" presId="urn:microsoft.com/office/officeart/2009/3/layout/RandomtoResultProcess"/>
    <dgm:cxn modelId="{CAE3B295-0EBB-4D33-AE26-110EE86D1E17}" type="presParOf" srcId="{8FA323A5-45E3-4E83-8E10-A09CB1DBD7BD}" destId="{6DF3F87A-CDA7-4D14-AA0C-C10DC5612370}" srcOrd="12" destOrd="0" presId="urn:microsoft.com/office/officeart/2009/3/layout/RandomtoResultProcess"/>
    <dgm:cxn modelId="{90B0B06E-6DF7-400E-BF9A-B88BCDB9E765}" type="presParOf" srcId="{8FA323A5-45E3-4E83-8E10-A09CB1DBD7BD}" destId="{A035C1BD-F175-4E65-8AB0-934D63229933}" srcOrd="13" destOrd="0" presId="urn:microsoft.com/office/officeart/2009/3/layout/RandomtoResultProcess"/>
    <dgm:cxn modelId="{ADE8920B-E762-42DF-98A5-B6561BC27D56}" type="presParOf" srcId="{8FA323A5-45E3-4E83-8E10-A09CB1DBD7BD}" destId="{75A9CD06-9FE7-491B-A7E4-750AE59362BD}" srcOrd="14" destOrd="0" presId="urn:microsoft.com/office/officeart/2009/3/layout/RandomtoResultProcess"/>
    <dgm:cxn modelId="{2CD7AAC7-65AD-4C8F-B7B2-D41823A5A4F7}" type="presParOf" srcId="{8FA323A5-45E3-4E83-8E10-A09CB1DBD7BD}" destId="{8AD5ACF4-DE1D-47FB-A39F-0BDE14E82871}" srcOrd="15" destOrd="0" presId="urn:microsoft.com/office/officeart/2009/3/layout/RandomtoResultProcess"/>
    <dgm:cxn modelId="{09819DFF-79FC-4144-8876-D22477ED0773}" type="presParOf" srcId="{8FA323A5-45E3-4E83-8E10-A09CB1DBD7BD}" destId="{5FF3D31D-1567-41E9-BC24-FB694B1B84C2}" srcOrd="16" destOrd="0" presId="urn:microsoft.com/office/officeart/2009/3/layout/RandomtoResultProcess"/>
    <dgm:cxn modelId="{356B67B9-75AA-432E-93A1-DBFBD5B2A725}" type="presParOf" srcId="{8FA323A5-45E3-4E83-8E10-A09CB1DBD7BD}" destId="{A75F5709-3363-4AE2-883F-F35D6BBE5B17}" srcOrd="17" destOrd="0" presId="urn:microsoft.com/office/officeart/2009/3/layout/RandomtoResultProcess"/>
    <dgm:cxn modelId="{D7388B49-DD7B-4528-A842-872AC31CC7C6}" type="presParOf" srcId="{8FA323A5-45E3-4E83-8E10-A09CB1DBD7BD}" destId="{11BC08E5-2DAB-45CB-9656-6502B9101EA6}" srcOrd="18" destOrd="0" presId="urn:microsoft.com/office/officeart/2009/3/layout/RandomtoResultProcess"/>
    <dgm:cxn modelId="{C5DC2CB4-9715-4F4C-BF43-578ED2451315}" type="presParOf" srcId="{8FA323A5-45E3-4E83-8E10-A09CB1DBD7BD}" destId="{A7B1F905-3EC8-40E2-A049-755A6F2CB69B}" srcOrd="19" destOrd="0" presId="urn:microsoft.com/office/officeart/2009/3/layout/RandomtoResultProcess"/>
    <dgm:cxn modelId="{15CC024E-A08A-4C83-8636-7A39CF3F129B}" type="presParOf" srcId="{4B297CCE-DC1E-4424-9916-776647A9E804}" destId="{79186FF7-D165-4531-BE7A-0FA05BB5EB2F}" srcOrd="1" destOrd="0" presId="urn:microsoft.com/office/officeart/2009/3/layout/RandomtoResultProcess"/>
    <dgm:cxn modelId="{960A24F7-61F4-4C42-A795-B6B96AC4D7EE}" type="presParOf" srcId="{79186FF7-D165-4531-BE7A-0FA05BB5EB2F}" destId="{89DFB4FB-96A6-4630-BC32-E0B31E39625E}" srcOrd="0" destOrd="0" presId="urn:microsoft.com/office/officeart/2009/3/layout/RandomtoResultProcess"/>
    <dgm:cxn modelId="{D596E6A5-4931-4427-89EC-52D76EA29075}" type="presParOf" srcId="{79186FF7-D165-4531-BE7A-0FA05BB5EB2F}" destId="{2A925871-EAB4-4AB8-8B4F-AB426E595009}" srcOrd="1" destOrd="0" presId="urn:microsoft.com/office/officeart/2009/3/layout/RandomtoResultProcess"/>
    <dgm:cxn modelId="{6860AB7F-31E1-446D-9D11-0D80B23FC42A}" type="presParOf" srcId="{4B297CCE-DC1E-4424-9916-776647A9E804}" destId="{1BD1EE3A-9356-4E4B-9CEB-D393BA3A0C23}" srcOrd="2" destOrd="0" presId="urn:microsoft.com/office/officeart/2009/3/layout/RandomtoResultProcess"/>
    <dgm:cxn modelId="{066ACF8A-3514-42D9-9EA8-F9FA12BCF7B3}" type="presParOf" srcId="{4B297CCE-DC1E-4424-9916-776647A9E804}" destId="{BB4530AB-05B2-43BC-860D-75B9B6A4DB7B}" srcOrd="3" destOrd="0" presId="urn:microsoft.com/office/officeart/2009/3/layout/RandomtoResultProcess"/>
    <dgm:cxn modelId="{0ABCA351-A26E-432D-AFAF-F7CFFCF4A226}" type="presParOf" srcId="{BB4530AB-05B2-43BC-860D-75B9B6A4DB7B}" destId="{1BAD3383-9E5E-4643-9B71-A8ADA0D5C03A}" srcOrd="0" destOrd="0" presId="urn:microsoft.com/office/officeart/2009/3/layout/RandomtoResultProcess"/>
    <dgm:cxn modelId="{3C06B434-DDE3-4A6D-9D1C-EA1A97B45B7D}" type="presParOf" srcId="{BB4530AB-05B2-43BC-860D-75B9B6A4DB7B}" destId="{12E42BD2-D9D3-4D34-9B24-F52D89BACCA1}" srcOrd="1" destOrd="0" presId="urn:microsoft.com/office/officeart/2009/3/layout/RandomtoResultProcess"/>
    <dgm:cxn modelId="{F6908372-788D-4394-8891-8890F2E1C17B}" type="presParOf" srcId="{4B297CCE-DC1E-4424-9916-776647A9E804}" destId="{FF1410FA-7FB7-4868-BFEB-EDA6E5E1F1F8}" srcOrd="4" destOrd="0" presId="urn:microsoft.com/office/officeart/2009/3/layout/RandomtoResultProcess"/>
    <dgm:cxn modelId="{5146C73C-B68E-459F-8C26-3EE55E3EDB92}" type="presParOf" srcId="{FF1410FA-7FB7-4868-BFEB-EDA6E5E1F1F8}" destId="{985E5F73-5CE4-46B1-A00D-EF3473BE11EE}" srcOrd="0" destOrd="0" presId="urn:microsoft.com/office/officeart/2009/3/layout/RandomtoResultProcess"/>
    <dgm:cxn modelId="{E8A1238F-B473-46D6-A748-3D0866A7EC44}" type="presParOf" srcId="{FF1410FA-7FB7-4868-BFEB-EDA6E5E1F1F8}" destId="{D1418E63-388A-4315-A078-AE23645C5D38}" srcOrd="1" destOrd="0" presId="urn:microsoft.com/office/officeart/2009/3/layout/RandomtoResultProcess"/>
    <dgm:cxn modelId="{BFB551DD-6705-42DA-B804-D81E5788C225}" type="presParOf" srcId="{FF1410FA-7FB7-4868-BFEB-EDA6E5E1F1F8}" destId="{24E860EC-0129-429E-B571-A14E294F4F6A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59153-CE9D-4702-9ED9-87D74C4E31E9}" type="doc">
      <dgm:prSet loTypeId="urn:microsoft.com/office/officeart/2005/8/layout/vList5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zh-TW" altLang="en-US"/>
        </a:p>
      </dgm:t>
    </dgm:pt>
    <dgm:pt modelId="{6998F4E9-E755-4AA4-A3B9-9741978F6F61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行人</a:t>
          </a:r>
          <a:br>
            <a:rPr lang="en-US" altLang="zh-TW" sz="2400" b="1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徒步區</a:t>
          </a:r>
        </a:p>
      </dgm:t>
    </dgm:pt>
    <dgm:pt modelId="{B637105E-AD97-454B-893A-CC7CAA717FC5}" type="parTrans" cxnId="{098EBA2F-DDE3-41AB-AFCF-D5D9CE0F84B2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34D71D33-1F33-4395-9DFC-7923F0039E01}" type="sibTrans" cxnId="{098EBA2F-DDE3-41AB-AFCF-D5D9CE0F84B2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5EAFF835-81A1-451A-8965-8C156DCD9E6B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安平：延平街、效忠街、國勝路、古堡街</a:t>
          </a:r>
        </a:p>
      </dgm:t>
    </dgm:pt>
    <dgm:pt modelId="{BAF717BE-ABA4-4C12-A45C-7DF249BD251C}" type="parTrans" cxnId="{68D807C3-F54B-4ED9-B117-BE91DBB42434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3FA1C2ED-84A3-4030-82AC-BB3C9F255652}" type="sibTrans" cxnId="{68D807C3-F54B-4ED9-B117-BE91DBB42434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1D1FBF25-A580-4B0D-92CD-AA6BC5C0B14A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赤崁：赤崁東街</a:t>
          </a:r>
        </a:p>
      </dgm:t>
    </dgm:pt>
    <dgm:pt modelId="{F6D394B5-E69B-456C-B83B-F26A9F4A5D46}" type="parTrans" cxnId="{ABBBE883-28BB-4DD3-92BC-9071A3ABF8FE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330C4253-9FB6-44F1-B6DC-F8F2F5940963}" type="sibTrans" cxnId="{ABBBE883-28BB-4DD3-92BC-9071A3ABF8FE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57A83522-79E4-4D5C-9F90-C89A5D138108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單行</a:t>
          </a:r>
          <a:br>
            <a:rPr lang="en-US" altLang="zh-TW" sz="2400" b="1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管制</a:t>
          </a:r>
        </a:p>
      </dgm:t>
    </dgm:pt>
    <dgm:pt modelId="{0A017DFB-4817-4091-A6B7-FE310A3F73F7}" type="parTrans" cxnId="{14766502-9B10-44E7-A140-2BCCFB78CA2B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571FBC85-E10D-4AEB-8BD4-50AD682AE175}" type="sibTrans" cxnId="{14766502-9B10-44E7-A140-2BCCFB78CA2B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DE121B7C-8BEF-4A52-B452-E284C4D358E1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安平：安平路</a:t>
          </a:r>
          <a:r>
            <a:rPr lang="en-US" altLang="zh-TW" sz="1800" b="1" dirty="0">
              <a:latin typeface="微軟正黑體" pitchFamily="34" charset="-120"/>
              <a:ea typeface="微軟正黑體" pitchFamily="34" charset="-120"/>
            </a:rPr>
            <a:t>850</a:t>
          </a: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巷南往北單行</a:t>
          </a:r>
        </a:p>
      </dgm:t>
    </dgm:pt>
    <dgm:pt modelId="{EA5D42A0-90E1-4850-9CBF-71187EE04E97}" type="parTrans" cxnId="{B46F4E1A-CB52-45F8-BF27-68644C78BDD1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DFD97C27-3D3B-4171-AFA5-B25CE53500B2}" type="sibTrans" cxnId="{B46F4E1A-CB52-45F8-BF27-68644C78BDD1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893423E2-D3BE-4DC5-B248-37F6927AEF82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赤崁：民族路</a:t>
          </a:r>
          <a:r>
            <a:rPr lang="en-US" altLang="zh-TW" sz="18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忠義至西門</a:t>
          </a:r>
          <a:r>
            <a:rPr lang="en-US" altLang="zh-TW" sz="1800" b="1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東往西單行、永福路</a:t>
          </a:r>
          <a:r>
            <a:rPr lang="en-US" altLang="zh-TW" sz="18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民族至民權</a:t>
          </a:r>
          <a:r>
            <a:rPr lang="en-US" altLang="zh-TW" sz="1800" b="1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北往南單行</a:t>
          </a:r>
        </a:p>
      </dgm:t>
    </dgm:pt>
    <dgm:pt modelId="{FE159ECA-5071-48BF-BC94-C4B3FB50A668}" type="parTrans" cxnId="{DB86BA76-D8C5-44E1-AF81-51B5A62CDB0A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E2B58738-082A-405C-97A9-E87F7DEA41A9}" type="sibTrans" cxnId="{DB86BA76-D8C5-44E1-AF81-51B5A62CDB0A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DB01871C-EA9B-423F-911F-C4C6AE51480E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加強導引指示標誌　請遵循交通疏導人員指揮</a:t>
          </a:r>
        </a:p>
      </dgm:t>
    </dgm:pt>
    <dgm:pt modelId="{5DF71416-FF7D-48D8-B9E1-E77C94DF9491}" type="parTrans" cxnId="{B07D7B25-7836-4975-92B7-C3AF7EDA3329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BEC6FA13-7B9D-4B4E-9E4A-C0A0A93C34D8}" type="sibTrans" cxnId="{B07D7B25-7836-4975-92B7-C3AF7EDA3329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F839A301-8DB3-4859-BB01-862A77FD63D4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梅嶺：二層坪環線產業道路全線實施小客車逆時針單行道管制</a:t>
          </a:r>
        </a:p>
      </dgm:t>
    </dgm:pt>
    <dgm:pt modelId="{4D5152BE-8ED7-49D0-889E-698594754AFF}" type="parTrans" cxnId="{D0ECDEE6-60E6-4194-A7A3-390E596B327D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41456B15-ED75-45C8-8111-533052AE2C0E}" type="sibTrans" cxnId="{D0ECDEE6-60E6-4194-A7A3-390E596B327D}">
      <dgm:prSet/>
      <dgm:spPr/>
      <dgm:t>
        <a:bodyPr/>
        <a:lstStyle/>
        <a:p>
          <a:pPr>
            <a:spcBef>
              <a:spcPts val="0"/>
            </a:spcBef>
          </a:pPr>
          <a:endParaRPr lang="zh-TW" altLang="en-US" sz="2000"/>
        </a:p>
      </dgm:t>
    </dgm:pt>
    <dgm:pt modelId="{3F455A97-7BA6-45DE-BF37-58FE43935BB2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孔廟：府中街</a:t>
          </a:r>
        </a:p>
      </dgm:t>
    </dgm:pt>
    <dgm:pt modelId="{3A62369A-E7A5-40E7-8831-FFF38A5B96B9}" type="parTrans" cxnId="{4C7F3CDF-DE5F-4CDD-9CC8-F508251694F8}">
      <dgm:prSet/>
      <dgm:spPr/>
      <dgm:t>
        <a:bodyPr/>
        <a:lstStyle/>
        <a:p>
          <a:endParaRPr lang="zh-TW" altLang="en-US"/>
        </a:p>
      </dgm:t>
    </dgm:pt>
    <dgm:pt modelId="{B27D7233-3A82-40E2-8334-23C627A13088}" type="sibTrans" cxnId="{4C7F3CDF-DE5F-4CDD-9CC8-F508251694F8}">
      <dgm:prSet/>
      <dgm:spPr/>
      <dgm:t>
        <a:bodyPr/>
        <a:lstStyle/>
        <a:p>
          <a:endParaRPr lang="zh-TW" altLang="en-US"/>
        </a:p>
      </dgm:t>
    </dgm:pt>
    <dgm:pt modelId="{23B12BC7-8A13-417D-AC01-C17688B9856E}" type="pres">
      <dgm:prSet presAssocID="{87459153-CE9D-4702-9ED9-87D74C4E31E9}" presName="Name0" presStyleCnt="0">
        <dgm:presLayoutVars>
          <dgm:dir/>
          <dgm:animLvl val="lvl"/>
          <dgm:resizeHandles val="exact"/>
        </dgm:presLayoutVars>
      </dgm:prSet>
      <dgm:spPr/>
    </dgm:pt>
    <dgm:pt modelId="{CF463221-E82D-4985-A518-4B02E70CD15E}" type="pres">
      <dgm:prSet presAssocID="{6998F4E9-E755-4AA4-A3B9-9741978F6F61}" presName="linNode" presStyleCnt="0"/>
      <dgm:spPr/>
    </dgm:pt>
    <dgm:pt modelId="{E7A64C95-6071-4064-9C30-F061AE5990B1}" type="pres">
      <dgm:prSet presAssocID="{6998F4E9-E755-4AA4-A3B9-9741978F6F61}" presName="parentText" presStyleLbl="node1" presStyleIdx="0" presStyleCnt="3" custScaleX="47053" custScaleY="109979">
        <dgm:presLayoutVars>
          <dgm:chMax val="1"/>
          <dgm:bulletEnabled val="1"/>
        </dgm:presLayoutVars>
      </dgm:prSet>
      <dgm:spPr/>
    </dgm:pt>
    <dgm:pt modelId="{83052539-4D4A-447C-84CF-8891699A1E1D}" type="pres">
      <dgm:prSet presAssocID="{6998F4E9-E755-4AA4-A3B9-9741978F6F61}" presName="descendantText" presStyleLbl="alignAccFollowNode1" presStyleIdx="0" presStyleCnt="2" custScaleX="136285" custScaleY="141807" custLinFactNeighborX="1944" custLinFactNeighborY="494">
        <dgm:presLayoutVars>
          <dgm:bulletEnabled val="1"/>
        </dgm:presLayoutVars>
      </dgm:prSet>
      <dgm:spPr/>
    </dgm:pt>
    <dgm:pt modelId="{049058A9-DC6C-46CB-B990-E56E7C0B8442}" type="pres">
      <dgm:prSet presAssocID="{34D71D33-1F33-4395-9DFC-7923F0039E01}" presName="sp" presStyleCnt="0"/>
      <dgm:spPr/>
    </dgm:pt>
    <dgm:pt modelId="{13B0225D-60DD-481F-A61E-F2EEC5EB8345}" type="pres">
      <dgm:prSet presAssocID="{57A83522-79E4-4D5C-9F90-C89A5D138108}" presName="linNode" presStyleCnt="0"/>
      <dgm:spPr/>
    </dgm:pt>
    <dgm:pt modelId="{F418F150-DEED-4A1B-BB4C-714E6558B97D}" type="pres">
      <dgm:prSet presAssocID="{57A83522-79E4-4D5C-9F90-C89A5D138108}" presName="parentText" presStyleLbl="node1" presStyleIdx="1" presStyleCnt="3" custScaleX="47053" custScaleY="108122">
        <dgm:presLayoutVars>
          <dgm:chMax val="1"/>
          <dgm:bulletEnabled val="1"/>
        </dgm:presLayoutVars>
      </dgm:prSet>
      <dgm:spPr/>
    </dgm:pt>
    <dgm:pt modelId="{B1551A5E-36B7-4B45-8A32-04A8E40D4190}" type="pres">
      <dgm:prSet presAssocID="{57A83522-79E4-4D5C-9F90-C89A5D138108}" presName="descendantText" presStyleLbl="alignAccFollowNode1" presStyleIdx="1" presStyleCnt="2" custScaleX="136285" custScaleY="134340" custLinFactNeighborX="1449" custLinFactNeighborY="0">
        <dgm:presLayoutVars>
          <dgm:bulletEnabled val="1"/>
        </dgm:presLayoutVars>
      </dgm:prSet>
      <dgm:spPr/>
    </dgm:pt>
    <dgm:pt modelId="{2FB349A1-9D44-4BEA-9E3B-74F71DE6D54C}" type="pres">
      <dgm:prSet presAssocID="{571FBC85-E10D-4AEB-8BD4-50AD682AE175}" presName="sp" presStyleCnt="0"/>
      <dgm:spPr/>
    </dgm:pt>
    <dgm:pt modelId="{326A4D4E-FCCE-45EC-84F8-A7CF46C39243}" type="pres">
      <dgm:prSet presAssocID="{DB01871C-EA9B-423F-911F-C4C6AE51480E}" presName="linNode" presStyleCnt="0"/>
      <dgm:spPr/>
    </dgm:pt>
    <dgm:pt modelId="{7D40A22B-6FBF-4BF6-9795-AEE2989F6A02}" type="pres">
      <dgm:prSet presAssocID="{DB01871C-EA9B-423F-911F-C4C6AE51480E}" presName="parentText" presStyleLbl="node1" presStyleIdx="2" presStyleCnt="3" custScaleX="239787" custScaleY="54417" custLinFactNeighborX="26132" custLinFactNeighborY="24">
        <dgm:presLayoutVars>
          <dgm:chMax val="1"/>
          <dgm:bulletEnabled val="1"/>
        </dgm:presLayoutVars>
      </dgm:prSet>
      <dgm:spPr/>
    </dgm:pt>
  </dgm:ptLst>
  <dgm:cxnLst>
    <dgm:cxn modelId="{14766502-9B10-44E7-A140-2BCCFB78CA2B}" srcId="{87459153-CE9D-4702-9ED9-87D74C4E31E9}" destId="{57A83522-79E4-4D5C-9F90-C89A5D138108}" srcOrd="1" destOrd="0" parTransId="{0A017DFB-4817-4091-A6B7-FE310A3F73F7}" sibTransId="{571FBC85-E10D-4AEB-8BD4-50AD682AE175}"/>
    <dgm:cxn modelId="{6083DC10-BCFB-4830-B675-59803E9F87D4}" type="presOf" srcId="{893423E2-D3BE-4DC5-B248-37F6927AEF82}" destId="{B1551A5E-36B7-4B45-8A32-04A8E40D4190}" srcOrd="0" destOrd="1" presId="urn:microsoft.com/office/officeart/2005/8/layout/vList5"/>
    <dgm:cxn modelId="{B46F4E1A-CB52-45F8-BF27-68644C78BDD1}" srcId="{57A83522-79E4-4D5C-9F90-C89A5D138108}" destId="{DE121B7C-8BEF-4A52-B452-E284C4D358E1}" srcOrd="0" destOrd="0" parTransId="{EA5D42A0-90E1-4850-9CBF-71187EE04E97}" sibTransId="{DFD97C27-3D3B-4171-AFA5-B25CE53500B2}"/>
    <dgm:cxn modelId="{97C25D24-DE16-4EBD-AAA8-0024B26B9BAF}" type="presOf" srcId="{DB01871C-EA9B-423F-911F-C4C6AE51480E}" destId="{7D40A22B-6FBF-4BF6-9795-AEE2989F6A02}" srcOrd="0" destOrd="0" presId="urn:microsoft.com/office/officeart/2005/8/layout/vList5"/>
    <dgm:cxn modelId="{B07D7B25-7836-4975-92B7-C3AF7EDA3329}" srcId="{87459153-CE9D-4702-9ED9-87D74C4E31E9}" destId="{DB01871C-EA9B-423F-911F-C4C6AE51480E}" srcOrd="2" destOrd="0" parTransId="{5DF71416-FF7D-48D8-B9E1-E77C94DF9491}" sibTransId="{BEC6FA13-7B9D-4B4E-9E4A-C0A0A93C34D8}"/>
    <dgm:cxn modelId="{098EBA2F-DDE3-41AB-AFCF-D5D9CE0F84B2}" srcId="{87459153-CE9D-4702-9ED9-87D74C4E31E9}" destId="{6998F4E9-E755-4AA4-A3B9-9741978F6F61}" srcOrd="0" destOrd="0" parTransId="{B637105E-AD97-454B-893A-CC7CAA717FC5}" sibTransId="{34D71D33-1F33-4395-9DFC-7923F0039E01}"/>
    <dgm:cxn modelId="{00D66138-BA74-4AF7-BE8E-757E9384C60E}" type="presOf" srcId="{1D1FBF25-A580-4B0D-92CD-AA6BC5C0B14A}" destId="{83052539-4D4A-447C-84CF-8891699A1E1D}" srcOrd="0" destOrd="1" presId="urn:microsoft.com/office/officeart/2005/8/layout/vList5"/>
    <dgm:cxn modelId="{2A201863-1455-4567-81B6-CBAD5EE24816}" type="presOf" srcId="{3F455A97-7BA6-45DE-BF37-58FE43935BB2}" destId="{83052539-4D4A-447C-84CF-8891699A1E1D}" srcOrd="0" destOrd="2" presId="urn:microsoft.com/office/officeart/2005/8/layout/vList5"/>
    <dgm:cxn modelId="{382C7F73-4E6D-4F3C-A7D8-1F7A6A129578}" type="presOf" srcId="{F839A301-8DB3-4859-BB01-862A77FD63D4}" destId="{B1551A5E-36B7-4B45-8A32-04A8E40D4190}" srcOrd="0" destOrd="2" presId="urn:microsoft.com/office/officeart/2005/8/layout/vList5"/>
    <dgm:cxn modelId="{F1806F76-D34E-4577-9E07-1C0C49DC7C34}" type="presOf" srcId="{6998F4E9-E755-4AA4-A3B9-9741978F6F61}" destId="{E7A64C95-6071-4064-9C30-F061AE5990B1}" srcOrd="0" destOrd="0" presId="urn:microsoft.com/office/officeart/2005/8/layout/vList5"/>
    <dgm:cxn modelId="{DB86BA76-D8C5-44E1-AF81-51B5A62CDB0A}" srcId="{57A83522-79E4-4D5C-9F90-C89A5D138108}" destId="{893423E2-D3BE-4DC5-B248-37F6927AEF82}" srcOrd="1" destOrd="0" parTransId="{FE159ECA-5071-48BF-BC94-C4B3FB50A668}" sibTransId="{E2B58738-082A-405C-97A9-E87F7DEA41A9}"/>
    <dgm:cxn modelId="{DA1DD97A-1ABC-4D45-A867-E45CBBF98489}" type="presOf" srcId="{87459153-CE9D-4702-9ED9-87D74C4E31E9}" destId="{23B12BC7-8A13-417D-AC01-C17688B9856E}" srcOrd="0" destOrd="0" presId="urn:microsoft.com/office/officeart/2005/8/layout/vList5"/>
    <dgm:cxn modelId="{1D88B781-2D7B-41DF-B0EC-A98C819C8E08}" type="presOf" srcId="{DE121B7C-8BEF-4A52-B452-E284C4D358E1}" destId="{B1551A5E-36B7-4B45-8A32-04A8E40D4190}" srcOrd="0" destOrd="0" presId="urn:microsoft.com/office/officeart/2005/8/layout/vList5"/>
    <dgm:cxn modelId="{ABBBE883-28BB-4DD3-92BC-9071A3ABF8FE}" srcId="{6998F4E9-E755-4AA4-A3B9-9741978F6F61}" destId="{1D1FBF25-A580-4B0D-92CD-AA6BC5C0B14A}" srcOrd="1" destOrd="0" parTransId="{F6D394B5-E69B-456C-B83B-F26A9F4A5D46}" sibTransId="{330C4253-9FB6-44F1-B6DC-F8F2F5940963}"/>
    <dgm:cxn modelId="{68D807C3-F54B-4ED9-B117-BE91DBB42434}" srcId="{6998F4E9-E755-4AA4-A3B9-9741978F6F61}" destId="{5EAFF835-81A1-451A-8965-8C156DCD9E6B}" srcOrd="0" destOrd="0" parTransId="{BAF717BE-ABA4-4C12-A45C-7DF249BD251C}" sibTransId="{3FA1C2ED-84A3-4030-82AC-BB3C9F255652}"/>
    <dgm:cxn modelId="{4C7F3CDF-DE5F-4CDD-9CC8-F508251694F8}" srcId="{6998F4E9-E755-4AA4-A3B9-9741978F6F61}" destId="{3F455A97-7BA6-45DE-BF37-58FE43935BB2}" srcOrd="2" destOrd="0" parTransId="{3A62369A-E7A5-40E7-8831-FFF38A5B96B9}" sibTransId="{B27D7233-3A82-40E2-8334-23C627A13088}"/>
    <dgm:cxn modelId="{B25FDDE1-F27A-48D0-AC02-62D8B05AA2F0}" type="presOf" srcId="{5EAFF835-81A1-451A-8965-8C156DCD9E6B}" destId="{83052539-4D4A-447C-84CF-8891699A1E1D}" srcOrd="0" destOrd="0" presId="urn:microsoft.com/office/officeart/2005/8/layout/vList5"/>
    <dgm:cxn modelId="{E87C8FE5-B3E7-406E-8A34-E2C42D2FEB1F}" type="presOf" srcId="{57A83522-79E4-4D5C-9F90-C89A5D138108}" destId="{F418F150-DEED-4A1B-BB4C-714E6558B97D}" srcOrd="0" destOrd="0" presId="urn:microsoft.com/office/officeart/2005/8/layout/vList5"/>
    <dgm:cxn modelId="{D0ECDEE6-60E6-4194-A7A3-390E596B327D}" srcId="{57A83522-79E4-4D5C-9F90-C89A5D138108}" destId="{F839A301-8DB3-4859-BB01-862A77FD63D4}" srcOrd="2" destOrd="0" parTransId="{4D5152BE-8ED7-49D0-889E-698594754AFF}" sibTransId="{41456B15-ED75-45C8-8111-533052AE2C0E}"/>
    <dgm:cxn modelId="{69F29BD4-D21F-4CB8-B2E9-4CC30A3D9436}" type="presParOf" srcId="{23B12BC7-8A13-417D-AC01-C17688B9856E}" destId="{CF463221-E82D-4985-A518-4B02E70CD15E}" srcOrd="0" destOrd="0" presId="urn:microsoft.com/office/officeart/2005/8/layout/vList5"/>
    <dgm:cxn modelId="{27DEEE12-AE7B-4669-8D68-3AAA18A821D3}" type="presParOf" srcId="{CF463221-E82D-4985-A518-4B02E70CD15E}" destId="{E7A64C95-6071-4064-9C30-F061AE5990B1}" srcOrd="0" destOrd="0" presId="urn:microsoft.com/office/officeart/2005/8/layout/vList5"/>
    <dgm:cxn modelId="{1C08F493-6EB3-4865-9681-52FC13E8B96D}" type="presParOf" srcId="{CF463221-E82D-4985-A518-4B02E70CD15E}" destId="{83052539-4D4A-447C-84CF-8891699A1E1D}" srcOrd="1" destOrd="0" presId="urn:microsoft.com/office/officeart/2005/8/layout/vList5"/>
    <dgm:cxn modelId="{4763770D-B437-4BAD-8893-AA6D046B8E6D}" type="presParOf" srcId="{23B12BC7-8A13-417D-AC01-C17688B9856E}" destId="{049058A9-DC6C-46CB-B990-E56E7C0B8442}" srcOrd="1" destOrd="0" presId="urn:microsoft.com/office/officeart/2005/8/layout/vList5"/>
    <dgm:cxn modelId="{0188504C-C2B6-4411-85E1-024238CAD4C3}" type="presParOf" srcId="{23B12BC7-8A13-417D-AC01-C17688B9856E}" destId="{13B0225D-60DD-481F-A61E-F2EEC5EB8345}" srcOrd="2" destOrd="0" presId="urn:microsoft.com/office/officeart/2005/8/layout/vList5"/>
    <dgm:cxn modelId="{9C7A61DE-B426-4460-8E8D-37F2E96D4ED2}" type="presParOf" srcId="{13B0225D-60DD-481F-A61E-F2EEC5EB8345}" destId="{F418F150-DEED-4A1B-BB4C-714E6558B97D}" srcOrd="0" destOrd="0" presId="urn:microsoft.com/office/officeart/2005/8/layout/vList5"/>
    <dgm:cxn modelId="{94A10622-396D-4649-8604-B7B441F18D20}" type="presParOf" srcId="{13B0225D-60DD-481F-A61E-F2EEC5EB8345}" destId="{B1551A5E-36B7-4B45-8A32-04A8E40D4190}" srcOrd="1" destOrd="0" presId="urn:microsoft.com/office/officeart/2005/8/layout/vList5"/>
    <dgm:cxn modelId="{0A60D775-1E63-4313-B543-B40072F0714D}" type="presParOf" srcId="{23B12BC7-8A13-417D-AC01-C17688B9856E}" destId="{2FB349A1-9D44-4BEA-9E3B-74F71DE6D54C}" srcOrd="3" destOrd="0" presId="urn:microsoft.com/office/officeart/2005/8/layout/vList5"/>
    <dgm:cxn modelId="{03123E6E-A9B7-44DB-9E01-65C323A30A7C}" type="presParOf" srcId="{23B12BC7-8A13-417D-AC01-C17688B9856E}" destId="{326A4D4E-FCCE-45EC-84F8-A7CF46C39243}" srcOrd="4" destOrd="0" presId="urn:microsoft.com/office/officeart/2005/8/layout/vList5"/>
    <dgm:cxn modelId="{CF106294-AA5B-49AF-B10A-9B309F53D63A}" type="presParOf" srcId="{326A4D4E-FCCE-45EC-84F8-A7CF46C39243}" destId="{7D40A22B-6FBF-4BF6-9795-AEE2989F6A0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9C383-935A-4C8B-866A-59394586025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929577E-E459-46AB-8DBB-6EC124436F47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1600" b="1" dirty="0">
              <a:solidFill>
                <a:srgbClr val="FF0000"/>
              </a:solidFill>
            </a:rPr>
            <a:t>停車有規劃</a:t>
          </a:r>
          <a:endParaRPr lang="en-US" altLang="zh-TW" sz="1600" b="1" dirty="0">
            <a:solidFill>
              <a:srgbClr val="FF0000"/>
            </a:solidFill>
          </a:endParaRPr>
        </a:p>
        <a:p>
          <a:r>
            <a:rPr lang="en-US" altLang="zh-TW" sz="1600" b="1" dirty="0">
              <a:solidFill>
                <a:srgbClr val="FF0000"/>
              </a:solidFill>
            </a:rPr>
            <a:t>T-Bike</a:t>
          </a:r>
          <a:r>
            <a:rPr lang="zh-TW" altLang="en-US" sz="1600" b="1" dirty="0">
              <a:solidFill>
                <a:srgbClr val="FF0000"/>
              </a:solidFill>
            </a:rPr>
            <a:t>自由行</a:t>
          </a:r>
          <a:endParaRPr lang="en-US" altLang="zh-TW" sz="1600" b="1" dirty="0">
            <a:solidFill>
              <a:srgbClr val="FF0000"/>
            </a:solidFill>
          </a:endParaRPr>
        </a:p>
        <a:p>
          <a:r>
            <a:rPr lang="zh-TW" altLang="en-US" sz="1600" b="1" dirty="0">
              <a:solidFill>
                <a:srgbClr val="FF0000"/>
              </a:solidFill>
            </a:rPr>
            <a:t>公車路網山海遊</a:t>
          </a:r>
        </a:p>
      </dgm:t>
    </dgm:pt>
    <dgm:pt modelId="{B7E2EFF3-BCA9-4D5A-AB74-1DD32610FEA6}" type="parTrans" cxnId="{8723FE93-9835-42AD-83A5-FBAB67D7E68A}">
      <dgm:prSet/>
      <dgm:spPr/>
      <dgm:t>
        <a:bodyPr/>
        <a:lstStyle/>
        <a:p>
          <a:endParaRPr lang="zh-TW" altLang="en-US" b="1"/>
        </a:p>
      </dgm:t>
    </dgm:pt>
    <dgm:pt modelId="{150DD0DA-249E-48A2-BB5E-FEAFA401DC2A}" type="sibTrans" cxnId="{8723FE93-9835-42AD-83A5-FBAB67D7E68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zh-TW" altLang="en-US" b="1"/>
        </a:p>
      </dgm:t>
    </dgm:pt>
    <dgm:pt modelId="{85EDEAAD-D1C7-4BF5-8A3C-CCB68415246E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 tIns="0" bIns="0"/>
        <a:lstStyle/>
        <a:p>
          <a:r>
            <a:rPr lang="zh-TW" altLang="en-US" sz="1600" b="1" dirty="0">
              <a:solidFill>
                <a:srgbClr val="7030A0"/>
              </a:solidFill>
            </a:rPr>
            <a:t>車況全掌握</a:t>
          </a:r>
          <a:endParaRPr lang="en-US" altLang="zh-TW" sz="1600" b="1" dirty="0">
            <a:solidFill>
              <a:srgbClr val="7030A0"/>
            </a:solidFill>
          </a:endParaRPr>
        </a:p>
        <a:p>
          <a:r>
            <a:rPr lang="zh-TW" altLang="en-US" sz="1600" b="1" dirty="0">
              <a:solidFill>
                <a:srgbClr val="7030A0"/>
              </a:solidFill>
            </a:rPr>
            <a:t>資訊科技化</a:t>
          </a:r>
          <a:endParaRPr lang="en-US" altLang="zh-TW" sz="1600" b="1" dirty="0">
            <a:solidFill>
              <a:srgbClr val="7030A0"/>
            </a:solidFill>
          </a:endParaRPr>
        </a:p>
        <a:p>
          <a:r>
            <a:rPr lang="zh-TW" altLang="en-US" sz="1600" b="1" dirty="0">
              <a:solidFill>
                <a:srgbClr val="7030A0"/>
              </a:solidFill>
            </a:rPr>
            <a:t>即時路況隨時報</a:t>
          </a:r>
        </a:p>
      </dgm:t>
    </dgm:pt>
    <dgm:pt modelId="{5AC421BB-CEA2-46F4-894A-DD276EEEDED3}" type="parTrans" cxnId="{12B66978-BA34-4C34-9AEA-47EB2A8493AC}">
      <dgm:prSet/>
      <dgm:spPr/>
      <dgm:t>
        <a:bodyPr/>
        <a:lstStyle/>
        <a:p>
          <a:endParaRPr lang="zh-TW" altLang="en-US" b="1"/>
        </a:p>
      </dgm:t>
    </dgm:pt>
    <dgm:pt modelId="{EEF70AC1-E5D2-4A83-90E4-DBBB868D702C}" type="sibTrans" cxnId="{12B66978-BA34-4C34-9AEA-47EB2A8493A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zh-TW" altLang="en-US" b="1"/>
        </a:p>
      </dgm:t>
    </dgm:pt>
    <dgm:pt modelId="{2907AFC1-2A0F-4C1F-9183-80868D0590BC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1600" b="1" dirty="0"/>
            <a:t>全體總動員</a:t>
          </a:r>
          <a:endParaRPr lang="en-US" altLang="zh-TW" sz="1600" b="1" dirty="0"/>
        </a:p>
        <a:p>
          <a:r>
            <a:rPr lang="zh-TW" altLang="en-US" sz="1600" b="1" dirty="0"/>
            <a:t>服務不打</a:t>
          </a: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烊</a:t>
          </a:r>
          <a:endParaRPr lang="en-US" altLang="zh-TW" sz="1600" b="1" dirty="0"/>
        </a:p>
        <a:p>
          <a:r>
            <a:rPr lang="zh-TW" altLang="en-US" sz="1600" b="1" dirty="0"/>
            <a:t>交通順暢不打結</a:t>
          </a:r>
        </a:p>
      </dgm:t>
    </dgm:pt>
    <dgm:pt modelId="{D2A3937F-CAFF-4252-A473-1B4CADACBBB7}" type="parTrans" cxnId="{4D7E85CA-4640-4774-B9F2-2E317DE05B9A}">
      <dgm:prSet/>
      <dgm:spPr/>
      <dgm:t>
        <a:bodyPr/>
        <a:lstStyle/>
        <a:p>
          <a:endParaRPr lang="zh-TW" altLang="en-US" b="1"/>
        </a:p>
      </dgm:t>
    </dgm:pt>
    <dgm:pt modelId="{6D62403A-8621-407B-8DE7-BB770D92934F}" type="sibTrans" cxnId="{4D7E85CA-4640-4774-B9F2-2E317DE05B9A}">
      <dgm:prSet/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</dgm:spPr>
      <dgm:t>
        <a:bodyPr/>
        <a:lstStyle/>
        <a:p>
          <a:endParaRPr lang="zh-TW" altLang="en-US" b="1"/>
        </a:p>
      </dgm:t>
    </dgm:pt>
    <dgm:pt modelId="{B334E982-5100-4822-B0E2-3288EA3C9CC5}">
      <dgm:prSet custT="1"/>
      <dgm:spPr/>
      <dgm:t>
        <a:bodyPr/>
        <a:lstStyle/>
        <a:p>
          <a:r>
            <a:rPr lang="zh-TW" altLang="en-US" sz="2800" b="1" dirty="0">
              <a:latin typeface="華康隸書體W5" panose="03000509000000000000" pitchFamily="65" charset="-120"/>
              <a:ea typeface="華康隸書體W5" panose="03000509000000000000" pitchFamily="65" charset="-120"/>
            </a:rPr>
            <a:t>台南行春</a:t>
          </a:r>
          <a:endParaRPr lang="en-US" altLang="zh-TW" sz="2800" b="1" dirty="0">
            <a:latin typeface="華康隸書體W5" panose="03000509000000000000" pitchFamily="65" charset="-120"/>
            <a:ea typeface="華康隸書體W5" panose="03000509000000000000" pitchFamily="65" charset="-120"/>
          </a:endParaRPr>
        </a:p>
        <a:p>
          <a:r>
            <a:rPr lang="zh-TW" altLang="en-US" sz="2800" b="1" dirty="0">
              <a:latin typeface="華康隸書體W5" panose="03000509000000000000" pitchFamily="65" charset="-120"/>
              <a:ea typeface="華康隸書體W5" panose="03000509000000000000" pitchFamily="65" charset="-120"/>
            </a:rPr>
            <a:t>處處好行</a:t>
          </a:r>
        </a:p>
      </dgm:t>
    </dgm:pt>
    <dgm:pt modelId="{0D33985D-CD65-4812-B2D9-EC1A63A8245B}" type="parTrans" cxnId="{C0C5FC2F-8154-4D0F-AA8E-EA53C1F9D922}">
      <dgm:prSet/>
      <dgm:spPr/>
      <dgm:t>
        <a:bodyPr/>
        <a:lstStyle/>
        <a:p>
          <a:endParaRPr lang="zh-TW" altLang="en-US" b="1"/>
        </a:p>
      </dgm:t>
    </dgm:pt>
    <dgm:pt modelId="{C6672580-42BF-45CF-8217-A8854377EEEE}" type="sibTrans" cxnId="{C0C5FC2F-8154-4D0F-AA8E-EA53C1F9D92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 b="1"/>
        </a:p>
      </dgm:t>
    </dgm:pt>
    <dgm:pt modelId="{C8473BF5-C88F-4FAD-AEE8-519A595ED10A}" type="pres">
      <dgm:prSet presAssocID="{DA59C383-935A-4C8B-866A-59394586025E}" presName="Name0" presStyleCnt="0">
        <dgm:presLayoutVars>
          <dgm:chMax val="21"/>
          <dgm:chPref val="21"/>
        </dgm:presLayoutVars>
      </dgm:prSet>
      <dgm:spPr/>
    </dgm:pt>
    <dgm:pt modelId="{E2BFA690-3233-4984-AF48-E6CE5BFB18C5}" type="pres">
      <dgm:prSet presAssocID="{1929577E-E459-46AB-8DBB-6EC124436F47}" presName="text1" presStyleCnt="0"/>
      <dgm:spPr/>
    </dgm:pt>
    <dgm:pt modelId="{08A8D5F4-6FC1-466A-A148-27ECEE1CFD96}" type="pres">
      <dgm:prSet presAssocID="{1929577E-E459-46AB-8DBB-6EC124436F47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45C3BC8-E7B1-42C9-8E30-AE41370A05DC}" type="pres">
      <dgm:prSet presAssocID="{1929577E-E459-46AB-8DBB-6EC124436F47}" presName="textaccent1" presStyleCnt="0"/>
      <dgm:spPr/>
    </dgm:pt>
    <dgm:pt modelId="{C21BE1DF-2CEF-413F-9482-FAB624852FD1}" type="pres">
      <dgm:prSet presAssocID="{1929577E-E459-46AB-8DBB-6EC124436F47}" presName="accentRepeatNode" presStyleLbl="solidAlignAcc1" presStyleIdx="0" presStyleCnt="8"/>
      <dgm:spPr/>
    </dgm:pt>
    <dgm:pt modelId="{9C3E25A7-E5CD-477D-8A26-2C5E27BF5517}" type="pres">
      <dgm:prSet presAssocID="{150DD0DA-249E-48A2-BB5E-FEAFA401DC2A}" presName="image1" presStyleCnt="0"/>
      <dgm:spPr/>
    </dgm:pt>
    <dgm:pt modelId="{1E461CC1-9708-4565-BB6A-4330B3E3B958}" type="pres">
      <dgm:prSet presAssocID="{150DD0DA-249E-48A2-BB5E-FEAFA401DC2A}" presName="imageRepeatNode" presStyleLbl="alignAcc1" presStyleIdx="0" presStyleCnt="4"/>
      <dgm:spPr/>
    </dgm:pt>
    <dgm:pt modelId="{8D71B1A2-0FE6-4CCE-94B8-8B4B4742C599}" type="pres">
      <dgm:prSet presAssocID="{150DD0DA-249E-48A2-BB5E-FEAFA401DC2A}" presName="imageaccent1" presStyleCnt="0"/>
      <dgm:spPr/>
    </dgm:pt>
    <dgm:pt modelId="{BF6042E7-B3B3-4E5E-94A6-D3A2F40CE79D}" type="pres">
      <dgm:prSet presAssocID="{150DD0DA-249E-48A2-BB5E-FEAFA401DC2A}" presName="accentRepeatNode" presStyleLbl="solidAlignAcc1" presStyleIdx="1" presStyleCnt="8"/>
      <dgm:spPr/>
    </dgm:pt>
    <dgm:pt modelId="{9B595D8E-5BEC-497A-AB66-145C09B89F4A}" type="pres">
      <dgm:prSet presAssocID="{85EDEAAD-D1C7-4BF5-8A3C-CCB68415246E}" presName="text2" presStyleCnt="0"/>
      <dgm:spPr/>
    </dgm:pt>
    <dgm:pt modelId="{DEEB7DD3-4287-450E-8FCB-169FFB0CA521}" type="pres">
      <dgm:prSet presAssocID="{85EDEAAD-D1C7-4BF5-8A3C-CCB68415246E}" presName="textRepeatNode" presStyleLbl="alignNode1" presStyleIdx="1" presStyleCnt="4" custLinFactNeighborX="85029" custLinFactNeighborY="-52285">
        <dgm:presLayoutVars>
          <dgm:chMax val="0"/>
          <dgm:chPref val="0"/>
          <dgm:bulletEnabled val="1"/>
        </dgm:presLayoutVars>
      </dgm:prSet>
      <dgm:spPr/>
    </dgm:pt>
    <dgm:pt modelId="{B42C9B62-5853-43C0-B783-0077BA65B25F}" type="pres">
      <dgm:prSet presAssocID="{85EDEAAD-D1C7-4BF5-8A3C-CCB68415246E}" presName="textaccent2" presStyleCnt="0"/>
      <dgm:spPr/>
    </dgm:pt>
    <dgm:pt modelId="{33171B94-C82E-4789-9314-B8E4B401C62A}" type="pres">
      <dgm:prSet presAssocID="{85EDEAAD-D1C7-4BF5-8A3C-CCB68415246E}" presName="accentRepeatNode" presStyleLbl="solidAlignAcc1" presStyleIdx="2" presStyleCnt="8"/>
      <dgm:spPr/>
    </dgm:pt>
    <dgm:pt modelId="{777E2B0A-5C10-44A1-BEDD-062C546CAB73}" type="pres">
      <dgm:prSet presAssocID="{EEF70AC1-E5D2-4A83-90E4-DBBB868D702C}" presName="image2" presStyleCnt="0"/>
      <dgm:spPr/>
    </dgm:pt>
    <dgm:pt modelId="{F7D92D48-4C47-4504-95BF-A247EF09799D}" type="pres">
      <dgm:prSet presAssocID="{EEF70AC1-E5D2-4A83-90E4-DBBB868D702C}" presName="imageRepeatNode" presStyleLbl="alignAcc1" presStyleIdx="1" presStyleCnt="4"/>
      <dgm:spPr/>
    </dgm:pt>
    <dgm:pt modelId="{DEC181FF-8608-4873-9375-6345231A8CFB}" type="pres">
      <dgm:prSet presAssocID="{EEF70AC1-E5D2-4A83-90E4-DBBB868D702C}" presName="imageaccent2" presStyleCnt="0"/>
      <dgm:spPr/>
    </dgm:pt>
    <dgm:pt modelId="{AFFD5FF3-049D-416A-89B2-CA85F390EF4E}" type="pres">
      <dgm:prSet presAssocID="{EEF70AC1-E5D2-4A83-90E4-DBBB868D702C}" presName="accentRepeatNode" presStyleLbl="solidAlignAcc1" presStyleIdx="3" presStyleCnt="8"/>
      <dgm:spPr/>
    </dgm:pt>
    <dgm:pt modelId="{0991828E-97C0-46F6-BF12-DE6001DF74A7}" type="pres">
      <dgm:prSet presAssocID="{2907AFC1-2A0F-4C1F-9183-80868D0590BC}" presName="text3" presStyleCnt="0"/>
      <dgm:spPr/>
    </dgm:pt>
    <dgm:pt modelId="{FECF32D4-2106-470D-BC07-9335FC3E9788}" type="pres">
      <dgm:prSet presAssocID="{2907AFC1-2A0F-4C1F-9183-80868D0590BC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88FE7DE-72F4-44AD-85DC-ADE491528906}" type="pres">
      <dgm:prSet presAssocID="{2907AFC1-2A0F-4C1F-9183-80868D0590BC}" presName="textaccent3" presStyleCnt="0"/>
      <dgm:spPr/>
    </dgm:pt>
    <dgm:pt modelId="{F4A5383E-B09C-4063-BFA1-D79667C48E7C}" type="pres">
      <dgm:prSet presAssocID="{2907AFC1-2A0F-4C1F-9183-80868D0590BC}" presName="accentRepeatNode" presStyleLbl="solidAlignAcc1" presStyleIdx="4" presStyleCnt="8"/>
      <dgm:spPr/>
    </dgm:pt>
    <dgm:pt modelId="{E79CB320-8487-46DB-9F2E-8AE31701A769}" type="pres">
      <dgm:prSet presAssocID="{6D62403A-8621-407B-8DE7-BB770D92934F}" presName="image3" presStyleCnt="0"/>
      <dgm:spPr/>
    </dgm:pt>
    <dgm:pt modelId="{B3DBD2EB-03EA-4DF8-AAF3-F8DB5F40EFB0}" type="pres">
      <dgm:prSet presAssocID="{6D62403A-8621-407B-8DE7-BB770D92934F}" presName="imageRepeatNode" presStyleLbl="alignAcc1" presStyleIdx="2" presStyleCnt="4"/>
      <dgm:spPr/>
    </dgm:pt>
    <dgm:pt modelId="{B7DA10F2-6260-48B8-B56F-683310C27EAD}" type="pres">
      <dgm:prSet presAssocID="{6D62403A-8621-407B-8DE7-BB770D92934F}" presName="imageaccent3" presStyleCnt="0"/>
      <dgm:spPr/>
    </dgm:pt>
    <dgm:pt modelId="{6855E91A-7DA6-4482-BA6F-ED5BA62072F9}" type="pres">
      <dgm:prSet presAssocID="{6D62403A-8621-407B-8DE7-BB770D92934F}" presName="accentRepeatNode" presStyleLbl="solidAlignAcc1" presStyleIdx="5" presStyleCnt="8"/>
      <dgm:spPr/>
    </dgm:pt>
    <dgm:pt modelId="{FACB5B48-4AB2-49D4-A86D-8F5EFEF3CAD3}" type="pres">
      <dgm:prSet presAssocID="{B334E982-5100-4822-B0E2-3288EA3C9CC5}" presName="text4" presStyleCnt="0"/>
      <dgm:spPr/>
    </dgm:pt>
    <dgm:pt modelId="{24914ED6-390F-4F85-A0F8-CF84AF5C6375}" type="pres">
      <dgm:prSet presAssocID="{B334E982-5100-4822-B0E2-3288EA3C9CC5}" presName="textRepeatNode" presStyleLbl="alignNode1" presStyleIdx="3" presStyleCnt="4" custLinFactNeighborX="-84670" custLinFactNeighborY="51756">
        <dgm:presLayoutVars>
          <dgm:chMax val="0"/>
          <dgm:chPref val="0"/>
          <dgm:bulletEnabled val="1"/>
        </dgm:presLayoutVars>
      </dgm:prSet>
      <dgm:spPr/>
    </dgm:pt>
    <dgm:pt modelId="{AAC58354-03B0-480B-85E4-9E3508362A95}" type="pres">
      <dgm:prSet presAssocID="{B334E982-5100-4822-B0E2-3288EA3C9CC5}" presName="textaccent4" presStyleCnt="0"/>
      <dgm:spPr/>
    </dgm:pt>
    <dgm:pt modelId="{BB10CCD5-FEAC-46AD-A995-693FB24025F8}" type="pres">
      <dgm:prSet presAssocID="{B334E982-5100-4822-B0E2-3288EA3C9CC5}" presName="accentRepeatNode" presStyleLbl="solidAlignAcc1" presStyleIdx="6" presStyleCnt="8"/>
      <dgm:spPr/>
    </dgm:pt>
    <dgm:pt modelId="{DD4D2112-107F-4C15-B798-2FD5305B67CE}" type="pres">
      <dgm:prSet presAssocID="{C6672580-42BF-45CF-8217-A8854377EEEE}" presName="image4" presStyleCnt="0"/>
      <dgm:spPr/>
    </dgm:pt>
    <dgm:pt modelId="{2CB0BFD1-5EC5-4FBC-AC4A-CDD066BDFB3A}" type="pres">
      <dgm:prSet presAssocID="{C6672580-42BF-45CF-8217-A8854377EEEE}" presName="imageRepeatNode" presStyleLbl="alignAcc1" presStyleIdx="3" presStyleCnt="4"/>
      <dgm:spPr/>
    </dgm:pt>
    <dgm:pt modelId="{460C5FCF-AC0B-43BD-9489-574AEBBDDF86}" type="pres">
      <dgm:prSet presAssocID="{C6672580-42BF-45CF-8217-A8854377EEEE}" presName="imageaccent4" presStyleCnt="0"/>
      <dgm:spPr/>
    </dgm:pt>
    <dgm:pt modelId="{7758798F-AC4D-46D4-8DCF-E46342E28103}" type="pres">
      <dgm:prSet presAssocID="{C6672580-42BF-45CF-8217-A8854377EEEE}" presName="accentRepeatNode" presStyleLbl="solidAlignAcc1" presStyleIdx="7" presStyleCnt="8"/>
      <dgm:spPr/>
    </dgm:pt>
  </dgm:ptLst>
  <dgm:cxnLst>
    <dgm:cxn modelId="{FFED2715-03E4-4A1D-A095-9CCB8A8F0D8E}" type="presOf" srcId="{6D62403A-8621-407B-8DE7-BB770D92934F}" destId="{B3DBD2EB-03EA-4DF8-AAF3-F8DB5F40EFB0}" srcOrd="0" destOrd="0" presId="urn:microsoft.com/office/officeart/2008/layout/HexagonCluster"/>
    <dgm:cxn modelId="{C0C5FC2F-8154-4D0F-AA8E-EA53C1F9D922}" srcId="{DA59C383-935A-4C8B-866A-59394586025E}" destId="{B334E982-5100-4822-B0E2-3288EA3C9CC5}" srcOrd="3" destOrd="0" parTransId="{0D33985D-CD65-4812-B2D9-EC1A63A8245B}" sibTransId="{C6672580-42BF-45CF-8217-A8854377EEEE}"/>
    <dgm:cxn modelId="{DCEB3438-8916-45F1-B17D-AA5B74ACE5E0}" type="presOf" srcId="{150DD0DA-249E-48A2-BB5E-FEAFA401DC2A}" destId="{1E461CC1-9708-4565-BB6A-4330B3E3B958}" srcOrd="0" destOrd="0" presId="urn:microsoft.com/office/officeart/2008/layout/HexagonCluster"/>
    <dgm:cxn modelId="{0D32EA6E-CDD1-4E52-9771-C2021D98DF6F}" type="presOf" srcId="{EEF70AC1-E5D2-4A83-90E4-DBBB868D702C}" destId="{F7D92D48-4C47-4504-95BF-A247EF09799D}" srcOrd="0" destOrd="0" presId="urn:microsoft.com/office/officeart/2008/layout/HexagonCluster"/>
    <dgm:cxn modelId="{12B66978-BA34-4C34-9AEA-47EB2A8493AC}" srcId="{DA59C383-935A-4C8B-866A-59394586025E}" destId="{85EDEAAD-D1C7-4BF5-8A3C-CCB68415246E}" srcOrd="1" destOrd="0" parTransId="{5AC421BB-CEA2-46F4-894A-DD276EEEDED3}" sibTransId="{EEF70AC1-E5D2-4A83-90E4-DBBB868D702C}"/>
    <dgm:cxn modelId="{FB9C3084-5F71-4947-857B-8510A93D42CA}" type="presOf" srcId="{1929577E-E459-46AB-8DBB-6EC124436F47}" destId="{08A8D5F4-6FC1-466A-A148-27ECEE1CFD96}" srcOrd="0" destOrd="0" presId="urn:microsoft.com/office/officeart/2008/layout/HexagonCluster"/>
    <dgm:cxn modelId="{8723FE93-9835-42AD-83A5-FBAB67D7E68A}" srcId="{DA59C383-935A-4C8B-866A-59394586025E}" destId="{1929577E-E459-46AB-8DBB-6EC124436F47}" srcOrd="0" destOrd="0" parTransId="{B7E2EFF3-BCA9-4D5A-AB74-1DD32610FEA6}" sibTransId="{150DD0DA-249E-48A2-BB5E-FEAFA401DC2A}"/>
    <dgm:cxn modelId="{70C7F5B7-5567-456B-B4F6-99400FC042CE}" type="presOf" srcId="{DA59C383-935A-4C8B-866A-59394586025E}" destId="{C8473BF5-C88F-4FAD-AEE8-519A595ED10A}" srcOrd="0" destOrd="0" presId="urn:microsoft.com/office/officeart/2008/layout/HexagonCluster"/>
    <dgm:cxn modelId="{529EB0C1-4095-4B7F-8EC9-FF0F4E9D5A3A}" type="presOf" srcId="{B334E982-5100-4822-B0E2-3288EA3C9CC5}" destId="{24914ED6-390F-4F85-A0F8-CF84AF5C6375}" srcOrd="0" destOrd="0" presId="urn:microsoft.com/office/officeart/2008/layout/HexagonCluster"/>
    <dgm:cxn modelId="{4D7E85CA-4640-4774-B9F2-2E317DE05B9A}" srcId="{DA59C383-935A-4C8B-866A-59394586025E}" destId="{2907AFC1-2A0F-4C1F-9183-80868D0590BC}" srcOrd="2" destOrd="0" parTransId="{D2A3937F-CAFF-4252-A473-1B4CADACBBB7}" sibTransId="{6D62403A-8621-407B-8DE7-BB770D92934F}"/>
    <dgm:cxn modelId="{BB17C3DC-8D2D-4103-A107-22D97C74E519}" type="presOf" srcId="{2907AFC1-2A0F-4C1F-9183-80868D0590BC}" destId="{FECF32D4-2106-470D-BC07-9335FC3E9788}" srcOrd="0" destOrd="0" presId="urn:microsoft.com/office/officeart/2008/layout/HexagonCluster"/>
    <dgm:cxn modelId="{98361AE1-088A-46C5-AB1F-DD9E51F90871}" type="presOf" srcId="{85EDEAAD-D1C7-4BF5-8A3C-CCB68415246E}" destId="{DEEB7DD3-4287-450E-8FCB-169FFB0CA521}" srcOrd="0" destOrd="0" presId="urn:microsoft.com/office/officeart/2008/layout/HexagonCluster"/>
    <dgm:cxn modelId="{3CA035E6-3399-4944-BD0A-406CC8721E05}" type="presOf" srcId="{C6672580-42BF-45CF-8217-A8854377EEEE}" destId="{2CB0BFD1-5EC5-4FBC-AC4A-CDD066BDFB3A}" srcOrd="0" destOrd="0" presId="urn:microsoft.com/office/officeart/2008/layout/HexagonCluster"/>
    <dgm:cxn modelId="{1A4006B9-D8B6-40A3-AEB4-AD7865D24844}" type="presParOf" srcId="{C8473BF5-C88F-4FAD-AEE8-519A595ED10A}" destId="{E2BFA690-3233-4984-AF48-E6CE5BFB18C5}" srcOrd="0" destOrd="0" presId="urn:microsoft.com/office/officeart/2008/layout/HexagonCluster"/>
    <dgm:cxn modelId="{8576975E-6EFA-4C9B-A3AC-7A0398324678}" type="presParOf" srcId="{E2BFA690-3233-4984-AF48-E6CE5BFB18C5}" destId="{08A8D5F4-6FC1-466A-A148-27ECEE1CFD96}" srcOrd="0" destOrd="0" presId="urn:microsoft.com/office/officeart/2008/layout/HexagonCluster"/>
    <dgm:cxn modelId="{91ABA2D5-C151-4BB6-BA9F-011D89C1313C}" type="presParOf" srcId="{C8473BF5-C88F-4FAD-AEE8-519A595ED10A}" destId="{145C3BC8-E7B1-42C9-8E30-AE41370A05DC}" srcOrd="1" destOrd="0" presId="urn:microsoft.com/office/officeart/2008/layout/HexagonCluster"/>
    <dgm:cxn modelId="{0FFAA690-92DB-4A03-82FA-14BBAE2232DF}" type="presParOf" srcId="{145C3BC8-E7B1-42C9-8E30-AE41370A05DC}" destId="{C21BE1DF-2CEF-413F-9482-FAB624852FD1}" srcOrd="0" destOrd="0" presId="urn:microsoft.com/office/officeart/2008/layout/HexagonCluster"/>
    <dgm:cxn modelId="{6B9E1D71-7B71-4043-A0BF-7E608BE4BFE1}" type="presParOf" srcId="{C8473BF5-C88F-4FAD-AEE8-519A595ED10A}" destId="{9C3E25A7-E5CD-477D-8A26-2C5E27BF5517}" srcOrd="2" destOrd="0" presId="urn:microsoft.com/office/officeart/2008/layout/HexagonCluster"/>
    <dgm:cxn modelId="{CA058A9F-EEFC-466F-ACE6-9653BA0835C0}" type="presParOf" srcId="{9C3E25A7-E5CD-477D-8A26-2C5E27BF5517}" destId="{1E461CC1-9708-4565-BB6A-4330B3E3B958}" srcOrd="0" destOrd="0" presId="urn:microsoft.com/office/officeart/2008/layout/HexagonCluster"/>
    <dgm:cxn modelId="{7EF84EA2-805D-4F1B-9304-4E06EC355F53}" type="presParOf" srcId="{C8473BF5-C88F-4FAD-AEE8-519A595ED10A}" destId="{8D71B1A2-0FE6-4CCE-94B8-8B4B4742C599}" srcOrd="3" destOrd="0" presId="urn:microsoft.com/office/officeart/2008/layout/HexagonCluster"/>
    <dgm:cxn modelId="{5D82A448-C474-408B-A033-2D4910C79F48}" type="presParOf" srcId="{8D71B1A2-0FE6-4CCE-94B8-8B4B4742C599}" destId="{BF6042E7-B3B3-4E5E-94A6-D3A2F40CE79D}" srcOrd="0" destOrd="0" presId="urn:microsoft.com/office/officeart/2008/layout/HexagonCluster"/>
    <dgm:cxn modelId="{C8EF58AB-8F75-45B9-BCED-5128A6B56BB2}" type="presParOf" srcId="{C8473BF5-C88F-4FAD-AEE8-519A595ED10A}" destId="{9B595D8E-5BEC-497A-AB66-145C09B89F4A}" srcOrd="4" destOrd="0" presId="urn:microsoft.com/office/officeart/2008/layout/HexagonCluster"/>
    <dgm:cxn modelId="{E3335717-1ADA-4C7B-A322-0D092121BB95}" type="presParOf" srcId="{9B595D8E-5BEC-497A-AB66-145C09B89F4A}" destId="{DEEB7DD3-4287-450E-8FCB-169FFB0CA521}" srcOrd="0" destOrd="0" presId="urn:microsoft.com/office/officeart/2008/layout/HexagonCluster"/>
    <dgm:cxn modelId="{BFDA4CB8-1EE4-4CCB-944C-1CBD050DEFE9}" type="presParOf" srcId="{C8473BF5-C88F-4FAD-AEE8-519A595ED10A}" destId="{B42C9B62-5853-43C0-B783-0077BA65B25F}" srcOrd="5" destOrd="0" presId="urn:microsoft.com/office/officeart/2008/layout/HexagonCluster"/>
    <dgm:cxn modelId="{E88036F5-362F-47A2-9F49-235ACED78FC2}" type="presParOf" srcId="{B42C9B62-5853-43C0-B783-0077BA65B25F}" destId="{33171B94-C82E-4789-9314-B8E4B401C62A}" srcOrd="0" destOrd="0" presId="urn:microsoft.com/office/officeart/2008/layout/HexagonCluster"/>
    <dgm:cxn modelId="{C7C2CA43-1F98-4E3B-A9A2-4EB186A69509}" type="presParOf" srcId="{C8473BF5-C88F-4FAD-AEE8-519A595ED10A}" destId="{777E2B0A-5C10-44A1-BEDD-062C546CAB73}" srcOrd="6" destOrd="0" presId="urn:microsoft.com/office/officeart/2008/layout/HexagonCluster"/>
    <dgm:cxn modelId="{DBACD7BD-EE4E-4C6E-9DE0-5363A2BD7D35}" type="presParOf" srcId="{777E2B0A-5C10-44A1-BEDD-062C546CAB73}" destId="{F7D92D48-4C47-4504-95BF-A247EF09799D}" srcOrd="0" destOrd="0" presId="urn:microsoft.com/office/officeart/2008/layout/HexagonCluster"/>
    <dgm:cxn modelId="{6154B827-1CE8-456E-B85E-DE47C3DB5C72}" type="presParOf" srcId="{C8473BF5-C88F-4FAD-AEE8-519A595ED10A}" destId="{DEC181FF-8608-4873-9375-6345231A8CFB}" srcOrd="7" destOrd="0" presId="urn:microsoft.com/office/officeart/2008/layout/HexagonCluster"/>
    <dgm:cxn modelId="{619F82D3-537D-4657-9619-F772EC282612}" type="presParOf" srcId="{DEC181FF-8608-4873-9375-6345231A8CFB}" destId="{AFFD5FF3-049D-416A-89B2-CA85F390EF4E}" srcOrd="0" destOrd="0" presId="urn:microsoft.com/office/officeart/2008/layout/HexagonCluster"/>
    <dgm:cxn modelId="{5AB1F10D-D322-4550-BFE8-A97ECC4B438D}" type="presParOf" srcId="{C8473BF5-C88F-4FAD-AEE8-519A595ED10A}" destId="{0991828E-97C0-46F6-BF12-DE6001DF74A7}" srcOrd="8" destOrd="0" presId="urn:microsoft.com/office/officeart/2008/layout/HexagonCluster"/>
    <dgm:cxn modelId="{F8521F49-DDA9-4120-B883-CF636C6F1ABC}" type="presParOf" srcId="{0991828E-97C0-46F6-BF12-DE6001DF74A7}" destId="{FECF32D4-2106-470D-BC07-9335FC3E9788}" srcOrd="0" destOrd="0" presId="urn:microsoft.com/office/officeart/2008/layout/HexagonCluster"/>
    <dgm:cxn modelId="{CFE8CDC6-506E-48BC-B4F1-32DBB791201D}" type="presParOf" srcId="{C8473BF5-C88F-4FAD-AEE8-519A595ED10A}" destId="{888FE7DE-72F4-44AD-85DC-ADE491528906}" srcOrd="9" destOrd="0" presId="urn:microsoft.com/office/officeart/2008/layout/HexagonCluster"/>
    <dgm:cxn modelId="{D5A88B03-7300-4ACB-8C3E-25520E1166E4}" type="presParOf" srcId="{888FE7DE-72F4-44AD-85DC-ADE491528906}" destId="{F4A5383E-B09C-4063-BFA1-D79667C48E7C}" srcOrd="0" destOrd="0" presId="urn:microsoft.com/office/officeart/2008/layout/HexagonCluster"/>
    <dgm:cxn modelId="{D770EFE8-A1BE-4055-B783-E91A6A542DAE}" type="presParOf" srcId="{C8473BF5-C88F-4FAD-AEE8-519A595ED10A}" destId="{E79CB320-8487-46DB-9F2E-8AE31701A769}" srcOrd="10" destOrd="0" presId="urn:microsoft.com/office/officeart/2008/layout/HexagonCluster"/>
    <dgm:cxn modelId="{404EA51B-DFD1-4093-B40B-DAFDFCE016FB}" type="presParOf" srcId="{E79CB320-8487-46DB-9F2E-8AE31701A769}" destId="{B3DBD2EB-03EA-4DF8-AAF3-F8DB5F40EFB0}" srcOrd="0" destOrd="0" presId="urn:microsoft.com/office/officeart/2008/layout/HexagonCluster"/>
    <dgm:cxn modelId="{F8BB0663-7250-474B-97CF-2316F4AF054D}" type="presParOf" srcId="{C8473BF5-C88F-4FAD-AEE8-519A595ED10A}" destId="{B7DA10F2-6260-48B8-B56F-683310C27EAD}" srcOrd="11" destOrd="0" presId="urn:microsoft.com/office/officeart/2008/layout/HexagonCluster"/>
    <dgm:cxn modelId="{EC8DC77F-6520-46D0-9EBA-69E39C1DED04}" type="presParOf" srcId="{B7DA10F2-6260-48B8-B56F-683310C27EAD}" destId="{6855E91A-7DA6-4482-BA6F-ED5BA62072F9}" srcOrd="0" destOrd="0" presId="urn:microsoft.com/office/officeart/2008/layout/HexagonCluster"/>
    <dgm:cxn modelId="{AF7D97F2-5ED7-41C2-A02C-BE4F447D8459}" type="presParOf" srcId="{C8473BF5-C88F-4FAD-AEE8-519A595ED10A}" destId="{FACB5B48-4AB2-49D4-A86D-8F5EFEF3CAD3}" srcOrd="12" destOrd="0" presId="urn:microsoft.com/office/officeart/2008/layout/HexagonCluster"/>
    <dgm:cxn modelId="{623262CB-0EFA-4989-8C27-330D2B1CE3CF}" type="presParOf" srcId="{FACB5B48-4AB2-49D4-A86D-8F5EFEF3CAD3}" destId="{24914ED6-390F-4F85-A0F8-CF84AF5C6375}" srcOrd="0" destOrd="0" presId="urn:microsoft.com/office/officeart/2008/layout/HexagonCluster"/>
    <dgm:cxn modelId="{6C2266FD-E373-45E0-A1F8-2B3CDE034B20}" type="presParOf" srcId="{C8473BF5-C88F-4FAD-AEE8-519A595ED10A}" destId="{AAC58354-03B0-480B-85E4-9E3508362A95}" srcOrd="13" destOrd="0" presId="urn:microsoft.com/office/officeart/2008/layout/HexagonCluster"/>
    <dgm:cxn modelId="{2B00A64A-54CB-4577-A358-FE7BE2F8BC8E}" type="presParOf" srcId="{AAC58354-03B0-480B-85E4-9E3508362A95}" destId="{BB10CCD5-FEAC-46AD-A995-693FB24025F8}" srcOrd="0" destOrd="0" presId="urn:microsoft.com/office/officeart/2008/layout/HexagonCluster"/>
    <dgm:cxn modelId="{F25C06C8-336A-4B78-AD29-960B91E67C50}" type="presParOf" srcId="{C8473BF5-C88F-4FAD-AEE8-519A595ED10A}" destId="{DD4D2112-107F-4C15-B798-2FD5305B67CE}" srcOrd="14" destOrd="0" presId="urn:microsoft.com/office/officeart/2008/layout/HexagonCluster"/>
    <dgm:cxn modelId="{E1293493-9F69-4633-BFAC-0D9CA90C32E6}" type="presParOf" srcId="{DD4D2112-107F-4C15-B798-2FD5305B67CE}" destId="{2CB0BFD1-5EC5-4FBC-AC4A-CDD066BDFB3A}" srcOrd="0" destOrd="0" presId="urn:microsoft.com/office/officeart/2008/layout/HexagonCluster"/>
    <dgm:cxn modelId="{5F977060-0B05-4707-878F-917486217D15}" type="presParOf" srcId="{C8473BF5-C88F-4FAD-AEE8-519A595ED10A}" destId="{460C5FCF-AC0B-43BD-9489-574AEBBDDF86}" srcOrd="15" destOrd="0" presId="urn:microsoft.com/office/officeart/2008/layout/HexagonCluster"/>
    <dgm:cxn modelId="{E8D5DA7F-EDCF-4050-8B8B-42921D775D82}" type="presParOf" srcId="{460C5FCF-AC0B-43BD-9489-574AEBBDDF86}" destId="{7758798F-AC4D-46D4-8DCF-E46342E2810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96266-E0A5-49CC-AE07-4912C4CD77B0}">
      <dsp:nvSpPr>
        <dsp:cNvPr id="0" name=""/>
        <dsp:cNvSpPr/>
      </dsp:nvSpPr>
      <dsp:spPr>
        <a:xfrm>
          <a:off x="637695" y="1149635"/>
          <a:ext cx="3225100" cy="106281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臺南好行春</a:t>
          </a:r>
        </a:p>
      </dsp:txBody>
      <dsp:txXfrm>
        <a:off x="637695" y="1149635"/>
        <a:ext cx="3225100" cy="1062817"/>
      </dsp:txXfrm>
    </dsp:sp>
    <dsp:sp modelId="{E0BEFF15-89C8-4555-A7CB-5BF002398AED}">
      <dsp:nvSpPr>
        <dsp:cNvPr id="0" name=""/>
        <dsp:cNvSpPr/>
      </dsp:nvSpPr>
      <dsp:spPr>
        <a:xfrm>
          <a:off x="1396658" y="3390750"/>
          <a:ext cx="3225100" cy="19912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12+2</a:t>
          </a:r>
          <a:r>
            <a: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景點</a:t>
          </a:r>
        </a:p>
      </dsp:txBody>
      <dsp:txXfrm>
        <a:off x="1396658" y="3390750"/>
        <a:ext cx="3225100" cy="1991201"/>
      </dsp:txXfrm>
    </dsp:sp>
    <dsp:sp modelId="{1B04F6DC-B783-40DF-B107-31568CE3AF53}">
      <dsp:nvSpPr>
        <dsp:cNvPr id="0" name=""/>
        <dsp:cNvSpPr/>
      </dsp:nvSpPr>
      <dsp:spPr>
        <a:xfrm>
          <a:off x="634030" y="826392"/>
          <a:ext cx="256542" cy="2565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F7F0F-983B-43C7-9B78-6E2D092928F0}">
      <dsp:nvSpPr>
        <dsp:cNvPr id="0" name=""/>
        <dsp:cNvSpPr/>
      </dsp:nvSpPr>
      <dsp:spPr>
        <a:xfrm>
          <a:off x="813609" y="467233"/>
          <a:ext cx="256542" cy="256542"/>
        </a:xfrm>
        <a:prstGeom prst="ellipse">
          <a:avLst/>
        </a:prstGeom>
        <a:solidFill>
          <a:schemeClr val="accent3">
            <a:hueOff val="-25609"/>
            <a:satOff val="1412"/>
            <a:lumOff val="-1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064FBF-6D2D-44D8-9580-FDAB0B5F4FC8}">
      <dsp:nvSpPr>
        <dsp:cNvPr id="0" name=""/>
        <dsp:cNvSpPr/>
      </dsp:nvSpPr>
      <dsp:spPr>
        <a:xfrm>
          <a:off x="1244600" y="539065"/>
          <a:ext cx="403137" cy="403137"/>
        </a:xfrm>
        <a:prstGeom prst="ellipse">
          <a:avLst/>
        </a:prstGeom>
        <a:solidFill>
          <a:schemeClr val="accent3">
            <a:hueOff val="-51217"/>
            <a:satOff val="2824"/>
            <a:lumOff val="-2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D721D-A764-4C23-975A-39F8F2FC0841}">
      <dsp:nvSpPr>
        <dsp:cNvPr id="0" name=""/>
        <dsp:cNvSpPr/>
      </dsp:nvSpPr>
      <dsp:spPr>
        <a:xfrm>
          <a:off x="1603759" y="143990"/>
          <a:ext cx="256542" cy="256542"/>
        </a:xfrm>
        <a:prstGeom prst="ellipse">
          <a:avLst/>
        </a:prstGeom>
        <a:solidFill>
          <a:schemeClr val="accent3">
            <a:hueOff val="-76826"/>
            <a:satOff val="4236"/>
            <a:lumOff val="-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1471F-C6FD-43E7-A029-F2B79DFF607D}">
      <dsp:nvSpPr>
        <dsp:cNvPr id="0" name=""/>
        <dsp:cNvSpPr/>
      </dsp:nvSpPr>
      <dsp:spPr>
        <a:xfrm>
          <a:off x="2070666" y="326"/>
          <a:ext cx="256542" cy="256542"/>
        </a:xfrm>
        <a:prstGeom prst="ellipse">
          <a:avLst/>
        </a:prstGeom>
        <a:solidFill>
          <a:schemeClr val="accent3">
            <a:hueOff val="-102434"/>
            <a:satOff val="5648"/>
            <a:lumOff val="-4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E4C85-CE5B-4601-8416-A4374D326647}">
      <dsp:nvSpPr>
        <dsp:cNvPr id="0" name=""/>
        <dsp:cNvSpPr/>
      </dsp:nvSpPr>
      <dsp:spPr>
        <a:xfrm>
          <a:off x="2645320" y="251738"/>
          <a:ext cx="256542" cy="256542"/>
        </a:xfrm>
        <a:prstGeom prst="ellipse">
          <a:avLst/>
        </a:prstGeom>
        <a:solidFill>
          <a:schemeClr val="accent3">
            <a:hueOff val="-128043"/>
            <a:satOff val="7060"/>
            <a:lumOff val="-5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59FE4-FB80-4601-933A-4BE55BFC3862}">
      <dsp:nvSpPr>
        <dsp:cNvPr id="0" name=""/>
        <dsp:cNvSpPr/>
      </dsp:nvSpPr>
      <dsp:spPr>
        <a:xfrm>
          <a:off x="3004479" y="431317"/>
          <a:ext cx="403137" cy="403137"/>
        </a:xfrm>
        <a:prstGeom prst="ellipse">
          <a:avLst/>
        </a:prstGeom>
        <a:solidFill>
          <a:schemeClr val="accent3">
            <a:hueOff val="-153651"/>
            <a:satOff val="8472"/>
            <a:lumOff val="-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F1EA2-EC15-4013-8075-50BB49F0D5B6}">
      <dsp:nvSpPr>
        <dsp:cNvPr id="0" name=""/>
        <dsp:cNvSpPr/>
      </dsp:nvSpPr>
      <dsp:spPr>
        <a:xfrm>
          <a:off x="3507301" y="826392"/>
          <a:ext cx="256542" cy="256542"/>
        </a:xfrm>
        <a:prstGeom prst="ellipse">
          <a:avLst/>
        </a:prstGeom>
        <a:solidFill>
          <a:schemeClr val="accent3">
            <a:hueOff val="-179260"/>
            <a:satOff val="9884"/>
            <a:lumOff val="-7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A3083-EFF4-4EAC-83DA-D8EF98D73D1D}">
      <dsp:nvSpPr>
        <dsp:cNvPr id="0" name=""/>
        <dsp:cNvSpPr/>
      </dsp:nvSpPr>
      <dsp:spPr>
        <a:xfrm>
          <a:off x="3722797" y="1221467"/>
          <a:ext cx="256542" cy="256542"/>
        </a:xfrm>
        <a:prstGeom prst="ellipse">
          <a:avLst/>
        </a:prstGeom>
        <a:solidFill>
          <a:schemeClr val="accent3">
            <a:hueOff val="-204868"/>
            <a:satOff val="11296"/>
            <a:lumOff val="-8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7A754-C7B1-407B-9445-E7D3B6F5E8A5}">
      <dsp:nvSpPr>
        <dsp:cNvPr id="0" name=""/>
        <dsp:cNvSpPr/>
      </dsp:nvSpPr>
      <dsp:spPr>
        <a:xfrm>
          <a:off x="1855170" y="467233"/>
          <a:ext cx="659679" cy="659679"/>
        </a:xfrm>
        <a:prstGeom prst="ellipse">
          <a:avLst/>
        </a:prstGeom>
        <a:solidFill>
          <a:schemeClr val="accent3">
            <a:hueOff val="-230477"/>
            <a:satOff val="12708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F3F87A-CDA7-4D14-AA0C-C10DC5612370}">
      <dsp:nvSpPr>
        <dsp:cNvPr id="0" name=""/>
        <dsp:cNvSpPr/>
      </dsp:nvSpPr>
      <dsp:spPr>
        <a:xfrm>
          <a:off x="454451" y="1832037"/>
          <a:ext cx="256542" cy="256542"/>
        </a:xfrm>
        <a:prstGeom prst="ellipse">
          <a:avLst/>
        </a:prstGeom>
        <a:solidFill>
          <a:schemeClr val="accent3">
            <a:hueOff val="-256085"/>
            <a:satOff val="14120"/>
            <a:lumOff val="-10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5C1BD-F175-4E65-8AB0-934D63229933}">
      <dsp:nvSpPr>
        <dsp:cNvPr id="0" name=""/>
        <dsp:cNvSpPr/>
      </dsp:nvSpPr>
      <dsp:spPr>
        <a:xfrm>
          <a:off x="669946" y="2155280"/>
          <a:ext cx="403137" cy="403137"/>
        </a:xfrm>
        <a:prstGeom prst="ellipse">
          <a:avLst/>
        </a:prstGeom>
        <a:solidFill>
          <a:schemeClr val="accent3">
            <a:hueOff val="-281694"/>
            <a:satOff val="15532"/>
            <a:lumOff val="-11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9CD06-9FE7-491B-A7E4-750AE59362BD}">
      <dsp:nvSpPr>
        <dsp:cNvPr id="0" name=""/>
        <dsp:cNvSpPr/>
      </dsp:nvSpPr>
      <dsp:spPr>
        <a:xfrm>
          <a:off x="1208684" y="2442607"/>
          <a:ext cx="586381" cy="586381"/>
        </a:xfrm>
        <a:prstGeom prst="ellipse">
          <a:avLst/>
        </a:prstGeom>
        <a:solidFill>
          <a:schemeClr val="accent3">
            <a:hueOff val="-307302"/>
            <a:satOff val="16944"/>
            <a:lumOff val="-13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D5ACF4-DE1D-47FB-A39F-0BDE14E82871}">
      <dsp:nvSpPr>
        <dsp:cNvPr id="0" name=""/>
        <dsp:cNvSpPr/>
      </dsp:nvSpPr>
      <dsp:spPr>
        <a:xfrm>
          <a:off x="1962918" y="2909513"/>
          <a:ext cx="256542" cy="256542"/>
        </a:xfrm>
        <a:prstGeom prst="ellipse">
          <a:avLst/>
        </a:prstGeom>
        <a:solidFill>
          <a:schemeClr val="accent3">
            <a:hueOff val="-332911"/>
            <a:satOff val="18356"/>
            <a:lumOff val="-14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3D31D-1567-41E9-BC24-FB694B1B84C2}">
      <dsp:nvSpPr>
        <dsp:cNvPr id="0" name=""/>
        <dsp:cNvSpPr/>
      </dsp:nvSpPr>
      <dsp:spPr>
        <a:xfrm>
          <a:off x="2106582" y="2442607"/>
          <a:ext cx="403137" cy="403137"/>
        </a:xfrm>
        <a:prstGeom prst="ellipse">
          <a:avLst/>
        </a:prstGeom>
        <a:solidFill>
          <a:schemeClr val="accent3">
            <a:hueOff val="-358519"/>
            <a:satOff val="19768"/>
            <a:lumOff val="-15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F5709-3363-4AE2-883F-F35D6BBE5B17}">
      <dsp:nvSpPr>
        <dsp:cNvPr id="0" name=""/>
        <dsp:cNvSpPr/>
      </dsp:nvSpPr>
      <dsp:spPr>
        <a:xfrm>
          <a:off x="2465740" y="2945429"/>
          <a:ext cx="256542" cy="256542"/>
        </a:xfrm>
        <a:prstGeom prst="ellipse">
          <a:avLst/>
        </a:prstGeom>
        <a:solidFill>
          <a:schemeClr val="accent3">
            <a:hueOff val="-384128"/>
            <a:satOff val="21180"/>
            <a:lumOff val="-16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BC08E5-2DAB-45CB-9656-6502B9101EA6}">
      <dsp:nvSpPr>
        <dsp:cNvPr id="0" name=""/>
        <dsp:cNvSpPr/>
      </dsp:nvSpPr>
      <dsp:spPr>
        <a:xfrm>
          <a:off x="2788984" y="2370775"/>
          <a:ext cx="586381" cy="586381"/>
        </a:xfrm>
        <a:prstGeom prst="ellipse">
          <a:avLst/>
        </a:prstGeom>
        <a:solidFill>
          <a:schemeClr val="accent3">
            <a:hueOff val="-409736"/>
            <a:satOff val="22592"/>
            <a:lumOff val="-17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1F905-3EC8-40E2-A049-755A6F2CB69B}">
      <dsp:nvSpPr>
        <dsp:cNvPr id="0" name=""/>
        <dsp:cNvSpPr/>
      </dsp:nvSpPr>
      <dsp:spPr>
        <a:xfrm>
          <a:off x="3579133" y="2227112"/>
          <a:ext cx="403137" cy="403137"/>
        </a:xfrm>
        <a:prstGeom prst="ellipse">
          <a:avLst/>
        </a:prstGeom>
        <a:solidFill>
          <a:schemeClr val="accent3">
            <a:hueOff val="-435345"/>
            <a:satOff val="24004"/>
            <a:lumOff val="-18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FB4FB-96A6-4630-BC32-E0B31E39625E}">
      <dsp:nvSpPr>
        <dsp:cNvPr id="0" name=""/>
        <dsp:cNvSpPr/>
      </dsp:nvSpPr>
      <dsp:spPr>
        <a:xfrm>
          <a:off x="3982271" y="538467"/>
          <a:ext cx="1183957" cy="2260304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D3383-9E5E-4643-9B71-A8ADA0D5C03A}">
      <dsp:nvSpPr>
        <dsp:cNvPr id="0" name=""/>
        <dsp:cNvSpPr/>
      </dsp:nvSpPr>
      <dsp:spPr>
        <a:xfrm>
          <a:off x="4950963" y="538467"/>
          <a:ext cx="1183957" cy="2260304"/>
        </a:xfrm>
        <a:prstGeom prst="chevron">
          <a:avLst>
            <a:gd name="adj" fmla="val 62310"/>
          </a:avLst>
        </a:prstGeom>
        <a:solidFill>
          <a:schemeClr val="accent3">
            <a:hueOff val="-460953"/>
            <a:satOff val="25416"/>
            <a:lumOff val="-1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E5F73-5CE4-46B1-A00D-EF3473BE11EE}">
      <dsp:nvSpPr>
        <dsp:cNvPr id="0" name=""/>
        <dsp:cNvSpPr/>
      </dsp:nvSpPr>
      <dsp:spPr>
        <a:xfrm>
          <a:off x="6197992" y="12952"/>
          <a:ext cx="3494159" cy="3572985"/>
        </a:xfrm>
        <a:prstGeom prst="ellipse">
          <a:avLst/>
        </a:prstGeom>
        <a:solidFill>
          <a:schemeClr val="accent3">
            <a:hueOff val="-460953"/>
            <a:satOff val="25416"/>
            <a:lumOff val="-1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交通疏運三部曲</a:t>
          </a:r>
          <a:endParaRPr lang="en-US" altLang="zh-TW" sz="24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交通疏導資訊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停車規劃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公共運輸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24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春遊重要交通資訊</a:t>
          </a:r>
          <a:endParaRPr lang="zh-TW" altLang="en-US" sz="24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709700" y="536204"/>
        <a:ext cx="2470743" cy="2526481"/>
      </dsp:txXfrm>
    </dsp:sp>
    <dsp:sp modelId="{D1418E63-388A-4315-A078-AE23645C5D38}">
      <dsp:nvSpPr>
        <dsp:cNvPr id="0" name=""/>
        <dsp:cNvSpPr/>
      </dsp:nvSpPr>
      <dsp:spPr>
        <a:xfrm>
          <a:off x="6267513" y="3427138"/>
          <a:ext cx="3228975" cy="19912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交通好行</a:t>
          </a:r>
        </a:p>
      </dsp:txBody>
      <dsp:txXfrm>
        <a:off x="6267513" y="3427138"/>
        <a:ext cx="3228975" cy="199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52539-4D4A-447C-84CF-8891699A1E1D}">
      <dsp:nvSpPr>
        <dsp:cNvPr id="0" name=""/>
        <dsp:cNvSpPr/>
      </dsp:nvSpPr>
      <dsp:spPr>
        <a:xfrm rot="5400000">
          <a:off x="4174906" y="-2767538"/>
          <a:ext cx="1663708" cy="72110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安平：延平街、效忠街、國勝路、古堡街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赤崁：赤崁東街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孔廟：府中街</a:t>
          </a:r>
        </a:p>
      </dsp:txBody>
      <dsp:txXfrm rot="-5400000">
        <a:off x="1401214" y="87370"/>
        <a:ext cx="7129877" cy="1501276"/>
      </dsp:txXfrm>
    </dsp:sp>
    <dsp:sp modelId="{E7A64C95-6071-4064-9C30-F061AE5990B1}">
      <dsp:nvSpPr>
        <dsp:cNvPr id="0" name=""/>
        <dsp:cNvSpPr/>
      </dsp:nvSpPr>
      <dsp:spPr>
        <a:xfrm>
          <a:off x="389" y="25777"/>
          <a:ext cx="1400434" cy="1612869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行人</a:t>
          </a:r>
          <a:b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徒步區</a:t>
          </a:r>
        </a:p>
      </dsp:txBody>
      <dsp:txXfrm>
        <a:off x="68753" y="94141"/>
        <a:ext cx="1263706" cy="1476141"/>
      </dsp:txXfrm>
    </dsp:sp>
    <dsp:sp modelId="{B1551A5E-36B7-4B45-8A32-04A8E40D4190}">
      <dsp:nvSpPr>
        <dsp:cNvPr id="0" name=""/>
        <dsp:cNvSpPr/>
      </dsp:nvSpPr>
      <dsp:spPr>
        <a:xfrm rot="5400000">
          <a:off x="4218709" y="-1075335"/>
          <a:ext cx="1576104" cy="72110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安平：安平路</a:t>
          </a:r>
          <a:r>
            <a:rPr lang="en-US" altLang="zh-TW" sz="1800" b="1" kern="1200" dirty="0">
              <a:latin typeface="微軟正黑體" pitchFamily="34" charset="-120"/>
              <a:ea typeface="微軟正黑體" pitchFamily="34" charset="-120"/>
            </a:rPr>
            <a:t>850</a:t>
          </a: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巷南往北單行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赤崁：民族路</a:t>
          </a:r>
          <a:r>
            <a:rPr lang="en-US" altLang="zh-TW" sz="18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忠義至西門</a:t>
          </a:r>
          <a:r>
            <a:rPr lang="en-US" altLang="zh-TW" sz="1800" b="1" kern="1200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東往西單行、永福路</a:t>
          </a:r>
          <a:r>
            <a:rPr lang="en-US" altLang="zh-TW" sz="18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民族至民權</a:t>
          </a:r>
          <a:r>
            <a:rPr lang="en-US" altLang="zh-TW" sz="1800" b="1" kern="1200" dirty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北往南單行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梅嶺：二層坪環線產業道路全線實施小客車逆時針單行道管制</a:t>
          </a:r>
        </a:p>
      </dsp:txBody>
      <dsp:txXfrm rot="-5400000">
        <a:off x="1401215" y="1819098"/>
        <a:ext cx="7134154" cy="1422226"/>
      </dsp:txXfrm>
    </dsp:sp>
    <dsp:sp modelId="{F418F150-DEED-4A1B-BB4C-714E6558B97D}">
      <dsp:nvSpPr>
        <dsp:cNvPr id="0" name=""/>
        <dsp:cNvSpPr/>
      </dsp:nvSpPr>
      <dsp:spPr>
        <a:xfrm>
          <a:off x="389" y="1737393"/>
          <a:ext cx="1400434" cy="1585636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-191190"/>
                <a:satOff val="-1378"/>
                <a:lumOff val="147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91190"/>
                <a:satOff val="-1378"/>
                <a:lumOff val="147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91190"/>
                <a:satOff val="-1378"/>
                <a:lumOff val="147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單行</a:t>
          </a:r>
          <a:b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管制</a:t>
          </a:r>
        </a:p>
      </dsp:txBody>
      <dsp:txXfrm>
        <a:off x="68753" y="1805757"/>
        <a:ext cx="1263706" cy="1448908"/>
      </dsp:txXfrm>
    </dsp:sp>
    <dsp:sp modelId="{7D40A22B-6FBF-4BF6-9795-AEE2989F6A02}">
      <dsp:nvSpPr>
        <dsp:cNvPr id="0" name=""/>
        <dsp:cNvSpPr/>
      </dsp:nvSpPr>
      <dsp:spPr>
        <a:xfrm>
          <a:off x="810594" y="3396708"/>
          <a:ext cx="7434430" cy="798039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-382380"/>
                <a:satOff val="-2756"/>
                <a:lumOff val="294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382380"/>
                <a:satOff val="-2756"/>
                <a:lumOff val="294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382380"/>
                <a:satOff val="-2756"/>
                <a:lumOff val="294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加強導引指示標誌　請遵循交通疏導人員指揮</a:t>
          </a:r>
        </a:p>
      </dsp:txBody>
      <dsp:txXfrm>
        <a:off x="849551" y="3435665"/>
        <a:ext cx="7356516" cy="720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8D5F4-6FC1-466A-A148-27ECEE1CFD96}">
      <dsp:nvSpPr>
        <dsp:cNvPr id="0" name=""/>
        <dsp:cNvSpPr/>
      </dsp:nvSpPr>
      <dsp:spPr>
        <a:xfrm>
          <a:off x="1853087" y="3557401"/>
          <a:ext cx="2182931" cy="187379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FF0000"/>
              </a:solidFill>
            </a:rPr>
            <a:t>停車有規劃</a:t>
          </a:r>
          <a:endParaRPr lang="en-US" altLang="zh-TW" sz="1600" b="1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solidFill>
                <a:srgbClr val="FF0000"/>
              </a:solidFill>
            </a:rPr>
            <a:t>T-Bike</a:t>
          </a:r>
          <a:r>
            <a:rPr lang="zh-TW" altLang="en-US" sz="1600" b="1" kern="1200" dirty="0">
              <a:solidFill>
                <a:srgbClr val="FF0000"/>
              </a:solidFill>
            </a:rPr>
            <a:t>自由行</a:t>
          </a:r>
          <a:endParaRPr lang="en-US" altLang="zh-TW" sz="1600" b="1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FF0000"/>
              </a:solidFill>
            </a:rPr>
            <a:t>公車路網山海遊</a:t>
          </a:r>
        </a:p>
      </dsp:txBody>
      <dsp:txXfrm>
        <a:off x="2191147" y="3847587"/>
        <a:ext cx="1506811" cy="1293423"/>
      </dsp:txXfrm>
    </dsp:sp>
    <dsp:sp modelId="{C21BE1DF-2CEF-413F-9482-FAB624852FD1}">
      <dsp:nvSpPr>
        <dsp:cNvPr id="0" name=""/>
        <dsp:cNvSpPr/>
      </dsp:nvSpPr>
      <dsp:spPr>
        <a:xfrm>
          <a:off x="1921364" y="4385415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61CC1-9708-4565-BB6A-4330B3E3B958}">
      <dsp:nvSpPr>
        <dsp:cNvPr id="0" name=""/>
        <dsp:cNvSpPr/>
      </dsp:nvSpPr>
      <dsp:spPr>
        <a:xfrm>
          <a:off x="0" y="2538841"/>
          <a:ext cx="2182931" cy="18737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042E7-B3B3-4E5E-94A6-D3A2F40CE79D}">
      <dsp:nvSpPr>
        <dsp:cNvPr id="0" name=""/>
        <dsp:cNvSpPr/>
      </dsp:nvSpPr>
      <dsp:spPr>
        <a:xfrm>
          <a:off x="1478046" y="4152799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8726"/>
              <a:satOff val="-761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B7DD3-4287-450E-8FCB-169FFB0CA521}">
      <dsp:nvSpPr>
        <dsp:cNvPr id="0" name=""/>
        <dsp:cNvSpPr/>
      </dsp:nvSpPr>
      <dsp:spPr>
        <a:xfrm>
          <a:off x="5560377" y="1544774"/>
          <a:ext cx="2182931" cy="18737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4">
              <a:hueOff val="-277028"/>
              <a:satOff val="-177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7030A0"/>
              </a:solidFill>
            </a:rPr>
            <a:t>車況全掌握</a:t>
          </a:r>
          <a:endParaRPr lang="en-US" altLang="zh-TW" sz="1600" b="1" kern="1200" dirty="0">
            <a:solidFill>
              <a:srgbClr val="7030A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7030A0"/>
              </a:solidFill>
            </a:rPr>
            <a:t>資訊科技化</a:t>
          </a:r>
          <a:endParaRPr lang="en-US" altLang="zh-TW" sz="1600" b="1" kern="1200" dirty="0">
            <a:solidFill>
              <a:srgbClr val="7030A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7030A0"/>
              </a:solidFill>
            </a:rPr>
            <a:t>即時路況隨時報</a:t>
          </a:r>
        </a:p>
      </dsp:txBody>
      <dsp:txXfrm>
        <a:off x="5898437" y="1834960"/>
        <a:ext cx="1506811" cy="1293423"/>
      </dsp:txXfrm>
    </dsp:sp>
    <dsp:sp modelId="{33171B94-C82E-4789-9314-B8E4B401C62A}">
      <dsp:nvSpPr>
        <dsp:cNvPr id="0" name=""/>
        <dsp:cNvSpPr/>
      </dsp:nvSpPr>
      <dsp:spPr>
        <a:xfrm>
          <a:off x="5199608" y="4136466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37453"/>
              <a:satOff val="-1523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92D48-4C47-4504-95BF-A247EF09799D}">
      <dsp:nvSpPr>
        <dsp:cNvPr id="0" name=""/>
        <dsp:cNvSpPr/>
      </dsp:nvSpPr>
      <dsp:spPr>
        <a:xfrm>
          <a:off x="5565033" y="3554432"/>
          <a:ext cx="2182931" cy="18737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4">
              <a:hueOff val="-277028"/>
              <a:satOff val="-177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D5FF3-049D-416A-89B2-CA85F390EF4E}">
      <dsp:nvSpPr>
        <dsp:cNvPr id="0" name=""/>
        <dsp:cNvSpPr/>
      </dsp:nvSpPr>
      <dsp:spPr>
        <a:xfrm>
          <a:off x="5615038" y="4393829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56179"/>
              <a:satOff val="-2284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F32D4-2106-470D-BC07-9335FC3E9788}">
      <dsp:nvSpPr>
        <dsp:cNvPr id="0" name=""/>
        <dsp:cNvSpPr/>
      </dsp:nvSpPr>
      <dsp:spPr>
        <a:xfrm>
          <a:off x="1853087" y="1514836"/>
          <a:ext cx="2182931" cy="187379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accent4">
              <a:hueOff val="-554057"/>
              <a:satOff val="-3553"/>
              <a:lumOff val="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全體總動員</a:t>
          </a:r>
          <a:endParaRPr lang="en-US" altLang="zh-TW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服務不打</a:t>
          </a: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烊</a:t>
          </a:r>
          <a:endParaRPr lang="en-US" altLang="zh-TW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交通順暢不打結</a:t>
          </a:r>
        </a:p>
      </dsp:txBody>
      <dsp:txXfrm>
        <a:off x="2191147" y="1805022"/>
        <a:ext cx="1506811" cy="1293423"/>
      </dsp:txXfrm>
    </dsp:sp>
    <dsp:sp modelId="{F4A5383E-B09C-4063-BFA1-D79667C48E7C}">
      <dsp:nvSpPr>
        <dsp:cNvPr id="0" name=""/>
        <dsp:cNvSpPr/>
      </dsp:nvSpPr>
      <dsp:spPr>
        <a:xfrm>
          <a:off x="3338827" y="1553440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74906"/>
              <a:satOff val="-3045"/>
              <a:lumOff val="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BD2EB-03EA-4DF8-AAF3-F8DB5F40EFB0}">
      <dsp:nvSpPr>
        <dsp:cNvPr id="0" name=""/>
        <dsp:cNvSpPr/>
      </dsp:nvSpPr>
      <dsp:spPr>
        <a:xfrm>
          <a:off x="3704252" y="481923"/>
          <a:ext cx="2182931" cy="18737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chemeClr val="accent4">
              <a:hueOff val="-554057"/>
              <a:satOff val="-3553"/>
              <a:lumOff val="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E91A-7DA6-4482-BA6F-ED5BA62072F9}">
      <dsp:nvSpPr>
        <dsp:cNvPr id="0" name=""/>
        <dsp:cNvSpPr/>
      </dsp:nvSpPr>
      <dsp:spPr>
        <a:xfrm>
          <a:off x="3754257" y="1312411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93632"/>
              <a:satOff val="-3806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14ED6-390F-4F85-A0F8-CF84AF5C6375}">
      <dsp:nvSpPr>
        <dsp:cNvPr id="0" name=""/>
        <dsp:cNvSpPr/>
      </dsp:nvSpPr>
      <dsp:spPr>
        <a:xfrm>
          <a:off x="3716745" y="2481668"/>
          <a:ext cx="2182931" cy="18737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31085"/>
            <a:satOff val="-5329"/>
            <a:lumOff val="1374"/>
            <a:alphaOff val="0"/>
          </a:schemeClr>
        </a:solidFill>
        <a:ln w="1270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華康隸書體W5" panose="03000509000000000000" pitchFamily="65" charset="-120"/>
              <a:ea typeface="華康隸書體W5" panose="03000509000000000000" pitchFamily="65" charset="-120"/>
            </a:rPr>
            <a:t>台南行春</a:t>
          </a:r>
          <a:endParaRPr lang="en-US" altLang="zh-TW" sz="2800" b="1" kern="1200" dirty="0">
            <a:latin typeface="華康隸書體W5" panose="03000509000000000000" pitchFamily="65" charset="-120"/>
            <a:ea typeface="華康隸書體W5" panose="03000509000000000000" pitchFamily="65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華康隸書體W5" panose="03000509000000000000" pitchFamily="65" charset="-120"/>
              <a:ea typeface="華康隸書體W5" panose="03000509000000000000" pitchFamily="65" charset="-120"/>
            </a:rPr>
            <a:t>處處好行</a:t>
          </a:r>
        </a:p>
      </dsp:txBody>
      <dsp:txXfrm>
        <a:off x="4054805" y="2771854"/>
        <a:ext cx="1506811" cy="1293423"/>
      </dsp:txXfrm>
    </dsp:sp>
    <dsp:sp modelId="{BB10CCD5-FEAC-46AD-A995-693FB24025F8}">
      <dsp:nvSpPr>
        <dsp:cNvPr id="0" name=""/>
        <dsp:cNvSpPr/>
      </dsp:nvSpPr>
      <dsp:spPr>
        <a:xfrm>
          <a:off x="7442162" y="2338890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12359"/>
              <a:satOff val="-4568"/>
              <a:lumOff val="11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0BFD1-5EC5-4FBC-AC4A-CDD066BDFB3A}">
      <dsp:nvSpPr>
        <dsp:cNvPr id="0" name=""/>
        <dsp:cNvSpPr/>
      </dsp:nvSpPr>
      <dsp:spPr>
        <a:xfrm>
          <a:off x="7433507" y="2541810"/>
          <a:ext cx="2182931" cy="18737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8798F-AC4D-46D4-8DCF-E46342E28103}">
      <dsp:nvSpPr>
        <dsp:cNvPr id="0" name=""/>
        <dsp:cNvSpPr/>
      </dsp:nvSpPr>
      <dsp:spPr>
        <a:xfrm>
          <a:off x="7873940" y="2574970"/>
          <a:ext cx="254835" cy="2197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32AC4-E66E-493C-BAD1-9A1847387486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E4899-C47E-4F54-A054-0056A3D22E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2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  <a:prstGeom prst="rect">
            <a:avLst/>
          </a:prstGeom>
        </p:spPr>
      </p:sp>
      <p:sp>
        <p:nvSpPr>
          <p:cNvPr id="945" name="PlaceHolder 2"/>
          <p:cNvSpPr>
            <a:spLocks noGrp="1"/>
          </p:cNvSpPr>
          <p:nvPr>
            <p:ph type="body"/>
          </p:nvPr>
        </p:nvSpPr>
        <p:spPr>
          <a:xfrm>
            <a:off x="673859" y="5120500"/>
            <a:ext cx="5388728" cy="48476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6" name="CustomShape 3"/>
          <p:cNvSpPr/>
          <p:nvPr/>
        </p:nvSpPr>
        <p:spPr>
          <a:xfrm>
            <a:off x="3817581" y="10239045"/>
            <a:ext cx="2917437" cy="535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3732B5-0CB8-43F6-AEED-672787639BD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  <a:prstGeom prst="rect">
            <a:avLst/>
          </a:prstGeom>
        </p:spPr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673859" y="5120500"/>
            <a:ext cx="5388728" cy="48476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3" name="CustomShape 3"/>
          <p:cNvSpPr/>
          <p:nvPr/>
        </p:nvSpPr>
        <p:spPr>
          <a:xfrm>
            <a:off x="3817581" y="10239045"/>
            <a:ext cx="2917437" cy="535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B899F1B-0C0F-4530-8EAD-B9B253F7998D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新細明體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  <a:prstGeom prst="rect">
            <a:avLst/>
          </a:prstGeom>
        </p:spPr>
      </p:sp>
      <p:sp>
        <p:nvSpPr>
          <p:cNvPr id="948" name="PlaceHolder 2"/>
          <p:cNvSpPr>
            <a:spLocks noGrp="1"/>
          </p:cNvSpPr>
          <p:nvPr>
            <p:ph type="body"/>
          </p:nvPr>
        </p:nvSpPr>
        <p:spPr>
          <a:xfrm>
            <a:off x="673859" y="5120500"/>
            <a:ext cx="5388728" cy="48476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zh-TW" altLang="en-US" sz="2000" b="0" strike="noStrike" spc="-1" dirty="0">
                <a:latin typeface="Arial"/>
              </a:rPr>
              <a:t>行人徒步區：</a:t>
            </a:r>
            <a:endParaRPr lang="en-US" altLang="zh-TW" sz="2000" b="0" strike="noStrike" spc="-1" dirty="0">
              <a:latin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月津港燈節：行昌路、橋南街、康樂路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鹽水蜂炮：武廟路以西、三福路以東北及北門路以南區域</a:t>
            </a:r>
          </a:p>
          <a:p>
            <a:endParaRPr lang="en-US" altLang="zh-TW" sz="2000" b="0" strike="noStrike" spc="-1" dirty="0">
              <a:latin typeface="Arial"/>
            </a:endParaRPr>
          </a:p>
        </p:txBody>
      </p:sp>
      <p:sp>
        <p:nvSpPr>
          <p:cNvPr id="949" name="CustomShape 3"/>
          <p:cNvSpPr/>
          <p:nvPr/>
        </p:nvSpPr>
        <p:spPr>
          <a:xfrm>
            <a:off x="3817581" y="10239045"/>
            <a:ext cx="2917437" cy="535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7145F5C-8AE2-4FD5-9DA3-0B0E826514E4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新細明體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  <a:prstGeom prst="rect">
            <a:avLst/>
          </a:prstGeom>
        </p:spPr>
      </p:sp>
      <p:sp>
        <p:nvSpPr>
          <p:cNvPr id="951" name="PlaceHolder 2"/>
          <p:cNvSpPr>
            <a:spLocks noGrp="1"/>
          </p:cNvSpPr>
          <p:nvPr>
            <p:ph type="body"/>
          </p:nvPr>
        </p:nvSpPr>
        <p:spPr>
          <a:xfrm>
            <a:off x="673859" y="5120500"/>
            <a:ext cx="5388728" cy="48476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52" name="CustomShape 3"/>
          <p:cNvSpPr/>
          <p:nvPr/>
        </p:nvSpPr>
        <p:spPr>
          <a:xfrm>
            <a:off x="3817581" y="10239045"/>
            <a:ext cx="2917437" cy="535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657D7BB-D57C-4FA6-9A0D-BC43065617AE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新細明體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  <a:prstGeom prst="rect">
            <a:avLst/>
          </a:prstGeom>
        </p:spPr>
      </p:sp>
      <p:sp>
        <p:nvSpPr>
          <p:cNvPr id="954" name="PlaceHolder 2"/>
          <p:cNvSpPr>
            <a:spLocks noGrp="1"/>
          </p:cNvSpPr>
          <p:nvPr>
            <p:ph type="body"/>
          </p:nvPr>
        </p:nvSpPr>
        <p:spPr>
          <a:xfrm>
            <a:off x="673859" y="5120500"/>
            <a:ext cx="5388728" cy="48476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8600" lvl="1" indent="-225720">
              <a:lnSpc>
                <a:spcPct val="100000"/>
              </a:lnSpc>
              <a:buClr>
                <a:srgbClr val="FF0000"/>
              </a:buClr>
              <a:buFont typeface="Symbol"/>
              <a:buChar char=""/>
            </a:pPr>
            <a:r>
              <a:rPr lang="en-US" sz="1400" b="1" strike="noStrike" spc="-1" dirty="0">
                <a:solidFill>
                  <a:srgbClr val="FF0000"/>
                </a:solidFill>
                <a:latin typeface="Arial"/>
              </a:rPr>
              <a:t>「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Arial"/>
              </a:rPr>
              <a:t>新營-橋南老街</a:t>
            </a:r>
            <a:r>
              <a:rPr lang="en-US" sz="1400" b="1" strike="noStrike" spc="-1" dirty="0">
                <a:solidFill>
                  <a:srgbClr val="FF0000"/>
                </a:solidFill>
                <a:latin typeface="Arial"/>
              </a:rPr>
              <a:t>」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</a:rPr>
              <a:t>：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</a:rPr>
              <a:t>棕幹線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</a:rPr>
              <a:t>(76).棕1線(18).棕2線 (8) .棕3線(8)，公路客運7407.7408.7410共54班次並</a:t>
            </a:r>
            <a:r>
              <a:rPr lang="en-US" sz="1400" b="1" strike="noStrike" spc="-1" dirty="0">
                <a:solidFill>
                  <a:srgbClr val="0000FF"/>
                </a:solidFill>
                <a:latin typeface="Arial"/>
              </a:rPr>
              <a:t>增開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</a:rPr>
              <a:t>「新營-鹽水」</a:t>
            </a:r>
            <a:r>
              <a:rPr lang="en-US" sz="1400" b="1" strike="noStrike" spc="-1" dirty="0">
                <a:solidFill>
                  <a:srgbClr val="0000FF"/>
                </a:solidFill>
                <a:latin typeface="Arial"/>
              </a:rPr>
              <a:t>區間車(36)尖峰時間10-15分1班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</a:rPr>
              <a:t>，每日</a:t>
            </a:r>
            <a:r>
              <a:rPr lang="en-US" sz="1400" b="1" strike="noStrike" spc="-1" dirty="0">
                <a:solidFill>
                  <a:srgbClr val="0000FF"/>
                </a:solidFill>
                <a:latin typeface="Arial"/>
              </a:rPr>
              <a:t>184班</a:t>
            </a:r>
            <a:r>
              <a:rPr lang="en-US" sz="1400" b="1" strike="noStrike" spc="-1" dirty="0">
                <a:solidFill>
                  <a:srgbClr val="0000FF"/>
                </a:solidFill>
                <a:latin typeface="微軟正黑體"/>
                <a:ea typeface="+mn-ea"/>
              </a:rPr>
              <a:t>。</a:t>
            </a:r>
            <a:endParaRPr lang="en-US" sz="1400" b="0" strike="noStrike" spc="-1" dirty="0">
              <a:latin typeface="Arial"/>
            </a:endParaRPr>
          </a:p>
          <a:p>
            <a:pPr marL="228600" lvl="1" indent="-225720">
              <a:lnSpc>
                <a:spcPct val="100000"/>
              </a:lnSpc>
              <a:buClr>
                <a:srgbClr val="FF0000"/>
              </a:buClr>
              <a:buFont typeface="Symbol"/>
              <a:buChar char=""/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「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+mn-ea"/>
              </a:rPr>
              <a:t>新營太子宮-橋南老街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」：</a:t>
            </a: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燈節期間</a:t>
            </a:r>
            <a:r>
              <a:rPr lang="en-US" sz="1400" b="1" strike="noStrike" spc="-1" dirty="0">
                <a:solidFill>
                  <a:srgbClr val="0000FF"/>
                </a:solidFill>
                <a:latin typeface="微軟正黑體"/>
                <a:ea typeface="+mn-ea"/>
              </a:rPr>
              <a:t>假日</a:t>
            </a: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增開</a:t>
            </a:r>
            <a:r>
              <a:rPr lang="en-US" sz="1400" b="1" strike="noStrike" spc="-1" dirty="0">
                <a:solidFill>
                  <a:srgbClr val="0000FF"/>
                </a:solidFill>
                <a:latin typeface="微軟正黑體"/>
                <a:ea typeface="+mn-ea"/>
              </a:rPr>
              <a:t>棕3-1區間車(30分1班)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，</a:t>
            </a: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每日</a:t>
            </a:r>
            <a:r>
              <a:rPr lang="en-US" sz="1400" b="1" strike="noStrike" spc="-1" dirty="0">
                <a:solidFill>
                  <a:srgbClr val="0000FF"/>
                </a:solidFill>
                <a:latin typeface="微軟正黑體"/>
                <a:ea typeface="+mn-ea"/>
              </a:rPr>
              <a:t>19班</a:t>
            </a: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。</a:t>
            </a:r>
            <a:endParaRPr lang="en-US" sz="1400" b="0" strike="noStrike" spc="-1" dirty="0">
              <a:latin typeface="Arial"/>
            </a:endParaRPr>
          </a:p>
          <a:p>
            <a:pPr marL="228600" lvl="1" indent="-225720">
              <a:lnSpc>
                <a:spcPct val="100000"/>
              </a:lnSpc>
              <a:buClr>
                <a:srgbClr val="FF0000"/>
              </a:buClr>
              <a:buFont typeface="Symbol"/>
              <a:buChar char=""/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「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+mn-ea"/>
              </a:rPr>
              <a:t>新營客轉中心-鹽水信義橋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」</a:t>
            </a: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：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微軟正黑體"/>
                <a:ea typeface="+mn-ea"/>
              </a:rPr>
              <a:t>燈節期間假日，開行</a:t>
            </a:r>
            <a:r>
              <a:rPr lang="en-US" sz="1400" b="1" strike="noStrike" spc="-1" dirty="0" err="1">
                <a:solidFill>
                  <a:srgbClr val="0000FF"/>
                </a:solidFill>
                <a:latin typeface="微軟正黑體"/>
                <a:ea typeface="+mn-ea"/>
              </a:rPr>
              <a:t>免費</a:t>
            </a:r>
            <a:r>
              <a:rPr lang="en-US" sz="1400" b="1" strike="noStrike" spc="-1" dirty="0" err="1">
                <a:solidFill>
                  <a:srgbClr val="0000FF"/>
                </a:solidFill>
                <a:latin typeface="+mj-ea"/>
                <a:ea typeface="+mn-ea"/>
              </a:rPr>
              <a:t>區間接駁車</a:t>
            </a:r>
            <a:r>
              <a:rPr lang="en-US" sz="1400" b="1" strike="noStrike" spc="-1" dirty="0">
                <a:solidFill>
                  <a:srgbClr val="0000FF"/>
                </a:solidFill>
                <a:latin typeface="+mj-ea"/>
                <a:ea typeface="+mn-ea"/>
              </a:rPr>
              <a:t>(尖峰15分1班)，</a:t>
            </a:r>
            <a:r>
              <a:rPr lang="en-US" sz="1400" b="1" strike="noStrike" spc="-1" dirty="0">
                <a:solidFill>
                  <a:srgbClr val="000000"/>
                </a:solidFill>
                <a:latin typeface="+mj-ea"/>
                <a:ea typeface="+mn-ea"/>
              </a:rPr>
              <a:t>每日</a:t>
            </a:r>
            <a:r>
              <a:rPr lang="en-US" sz="1400" b="1" strike="noStrike" spc="-1" dirty="0">
                <a:solidFill>
                  <a:srgbClr val="0000FF"/>
                </a:solidFill>
                <a:latin typeface="+mj-ea"/>
                <a:ea typeface="+mn-ea"/>
              </a:rPr>
              <a:t>28班。</a:t>
            </a:r>
            <a:endParaRPr lang="en-US" sz="1400" b="0" strike="noStrike" spc="-1" dirty="0">
              <a:latin typeface="Arial"/>
            </a:endParaRPr>
          </a:p>
          <a:p>
            <a:pPr marL="228600" lvl="1" indent="-225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400" b="1" strike="noStrike" spc="-1" dirty="0" err="1">
                <a:solidFill>
                  <a:srgbClr val="000000"/>
                </a:solidFill>
                <a:latin typeface="+mj-ea"/>
                <a:ea typeface="+mn-ea"/>
              </a:rPr>
              <a:t>除前述原有月津港燈節路線服務外</a:t>
            </a:r>
            <a:r>
              <a:rPr lang="en-US" sz="1400" b="1" strike="noStrike" spc="-1" dirty="0">
                <a:solidFill>
                  <a:srgbClr val="000000"/>
                </a:solidFill>
                <a:latin typeface="+mj-ea"/>
                <a:ea typeface="+mn-ea"/>
              </a:rPr>
              <a:t>，</a:t>
            </a:r>
            <a:r>
              <a:rPr lang="en-US" sz="1400" b="1" strike="noStrike" spc="-1" dirty="0">
                <a:solidFill>
                  <a:srgbClr val="FF0000"/>
                </a:solidFill>
                <a:latin typeface="+mj-ea"/>
                <a:ea typeface="+mn-ea"/>
              </a:rPr>
              <a:t>「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+mj-ea"/>
                <a:ea typeface="+mn-ea"/>
              </a:rPr>
              <a:t>新營-鹽水」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+mn-ea"/>
              </a:rPr>
              <a:t>區間車</a:t>
            </a:r>
            <a:r>
              <a:rPr lang="en-US" sz="1400" b="1" strike="noStrike" spc="-1" dirty="0">
                <a:solidFill>
                  <a:srgbClr val="0000FF"/>
                </a:solidFill>
                <a:latin typeface="微軟正黑體"/>
                <a:ea typeface="+mn-ea"/>
              </a:rPr>
              <a:t>(當日202班)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、 「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+mn-ea"/>
              </a:rPr>
              <a:t>新營客轉中心-鹽水」接駁車</a:t>
            </a:r>
            <a:r>
              <a:rPr lang="en-US" sz="1400" b="1" strike="noStrike" spc="-1" dirty="0">
                <a:solidFill>
                  <a:srgbClr val="0000FF"/>
                </a:solidFill>
                <a:latin typeface="微軟正黑體"/>
                <a:ea typeface="+mn-ea"/>
              </a:rPr>
              <a:t>(當日46班)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加班</a:t>
            </a: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服務至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24:00，以疏運參加蜂炮民眾。</a:t>
            </a:r>
            <a:endParaRPr lang="en-US" sz="1400" b="0" strike="noStrike" spc="-1" dirty="0">
              <a:latin typeface="Arial"/>
            </a:endParaRPr>
          </a:p>
          <a:p>
            <a:pPr marL="228600" lvl="1" indent="-225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上述路線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1500管制前</a:t>
            </a:r>
            <a:r>
              <a:rPr lang="en-US" sz="1400" b="1" strike="noStrike" spc="-1" dirty="0">
                <a:solidFill>
                  <a:srgbClr val="000000"/>
                </a:solidFill>
                <a:latin typeface="微軟正黑體"/>
                <a:ea typeface="+mn-ea"/>
              </a:rPr>
              <a:t>維持橋南老街站位停靠、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+mn-ea"/>
              </a:rPr>
              <a:t>1500管制後</a:t>
            </a:r>
            <a:r>
              <a:rPr lang="en-US" sz="1400" b="1" strike="noStrike" spc="-1" dirty="0">
                <a:solidFill>
                  <a:srgbClr val="0D0D0D"/>
                </a:solidFill>
                <a:latin typeface="微軟正黑體"/>
                <a:ea typeface="+mn-ea"/>
              </a:rPr>
              <a:t>行駛至南太路與忠孝路口</a:t>
            </a:r>
            <a:r>
              <a:rPr lang="en-US" sz="1400" b="1" strike="noStrike" spc="-1" dirty="0">
                <a:solidFill>
                  <a:srgbClr val="0D0D0D"/>
                </a:solidFill>
                <a:latin typeface="PMingLiU"/>
                <a:ea typeface="PMingLiU"/>
              </a:rPr>
              <a:t>，</a:t>
            </a:r>
            <a:r>
              <a:rPr lang="en-US" sz="1400" b="1" strike="noStrike" spc="-1" dirty="0">
                <a:solidFill>
                  <a:srgbClr val="0D0D0D"/>
                </a:solidFill>
                <a:latin typeface="+mn-ea"/>
                <a:ea typeface="PMingLiU"/>
              </a:rPr>
              <a:t>並於路口設置臨時站位</a:t>
            </a:r>
            <a:r>
              <a:rPr lang="en-US" sz="1400" b="1" strike="noStrike" spc="-1" dirty="0">
                <a:solidFill>
                  <a:srgbClr val="000000"/>
                </a:solidFill>
                <a:latin typeface="+mn-ea"/>
                <a:ea typeface="PMingLiU"/>
              </a:rPr>
              <a:t>疏運民眾至24:00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+mn-ea"/>
                <a:ea typeface="PMingLiU"/>
              </a:rPr>
              <a:t>配合本府文化局2019「龍崎光節：空山祭」活動（108年12月21日至109年2月2日），於活動期間例假日（計19天），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+mn-ea"/>
                <a:ea typeface="PMingLiU"/>
              </a:rPr>
              <a:t>紅幹線增加以下班次延駛龍崎，說明如下</a:t>
            </a:r>
            <a:r>
              <a:rPr lang="en-US" sz="2000" b="0" strike="noStrike" spc="-1" dirty="0">
                <a:solidFill>
                  <a:srgbClr val="000000"/>
                </a:solidFill>
                <a:latin typeface="+mn-ea"/>
                <a:ea typeface="PMingLiU"/>
              </a:rPr>
              <a:t>：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+mn-ea"/>
                <a:ea typeface="PMingLiU"/>
              </a:rPr>
              <a:t>(一)由安平工業區15：00、15：45、16:50、18:15、20:30發車班次延駛龍崎。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+mn-ea"/>
                <a:ea typeface="PMingLiU"/>
              </a:rPr>
              <a:t>(二)由關廟轉運站18：45、19：55及22：00發車班次延駛龍崎。龍崎發車時間為18：40、19：45及22：00。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+mn-ea"/>
                <a:ea typeface="PMingLiU"/>
              </a:rPr>
              <a:t>(四) 另109年1月24日為除夕日，各業者需依除夕班表行駛，如有異動再通知。</a:t>
            </a:r>
          </a:p>
          <a:p>
            <a:pPr>
              <a:lnSpc>
                <a:spcPct val="100000"/>
              </a:lnSpc>
            </a:pPr>
            <a:r>
              <a:rPr lang="zh-TW" altLang="en-US" sz="2000" b="0" strike="noStrike" spc="-1" dirty="0">
                <a:solidFill>
                  <a:srgbClr val="000000"/>
                </a:solidFill>
                <a:latin typeface="+mn-ea"/>
                <a:ea typeface="PMingLiU"/>
              </a:rPr>
              <a:t>月津港燈節：</a:t>
            </a:r>
            <a:endParaRPr lang="en-US" altLang="zh-TW" sz="2000" b="0" strike="noStrike" spc="-1" dirty="0">
              <a:solidFill>
                <a:srgbClr val="000000"/>
              </a:solidFill>
              <a:latin typeface="+mn-ea"/>
              <a:ea typeface="PMingLiU"/>
            </a:endParaRPr>
          </a:p>
          <a:p>
            <a:pPr>
              <a:lnSpc>
                <a:spcPct val="100000"/>
              </a:lnSpc>
            </a:pPr>
            <a:r>
              <a:rPr lang="en-US" altLang="zh-TW" sz="1600" b="1" u="sng" strike="noStrike" spc="-1" dirty="0" err="1">
                <a:solidFill>
                  <a:srgbClr val="C00000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燈節期間</a:t>
            </a:r>
            <a:endParaRPr lang="en-US" altLang="zh-TW" sz="1600" b="0" strike="noStrike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840" lvl="1" indent="-282960">
              <a:lnSpc>
                <a:spcPct val="100000"/>
              </a:lnSpc>
              <a:buClr>
                <a:srgbClr val="C00000"/>
              </a:buClr>
              <a:buFont typeface="Wingdings" charset="2"/>
              <a:buChar char=""/>
            </a:pPr>
            <a:r>
              <a:rPr lang="en-US" altLang="zh-TW" sz="1400" b="1" strike="noStrike" spc="-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棕幹線增開20班</a:t>
            </a:r>
            <a:r>
              <a:rPr lang="en-US" altLang="zh-TW" sz="1400" b="1" strike="noStrike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「新營-鹽水」</a:t>
            </a:r>
            <a:r>
              <a:rPr lang="en-US" altLang="zh-TW" sz="1400" b="1" strike="noStrike" spc="-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區間車</a:t>
            </a:r>
            <a:endParaRPr lang="en-US" altLang="zh-TW" sz="1400" b="0" strike="noStrike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840" lvl="1" indent="-282960">
              <a:lnSpc>
                <a:spcPct val="100000"/>
              </a:lnSpc>
              <a:buClr>
                <a:srgbClr val="C00000"/>
              </a:buClr>
              <a:buFont typeface="Wingdings" charset="2"/>
              <a:buChar char=""/>
            </a:pPr>
            <a:r>
              <a:rPr lang="en-US" altLang="zh-TW" sz="1400" b="1" strike="noStrike" spc="-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假日增開</a:t>
            </a:r>
            <a:r>
              <a:rPr lang="en-US" altLang="zh-TW" sz="1400" b="1" strike="noStrike" spc="-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「新營太子宮-橋南老街」區間車</a:t>
            </a:r>
            <a:endParaRPr lang="en-US" altLang="zh-TW" sz="1400" b="0" strike="noStrike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3040" lvl="2" indent="-28296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</a:pPr>
            <a:r>
              <a:rPr lang="en-US" altLang="zh-TW" sz="1400" b="1" strike="noStrike" spc="-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上開路線增設</a:t>
            </a:r>
            <a:r>
              <a:rPr lang="en-US" altLang="zh-TW" sz="1400" b="1" strike="noStrike" spc="-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「橋南老街站</a:t>
            </a:r>
            <a:r>
              <a:rPr lang="en-US" altLang="zh-TW" sz="1400" b="1" strike="noStrike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」(</a:t>
            </a:r>
            <a:r>
              <a:rPr lang="en-US" altLang="zh-TW" sz="1400" b="1" strike="noStrike" spc="-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位於燈會南側入口</a:t>
            </a:r>
            <a:r>
              <a:rPr lang="en-US" altLang="zh-TW" sz="1400" b="1" strike="noStrike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             </a:t>
            </a:r>
            <a:endParaRPr lang="en-US" altLang="zh-TW" sz="1400" b="0" strike="noStrike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840" lvl="1" indent="-282960">
              <a:lnSpc>
                <a:spcPct val="100000"/>
              </a:lnSpc>
              <a:buClr>
                <a:srgbClr val="C00000"/>
              </a:buClr>
              <a:buFont typeface="Wingdings" charset="2"/>
              <a:buChar char=""/>
            </a:pPr>
            <a:r>
              <a:rPr lang="en-US" altLang="zh-TW" sz="1400" b="1" strike="noStrike" spc="-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假日增開免費接駁車</a:t>
            </a:r>
            <a:r>
              <a:rPr lang="en-US" altLang="zh-TW" sz="1400" b="1" strike="noStrike" spc="-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「新營客轉中心-鹽水信義橋」線，於燈會東側入口下車</a:t>
            </a:r>
            <a:endParaRPr lang="en-US" altLang="zh-TW" sz="1400" b="0" strike="noStrike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000" b="0" strike="noStrike" spc="-1" dirty="0">
                <a:latin typeface="Arial"/>
              </a:rPr>
              <a:t>鹽水蜂炮：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altLang="zh-TW" sz="1600" u="sng" strike="noStrike" spc="-1" dirty="0" err="1">
                <a:uFillTx/>
              </a:rPr>
              <a:t>蜂炮當日</a:t>
            </a:r>
            <a:endParaRPr lang="en-US" altLang="zh-TW" sz="1600" strike="noStrike" spc="-1" dirty="0"/>
          </a:p>
          <a:p>
            <a:pPr marL="285840" lvl="1" indent="-282960">
              <a:lnSpc>
                <a:spcPct val="100000"/>
              </a:lnSpc>
              <a:buClr>
                <a:srgbClr val="C00000"/>
              </a:buClr>
              <a:buFont typeface="Wingdings" charset="2"/>
              <a:buChar char=""/>
            </a:pPr>
            <a:r>
              <a:rPr lang="en-US" altLang="zh-TW" sz="1400" strike="noStrike" spc="-1" dirty="0"/>
              <a:t>1500管制後</a:t>
            </a:r>
            <a:r>
              <a:rPr lang="zh-TW" altLang="en-US" sz="1400" strike="noStrike" spc="-1" dirty="0"/>
              <a:t>：</a:t>
            </a:r>
            <a:r>
              <a:rPr lang="en-US" altLang="zh-TW" sz="1400" strike="noStrike" spc="-1" dirty="0"/>
              <a:t>行駛至忠孝路南門路口，並於路口設置臨時站位疏運民眾至24:00</a:t>
            </a:r>
          </a:p>
          <a:p>
            <a:pPr marL="285840" lvl="1" indent="-28296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en-US" altLang="zh-TW" sz="1400" strike="noStrike" spc="-1" dirty="0"/>
              <a:t>區間車加班服務至24:00</a:t>
            </a:r>
            <a:endParaRPr lang="en-US" altLang="zh-TW" sz="1400" b="0" strike="noStrike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955" name="CustomShape 3"/>
          <p:cNvSpPr/>
          <p:nvPr/>
        </p:nvSpPr>
        <p:spPr>
          <a:xfrm>
            <a:off x="3817581" y="10239045"/>
            <a:ext cx="2917437" cy="535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E4930D3-C246-4C95-95F6-F6AEF1EC61EF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新細明體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34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  <a:prstGeom prst="rect">
            <a:avLst/>
          </a:prstGeom>
        </p:spPr>
      </p:sp>
      <p:sp>
        <p:nvSpPr>
          <p:cNvPr id="972" name="PlaceHolder 2"/>
          <p:cNvSpPr>
            <a:spLocks noGrp="1"/>
          </p:cNvSpPr>
          <p:nvPr>
            <p:ph type="body"/>
          </p:nvPr>
        </p:nvSpPr>
        <p:spPr>
          <a:xfrm>
            <a:off x="673859" y="5120500"/>
            <a:ext cx="5388728" cy="48476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348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高速公路局1968APP、高速公路局網站</a:t>
            </a:r>
          </a:p>
          <a:p>
            <a:pPr marL="216000" indent="-21348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973" name="CustomShape 3"/>
          <p:cNvSpPr/>
          <p:nvPr/>
        </p:nvSpPr>
        <p:spPr>
          <a:xfrm>
            <a:off x="3817581" y="10239045"/>
            <a:ext cx="2917437" cy="535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32507AF-F9BB-40C6-90C6-12FB25C9AD99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  <a:prstGeom prst="rect">
            <a:avLst/>
          </a:prstGeom>
        </p:spPr>
      </p:sp>
      <p:sp>
        <p:nvSpPr>
          <p:cNvPr id="975" name="PlaceHolder 2"/>
          <p:cNvSpPr>
            <a:spLocks noGrp="1"/>
          </p:cNvSpPr>
          <p:nvPr>
            <p:ph type="body"/>
          </p:nvPr>
        </p:nvSpPr>
        <p:spPr>
          <a:xfrm>
            <a:off x="673859" y="5120500"/>
            <a:ext cx="5388728" cy="48476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76" name="CustomShape 3"/>
          <p:cNvSpPr/>
          <p:nvPr/>
        </p:nvSpPr>
        <p:spPr>
          <a:xfrm>
            <a:off x="3817581" y="10239045"/>
            <a:ext cx="2917437" cy="535975"/>
          </a:xfrm>
          <a:prstGeom prst="rect">
            <a:avLst/>
          </a:prstGeom>
          <a:noFill/>
          <a:ln>
            <a:noFill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7792C85-6473-48BD-B174-8B5C365A23B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FCB482BA-26AE-42BE-BC49-67BDD3424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8519F325-F342-4487-BA34-422AE7DA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73C1378-A4DB-45EC-9E12-59D1B997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C444-8DF3-480B-86C4-BDAEA3E979A2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B8781D1D-5C2D-4037-B9E9-BBB81D9C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530094C-063D-461A-9CCC-83D0D0D0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49222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3225C99-1555-4D17-AE5E-4BD3A9BCF5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9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9CE9B1-A088-46A2-9715-CAAF2E41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7D3D432-8C02-464C-8A43-E66BE4195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19E53D-3D6E-4C1A-8129-E8A79F1C6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9EE319-F09E-45E2-9F9B-D622E320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C6F1-689F-4BAB-A936-4AC099BF9393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808EFC-4D5B-4614-880C-6AC8D011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95E864-1313-46E2-85BF-90D8B678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3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1C6FF-0E36-4ABC-9FAB-B99D2E98B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43B451-9D93-4A13-9ED2-56DD76F5A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651CAB-F54B-489D-AF1D-78A660C7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8970-5716-4F3D-9C91-8991F4491E90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3CC1C0-F665-43E2-9740-A5DB9226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E5543D-8B89-42D0-89EE-08BFC69F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87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47D3EE-5808-4779-8F45-9EE642FD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0CD58F-7E74-45E5-A3D0-FD9DCC695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534815-65C8-407E-99D8-670A571A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0EC2-F889-4AC6-A0F6-F473DE855BC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155D8B-D8A7-47A6-ADDE-D54BB9F8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E6ACE0-5A70-4E4D-BEB2-E974B568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30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112A90-D30F-4350-A365-8F0AEB229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69DC536-90F1-4395-8E56-3FF92CD1F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4BF5D1-5C5E-43A5-8827-B16D47BB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3A7E-7EE0-4C80-9AFE-CAF718FAD4D6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E959A1-4589-49E1-B93F-3AC34A4A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1073C-D9D6-4CEE-B811-BC530FAD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19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4B711-A984-4532-AAD6-34C66498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EEC3CB-C4D6-414A-8A5B-5A4B2AF3B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5ED301-07C5-472F-81A1-9DE90EA9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73E6-77C8-4807-A7E4-9D11AA6F3826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CF57AF-CDA9-481D-A2C4-B8558DC1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C06D60-5B25-45C6-82F2-BDF9068E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24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1CD4AC-810D-4C9B-8D89-23F524A7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AFF877-E3F3-4F3A-9FDC-AD421FF1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FEE599-A0B9-406B-868B-5E3B65F0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081F-51A3-46DA-996C-A57A4D0B4CD2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9D8ABD-FE74-45B3-9954-650D954D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52EC4A-A9AD-4005-B1EB-77BB358C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66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9D5195-4BA4-4C06-AEB1-CB9A1CB5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786F93-7FA2-4BC6-B7B1-0AF63B71F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572F98-5D2A-4A33-B4B7-E1F665C4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077C-DBBD-40C9-B167-B68BE3DFDC37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3E081C-9F2E-4E81-9FAF-F4036E1E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81819D-3774-4D9F-AC4D-2C9E3A1F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45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A94D3C-E804-467C-A422-F2FA8B36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A2A6F7-FBC7-45D3-B9F9-5ED22F5DA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EE08D87-A893-4303-8F25-1086645D3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DD6C27-02F4-4954-AA3A-E7F86865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DB6-F142-4974-9CFF-C3637F9659EB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7E205B-B49D-4B6A-9A05-11A974B0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2ECF79-FCEA-4487-B402-EEE358D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3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050CAC-0BA2-4382-A7EC-AAA6D570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63799D-826C-47CA-BC57-7A0F5C02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4AE831-47FD-49E6-9615-FB3528AAB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DEF7AD-C14E-4418-A8E6-E1A677B85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DCAEBDC-E20E-4F6F-838C-BEB821AFE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B968895-D032-4B20-8C1E-4DDEAA7D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F8EF-7A60-4B3F-8A1F-5FE22B1DDB0E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7B8359-0294-4EB7-948A-F09C25C8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4AA455-49D9-4E5E-AA86-FB2A647D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83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BBC627-B0E6-43CE-B1DF-14CAC8F6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6C083F-7D20-4305-AB4E-6D072399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6664-8F49-4D96-A1A2-2FBC109CF767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A265D6-97C1-42B0-8AA2-A5A32665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6193B1-8195-4226-AF31-1C3C7F06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3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6BB32B-9897-447D-914E-572154C0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E1390F2-7492-4748-B012-B80CCE343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C2E560C-19BD-44F7-8164-6FCEA812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BCDB-AFF7-46B5-8B95-8BBAF6331E75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CE7C334-22CD-4226-A1C2-894CE8E8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C946764-B467-46C8-9CF9-CD17E3D5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3225C99-1555-4D17-AE5E-4BD3A9BCF5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950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918BA-9828-43E9-A9DF-A704F8D4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242F-E8BD-421D-9A06-3E86C3B4C30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E01905A-DA2C-41D5-8906-7127D4CC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5E947D-22CE-4230-AD68-D0391DFE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34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9D0CCA-3F75-408A-881F-8D7F298E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599285-D96F-4E34-9BAF-474955BD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22ECE-0E5E-4890-9644-9034D2646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80E78B-9710-4401-B22F-51501EC7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A818-B11C-4766-8FC6-D1D95A59B305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32E539-6EB9-4BDD-BCA5-66263C3F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CE7DE2-B6B8-45EF-A474-911E6248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145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C0D2D8-778B-49EA-A9DE-37A0362A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117BDBD-53EF-493D-A18E-44ED62CCD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AC7BAD-EAE3-4830-9B18-F414FDE48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C5DDF2-4DA5-40A4-8DD1-63A91BDC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81EA-01BA-42FE-8D94-AC58973D4632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BA3CBC-D06E-4711-B391-A24D7E39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8D1C391-4AD2-4827-AE53-0C0E9649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59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C35C8B-E85B-4E92-B761-162EEA80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0046B6F-81BC-447A-8599-72BE19948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667EE1-ADA5-4B28-99A5-36659ED2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1A7-B1E5-4BDD-9E1E-8091DD2AE5F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622A0B-0B05-4F31-B898-7F5266F1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12F578-BCFB-402B-8B6A-44335B1E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461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9B5D32C-8469-4975-BB78-FDECC2FA3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B78DCA-791B-4F54-987C-B68A6B9E0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31BF1A-954C-42C0-8775-9230910A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C42E-CAD9-45F9-A63C-1294A6945F98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871789-0DEC-4C03-9BAC-0D18E3DD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BFA93E-2D46-4516-A664-B522E09E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049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3F9F7E-8E2E-4418-BF10-1B45BE20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B70CA5-C36C-45D0-A884-6CDCFD62D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6E8427-677C-4000-8589-10CF702A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D8B-BE92-4C5E-87B1-9D688C7BD1C4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5EC1E9-0AFB-480D-8A11-E42840B7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E725D7-634A-4F14-BACB-DFC422C6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609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6AAD23-E96C-48FD-846A-2709E74C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32FABB-C074-4552-A5DC-D24A14CC2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4AC967-0562-4A4C-98F7-BFA19CDA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DD83-26DF-44CB-AE13-D6B0C7953B74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C1AFAF-AADC-404C-92B6-A9780D08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55EAC7-81CE-432D-8FAA-4A92B648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842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092CB2-A1CC-4733-8A72-8F7BF6B7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C8DD3D-07B8-47D4-92C3-E194D2B87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12B4B1-C261-423F-8882-23C4316D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598A-0A6C-4C4C-A412-F7124C655BD0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48CF44-6E89-4870-98C5-14608A4A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2E28AC-A79E-47FD-94D4-FE2DB32A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425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2FA40-DA4A-4D09-BA83-84221B67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9FD57A-4247-4607-8018-C985692C9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369820-E6AF-4690-9F2A-0C358E87C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F4BFBC-DA37-48C1-9EBB-66D3563D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4674-964A-4C85-A70C-304DBEB62DC7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716E61-7D7F-40E9-898F-757C878B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60203B-9BBA-4C89-BFD5-4BC32AFD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063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48F381-BB71-4A6D-A7F5-3D2DF5E7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D6BCB6-0B2B-4BD9-A63F-15F4908EC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344717-9024-41B4-A18D-07151D5C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8108CA9-0406-4905-85B9-A7AFC6BDB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9DB28FD-EF73-4F4E-9DF9-68FE7E778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D329CB-412B-49E1-8C52-3E5925B5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9D6D-F23A-4403-A301-B070401D98F2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FB1E97-7A64-4993-9B88-EBF9BC11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97E8430-BF34-4F34-992A-3DDE08AB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52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4DD6E-7901-4309-AC41-307DD70E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DF8278-009E-46F3-A670-B0539AD6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2EBA51-F01D-4B49-8185-0089433EFD51}"/>
              </a:ext>
            </a:extLst>
          </p:cNvPr>
          <p:cNvSpPr/>
          <p:nvPr userDrawn="1"/>
        </p:nvSpPr>
        <p:spPr>
          <a:xfrm>
            <a:off x="3434316" y="0"/>
            <a:ext cx="5401340" cy="768350"/>
          </a:xfrm>
          <a:prstGeom prst="rect">
            <a:avLst/>
          </a:prstGeom>
          <a:solidFill>
            <a:srgbClr val="FDF5E7"/>
          </a:solidFill>
          <a:ln>
            <a:solidFill>
              <a:srgbClr val="FD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CFFCCA04-1BEE-42DD-A237-C3CB4FA43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4989695-8DF1-4C97-ABD3-02C9A1AF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A4A-53F2-4E69-A5D1-B5E78B3330F7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3D23290B-AA28-4021-AB15-52A70922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A7D323AA-E545-4B5D-A084-BFB58B63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139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3225C99-1555-4D17-AE5E-4BD3A9BCF5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167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46EFF-322A-43CC-B7A8-1419E35A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B5A571B-594B-48CC-9DEE-57D3EEEA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6644-652F-46D7-B4FE-E5463B58EFC3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B3B1AE-A8E9-4B83-8F51-77021DF4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0ACCDC-606D-4358-BFFC-FE8265DB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092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7B3438-792F-4369-BA52-270F6DD6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D9F2-379E-4F93-913C-64D25028056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3EF31A8-BBB6-4B50-B818-6C185B7E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E696C9-3D45-4FF0-A920-A3A884BB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075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938F1-C2C2-4BFD-8EF2-C0843F6E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698F5B-6952-4ED2-8CBD-B5278693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8BAC70-9DB8-4241-A9A0-CEBA6DF9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0CDCBD-3274-4408-A759-0FEFD370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E3D-DD9F-4B8E-8A41-5833CDFC0ACC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58F19A-8BDB-4B4F-AAB7-F3852C72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2629D6-52C2-4E48-AEFC-E322C58F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43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ADF8CE-0CD7-43D3-8803-D56513AB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1196C3-7F06-40D3-8410-E4BD2096A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8705990-17C4-4955-94BB-5B5E85399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5A8995-F9ED-4937-A881-4F05B8BB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83189-55C3-4137-A107-0CD5769E2C5A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351CB4-C48A-44C0-BEAE-F344B335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DFC217-E33E-4928-8378-1D14CC23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35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F6AEC-B701-4EA1-9E8C-1A2E94DE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6395948-536A-4F08-8F2A-C86C7A99F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EEA9C1-DFED-4732-AB8B-5A27DDDE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8B5-9A39-4427-A8C5-CC75C11618D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922BCA-D871-4D0E-8243-91BBF3B5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9F83C8-E20A-48F4-B13A-1CA9D178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04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413EBD2-D271-4451-A126-84029F272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E7F8ECD-0A7A-4A7C-BAD3-7F36E127B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2621CB-1FBA-4DDD-995E-E8294133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3B1B-F303-4E6C-8F2D-DADB51CBDE4D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39FC6-9F00-4E93-B47F-78D036A3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DBA558-1D26-4F98-9FF7-CA0BCC3B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097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001A6B-D4FB-4411-9EB8-AB302FBC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C34540-37D2-405A-8990-EAD7FDD2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56D40F-6DBD-4C87-A905-76AF7A73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37B-677A-4869-AA8E-BA48CD31E631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BB8A10-8C3C-4C7B-B8A8-C2F9733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E7E488-A14A-4872-BEE6-17ACAD76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911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1504B-15E1-4F2F-B017-5B2F6280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8C9562-6139-40CD-94AD-C4BE4C6B2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F7E2DE-E814-4B92-8643-AA13824B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5550-57D9-4F6D-91BE-4D4EEB8221C7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9167DF-6D06-4F8A-A9CD-CD61D918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D032CD-D92B-41D9-88C7-DC5AB05C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265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404BA-936A-49B4-883F-FA379C93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B23804-A900-44C3-8222-3742078C6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E08A25-36FD-45BC-82AD-DC79A31C4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BD7758-863C-458F-AD5D-4060677E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E3B4-8E19-4F66-9CA1-DD64F5427237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A0612E-6E00-4A7F-9702-2F57551C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436B87-9E77-411E-82E1-47FAFC4D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42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769EF3-0E24-4F1C-86AF-3EA9C062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D6D590-079A-4C8C-83A9-29409BFBF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4029A20-F7A4-437C-9418-7DC95FAAE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3EADBD8-23D8-4151-874C-AA0D33E92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66A496A-0574-48FB-BC6D-51B97A7FB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F0F525-8162-4FD7-AC0F-BC889EB9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6974-C90B-4B36-AC13-3553C0F86D2C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0540BD9-C609-490D-AA02-A03CBB8C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33988D4-1963-4E07-BCE1-698D8436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09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787B86-3CE1-4A31-89ED-2FEA0085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AB3F6F-1F46-42F6-93D5-715FB0A2E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8E338B-78C7-448E-9CB8-0D08B7C49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A327C7-F78C-42CC-A9BE-3F08B7285637}"/>
              </a:ext>
            </a:extLst>
          </p:cNvPr>
          <p:cNvSpPr/>
          <p:nvPr userDrawn="1"/>
        </p:nvSpPr>
        <p:spPr>
          <a:xfrm>
            <a:off x="3434316" y="0"/>
            <a:ext cx="5401340" cy="768350"/>
          </a:xfrm>
          <a:prstGeom prst="rect">
            <a:avLst/>
          </a:prstGeom>
          <a:solidFill>
            <a:srgbClr val="FDF5E7"/>
          </a:solidFill>
          <a:ln>
            <a:solidFill>
              <a:srgbClr val="FD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545AD57-2C2B-4ED8-97AF-E717D3A1629B}"/>
              </a:ext>
            </a:extLst>
          </p:cNvPr>
          <p:cNvSpPr txBox="1"/>
          <p:nvPr userDrawn="1"/>
        </p:nvSpPr>
        <p:spPr>
          <a:xfrm>
            <a:off x="5156537" y="672147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F4CB89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臺南行春  牛運吉祥</a:t>
            </a:r>
          </a:p>
        </p:txBody>
      </p:sp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E06C89A8-A198-4E76-B433-0305B9D6A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A03D7F6E-E796-4579-BA86-E0E26697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E711-B005-4C2F-85A2-958C2D12B3C6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F904BDCB-CDF6-48FE-8685-1E341A48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5140A073-122E-46B6-BD3C-B20828F7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3225C99-1555-4D17-AE5E-4BD3A9BCF5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37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2002CF-7F0F-4D22-9586-9E122AD4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ACEB5B-56A2-463E-930D-C36340C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4AC9-3DB8-41CF-B5F7-CD62402E4DF9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9A28D5A-D03D-4B9A-83ED-E6EF1BBE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51D4D8-DC7B-4FF2-B858-BABD6417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460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1A726A0-0596-479F-935A-42285E65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AD7-2462-4E8D-9C13-509CC457565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48F009-995D-4AA6-8EAE-7BBEAA5B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9C17F4-9A8E-4514-A6AA-04410B60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940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F0FCD-0042-4BFA-8845-5CE8A5A1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6AEAA8-7B38-4867-ABE4-F6FB57D6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D780F2-158A-4F26-8EA7-432457B6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326636-E033-40B2-9115-7529864E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8AF6-7610-4835-ACE5-31D02FD167DD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6C7245-A770-417D-9100-5BDED952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B75FD2-F122-429B-8B32-8CAA967E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468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8D8672-2429-49FF-B73C-CA250AD0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5B11DDA-6357-4A79-8789-3ADB3F0E4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28BE00-2069-4D27-8E0E-34143BC30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0BA666-6462-45C7-A07B-ABD50271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DC9B-26E9-4988-B1EB-01AAD505995C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784838-CB28-481E-ACE4-90DD0426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93B6AE3-4B18-4E7F-A629-444553DB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638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8CE9B-24BA-4832-83C1-22CDBD1F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D0090A-F53A-464C-8B90-A056033F4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2ABB8F-B02F-436C-84A1-5070371D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CEF7-6299-4065-9154-C456477B059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0F5342-7D36-49BA-AD48-9113B67D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FD3C08-E838-41E5-BFD3-7BCD5C11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757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3EC60D9-D610-4A89-B843-D52DF4EA7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8ABDAE7-D80D-464A-9E19-DDC47E932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BC8DAE-279F-4EDB-A834-5B53657B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3483-4FE1-4681-902F-F37AB8DF246F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D6B58C-50A1-427F-87D5-C6CC3EFA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19CBF4-7BBC-4D51-86C2-F9BABCEA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891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FCB482BA-26AE-42BE-BC49-67BDD3424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0FDE4E78-427F-4595-9A20-05EE3AAE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EE19A35B-15C7-40AC-9C05-03FB8012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3AFC-3F51-4BC5-9687-19372C1B0D46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D97569BC-16FB-4E5F-B6EB-80EACCDA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3C56129C-C823-4B8F-8462-61B83CA8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808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B8AEF8DD-ACA2-4CC5-B560-F4391C87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2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FB995A-9886-42D8-B5A6-A37D399F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905E5B-15F6-4C81-8687-D4A78D49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8BA3-0F02-47A6-8E6A-11C9F6187468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905E32-EAA2-4506-89B4-5FB8F6D9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E4AF41C-2D23-4E9A-8C1C-AB6B388A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27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9749AD-EA4D-4000-900E-FCD4791D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65595F-A3D9-434B-9835-F56350FE2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E83B85-13A4-4227-8A12-FE85B09E0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DB0BBBA-9345-46A3-AFC5-8B8440F27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F0F67B2-F258-4460-805F-F945DAC55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D2D1CE9-0F46-4C83-BC2A-BE2405DA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81E1-3FD0-4035-93A3-BDE658104A77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669AC04-A0D8-4FE6-9252-702D18AD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D5A7DB-D35A-4413-AAAE-E6FF5B8E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CD48EB-E18B-4B48-85A9-16BDD47A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3ABFE2-BE17-45D8-ABA4-A33B9ACC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770A-4910-4D99-9FCE-21E2EFF05792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C7BDD55-9211-4070-80CE-A5579BA5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051AAE-42B9-43A6-9EF6-923D89CB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29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16E99A7-27F5-4C45-9725-A6FEA5ED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9E9D-6D3D-499C-9214-7C8693D8CAFE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4D51D07-8A00-48DE-A101-CB95696F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DBD7B8-7ECC-4198-B185-17212CC9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4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EC4A9B-BE26-4DCA-8EF1-31696B80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CCF5DD-1C27-4C4C-94EE-0E4817FF9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DBCD21-5892-43A5-B5E8-6A52B469A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4384E1-5A55-4738-B8BF-2374A9A0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3921-FF1D-4AB1-8858-A641CF880C29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A338315-6C3A-421A-9772-E03FB80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47642E-1200-4404-92BE-EAD499B7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86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62CC68-4303-4E23-AD2D-4E843F43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276A42-74BB-44BF-9E04-0D995D72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2954DF-205A-4014-B241-39BD0DA4E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27A0-D9DD-4321-9820-4E0B139D9864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7B6985-F116-4D8B-BF3C-C1841A420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DA29A6-9CFB-4323-9095-785B63420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5C99-1555-4D17-AE5E-4BD3A9BCF54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E185281-2492-4B3B-AA7E-7CC0FBDB08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2" r:id="rId2"/>
    <p:sldLayoutId id="2147483663" r:id="rId3"/>
    <p:sldLayoutId id="2147483664" r:id="rId4"/>
    <p:sldLayoutId id="214748369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CB5D671-EF73-485C-9153-DB9EB00A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411D41-4972-4228-A32C-26747A5E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554459-0A00-4D5B-BDDA-FEF753A66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6817-1CFF-467A-BF0B-F8B2F9521C3E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85848A-0613-4ED6-8AD3-380B7D01D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197EDC-C589-4B60-BD76-C807F8C2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969C-79F7-44BB-A8C7-B450BF82B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46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588C872-13FD-4EDD-A277-383FA92B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C1CF92-75EB-426F-ABD4-45D7DA2D5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38694A-ADE1-45B7-A00B-8DD114A10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E434-3B88-444E-B381-6C42DB9B23C3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486A06-326F-45A3-AD1B-5599EF939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8C36DA-3716-4F06-8C8C-D9AEF82C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D1CE-F71B-4625-AF44-9DB4A149C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0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44275D6-4939-4BC2-88D4-51B28376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A1A0D9-BC89-4B87-A725-E4615216C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3BD354-3AC9-469E-ABC5-09373DC1C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3AFC-3F51-4BC5-9687-19372C1B0D46}" type="datetime1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91C017-F70F-4A8D-ADF2-D8EE482DD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AE7D69-86C9-4374-BBB8-08AEB4945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F8DD-ACA2-4CC5-B560-F4391C873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0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837D26-ECD3-460A-9DFD-9AA284C5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4D7E9C9-23B1-4F58-B0AA-4E5B1F436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7607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9E13254-6873-44B0-A71C-B8F9545A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F8DD-ACA2-4CC5-B560-F4391C87357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18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CustomShape 2"/>
          <p:cNvSpPr/>
          <p:nvPr/>
        </p:nvSpPr>
        <p:spPr>
          <a:xfrm>
            <a:off x="2483939" y="2090897"/>
            <a:ext cx="8514987" cy="1564718"/>
          </a:xfrm>
          <a:custGeom>
            <a:avLst/>
            <a:gdLst/>
            <a:ahLst/>
            <a:cxnLst/>
            <a:rect l="l" t="t" r="r" b="b"/>
            <a:pathLst>
              <a:path w="8424936" h="1495315">
                <a:moveTo>
                  <a:pt x="0" y="0"/>
                </a:moveTo>
                <a:lnTo>
                  <a:pt x="8424936" y="0"/>
                </a:lnTo>
                <a:lnTo>
                  <a:pt x="8424936" y="1495315"/>
                </a:lnTo>
                <a:lnTo>
                  <a:pt x="0" y="1495315"/>
                </a:lnTo>
                <a:lnTo>
                  <a:pt x="0" y="0"/>
                </a:lnTo>
                <a:close/>
              </a:path>
            </a:pathLst>
          </a:custGeom>
          <a:solidFill>
            <a:srgbClr val="FDF58D"/>
          </a:solidFill>
          <a:ln>
            <a:solidFill>
              <a:srgbClr val="E6E1B2"/>
            </a:solidFill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623382"/>
              <a:satOff val="-3391"/>
              <a:lumOff val="3352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anchor="ctr"/>
          <a:lstStyle/>
          <a:p>
            <a:pPr marL="0" lvl="1" indent="180000">
              <a:buClr>
                <a:srgbClr val="000000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000000"/>
                </a:solidFill>
                <a:latin typeface="微軟正黑體"/>
              </a:rPr>
              <a:t>大台南路網圖索取</a:t>
            </a:r>
            <a:r>
              <a:rPr lang="zh-TW" altLang="en-US" b="1" spc="-1" dirty="0">
                <a:solidFill>
                  <a:srgbClr val="000000"/>
                </a:solidFill>
                <a:latin typeface="微軟正黑體"/>
              </a:rPr>
              <a:t>地點</a:t>
            </a:r>
            <a:endParaRPr lang="en-US" b="1" spc="-1" dirty="0">
              <a:solidFill>
                <a:srgbClr val="000000"/>
              </a:solidFill>
              <a:latin typeface="微軟正黑體"/>
            </a:endParaRPr>
          </a:p>
          <a:p>
            <a:pPr marL="742950" lvl="2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b="1" spc="-1" dirty="0">
                <a:solidFill>
                  <a:srgbClr val="000000"/>
                </a:solidFill>
                <a:latin typeface="微軟正黑體"/>
              </a:rPr>
              <a:t>國道1號新營、仁德服務區，國3號東山、關廟服務區</a:t>
            </a:r>
          </a:p>
          <a:p>
            <a:pPr marL="742950" lvl="2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zh-TW" altLang="en-US" b="1" spc="-1" dirty="0">
                <a:solidFill>
                  <a:srgbClr val="000000"/>
                </a:solidFill>
                <a:latin typeface="微軟正黑體"/>
              </a:rPr>
              <a:t>台江公園風管處、</a:t>
            </a:r>
            <a:r>
              <a:rPr lang="en-US" b="1" spc="-1" dirty="0" err="1">
                <a:solidFill>
                  <a:srgbClr val="000000"/>
                </a:solidFill>
                <a:latin typeface="微軟正黑體"/>
              </a:rPr>
              <a:t>雲嘉南風管處、西拉雅風管處，臺鐵台南站、高鐵台南站</a:t>
            </a:r>
            <a:endParaRPr lang="en-US" b="1" spc="-1" dirty="0">
              <a:solidFill>
                <a:srgbClr val="000000"/>
              </a:solidFill>
              <a:latin typeface="微軟正黑體"/>
            </a:endParaRPr>
          </a:p>
          <a:p>
            <a:pPr marL="742950" lvl="2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b="1" spc="-1" dirty="0" err="1">
                <a:solidFill>
                  <a:srgbClr val="000000"/>
                </a:solidFill>
                <a:latin typeface="微軟正黑體"/>
              </a:rPr>
              <a:t>本府觀光旅遊局各旅遊服務中心、文化局各古蹟及藝文中心、雙市政中心</a:t>
            </a:r>
            <a:endParaRPr lang="en-US" b="1" spc="-1" dirty="0">
              <a:solidFill>
                <a:srgbClr val="000000"/>
              </a:solidFill>
              <a:latin typeface="微軟正黑體"/>
            </a:endParaRPr>
          </a:p>
          <a:p>
            <a:pPr marL="0" lvl="1" indent="180000">
              <a:buClr>
                <a:srgbClr val="000000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000000"/>
                </a:solidFill>
                <a:latin typeface="微軟正黑體"/>
              </a:rPr>
              <a:t>臺南市政府交通局首頁下載</a:t>
            </a:r>
            <a:endParaRPr lang="en-US" b="1" spc="-1" dirty="0">
              <a:solidFill>
                <a:srgbClr val="000000"/>
              </a:solidFill>
              <a:latin typeface="微軟正黑體"/>
            </a:endParaRPr>
          </a:p>
        </p:txBody>
      </p:sp>
      <p:sp>
        <p:nvSpPr>
          <p:cNvPr id="877" name="CustomShape 4"/>
          <p:cNvSpPr/>
          <p:nvPr/>
        </p:nvSpPr>
        <p:spPr>
          <a:xfrm>
            <a:off x="2483939" y="5048395"/>
            <a:ext cx="8528887" cy="1525680"/>
          </a:xfrm>
          <a:custGeom>
            <a:avLst/>
            <a:gdLst/>
            <a:ahLst/>
            <a:cxnLst/>
            <a:rect l="l" t="t" r="r" b="b"/>
            <a:pathLst>
              <a:path w="8424936" h="1593253">
                <a:moveTo>
                  <a:pt x="0" y="0"/>
                </a:moveTo>
                <a:lnTo>
                  <a:pt x="8424936" y="0"/>
                </a:lnTo>
                <a:lnTo>
                  <a:pt x="8424936" y="1593253"/>
                </a:lnTo>
                <a:lnTo>
                  <a:pt x="0" y="1593253"/>
                </a:lnTo>
                <a:lnTo>
                  <a:pt x="0" y="0"/>
                </a:lnTo>
                <a:close/>
              </a:path>
            </a:pathLst>
          </a:custGeom>
          <a:solidFill>
            <a:srgbClr val="FDF58D"/>
          </a:solidFill>
          <a:ln>
            <a:solidFill>
              <a:srgbClr val="E6E1B2"/>
            </a:solidFill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623382"/>
              <a:satOff val="-3391"/>
              <a:lumOff val="3352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anchor="ctr"/>
          <a:lstStyle/>
          <a:p>
            <a:pPr marL="0" lvl="1" indent="180000">
              <a:buClr>
                <a:srgbClr val="000000"/>
              </a:buClr>
              <a:buFont typeface="Symbol"/>
              <a:buChar char=""/>
            </a:pPr>
            <a:r>
              <a:rPr lang="en-US" altLang="zh-TW" b="1" spc="-1" dirty="0">
                <a:solidFill>
                  <a:srgbClr val="000000"/>
                </a:solidFill>
                <a:latin typeface="微軟正黑體"/>
              </a:rPr>
              <a:t>春節期間交通疏運應變中心</a:t>
            </a: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︰06-2988944</a:t>
            </a:r>
            <a:endParaRPr lang="en-US" altLang="zh-TW" spc="-1" dirty="0"/>
          </a:p>
          <a:p>
            <a:pPr marL="0" lvl="1" indent="180000">
              <a:buClr>
                <a:srgbClr val="000000"/>
              </a:buClr>
              <a:buFont typeface="Symbol"/>
              <a:buChar char=""/>
            </a:pPr>
            <a:r>
              <a:rPr lang="en-US" altLang="zh-TW" b="1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春節期間每日連線警廣，通報最新路況</a:t>
            </a:r>
            <a:endParaRPr lang="en-US" altLang="zh-TW" spc="-1" dirty="0"/>
          </a:p>
          <a:p>
            <a:pPr marL="0" lvl="1" indent="180000">
              <a:buClr>
                <a:srgbClr val="000000"/>
              </a:buClr>
              <a:buFont typeface="Symbol"/>
              <a:buChar char=""/>
            </a:pP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0800-295597、0800-366336 (</a:t>
            </a:r>
            <a:r>
              <a:rPr lang="en-US" altLang="zh-TW" b="1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號誌維修</a:t>
            </a: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endParaRPr lang="en-US" altLang="zh-TW" spc="-1" dirty="0"/>
          </a:p>
          <a:p>
            <a:pPr marL="0" lvl="1" indent="180000">
              <a:buClr>
                <a:srgbClr val="000000"/>
              </a:buClr>
              <a:buFont typeface="Symbol"/>
              <a:buChar char=""/>
            </a:pP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06-2998484(</a:t>
            </a:r>
            <a:r>
              <a:rPr lang="en-US" altLang="zh-TW" b="1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公車諮詢</a:t>
            </a: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)、06-2230330(</a:t>
            </a:r>
            <a:r>
              <a:rPr lang="en-US" altLang="zh-TW" b="1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公車申訴</a:t>
            </a: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endParaRPr lang="en-US" altLang="zh-TW" spc="-1" dirty="0"/>
          </a:p>
          <a:p>
            <a:pPr marL="0" lvl="1" indent="180000">
              <a:buClr>
                <a:srgbClr val="000000"/>
              </a:buClr>
              <a:buFont typeface="Symbol"/>
              <a:buChar char=""/>
            </a:pP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0800-527527(</a:t>
            </a:r>
            <a:r>
              <a:rPr lang="en-US" altLang="zh-TW" b="1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公共自行車</a:t>
            </a: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endParaRPr lang="en-US" altLang="zh-TW" spc="-1" dirty="0"/>
          </a:p>
        </p:txBody>
      </p:sp>
      <p:sp>
        <p:nvSpPr>
          <p:cNvPr id="879" name="CustomShape 6"/>
          <p:cNvSpPr/>
          <p:nvPr/>
        </p:nvSpPr>
        <p:spPr>
          <a:xfrm>
            <a:off x="2483939" y="3767435"/>
            <a:ext cx="8500411" cy="1201760"/>
          </a:xfrm>
          <a:prstGeom prst="rect">
            <a:avLst/>
          </a:prstGeom>
          <a:solidFill>
            <a:srgbClr val="FDF58D"/>
          </a:solidFill>
          <a:ln>
            <a:solidFill>
              <a:srgbClr val="E6E1B2"/>
            </a:solidFill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623382"/>
              <a:satOff val="-3391"/>
              <a:lumOff val="3352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171360" lvl="1" indent="-212040">
              <a:lnSpc>
                <a:spcPts val="2160"/>
              </a:lnSpc>
              <a:buClr>
                <a:srgbClr val="0000FF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0000FF"/>
                </a:solidFill>
                <a:latin typeface="Arial"/>
                <a:ea typeface="DejaVu Sans"/>
              </a:rPr>
              <a:t>下載APP：</a:t>
            </a:r>
            <a:r>
              <a:rPr lang="en-US" b="1" i="1" spc="-1" dirty="0" err="1">
                <a:solidFill>
                  <a:srgbClr val="0000FF"/>
                </a:solidFill>
                <a:latin typeface="Arial"/>
                <a:ea typeface="DejaVu Sans"/>
              </a:rPr>
              <a:t>台南好停、大臺南公車</a:t>
            </a:r>
            <a:r>
              <a:rPr lang="en-US" b="1" i="1" spc="-1" dirty="0">
                <a:solidFill>
                  <a:srgbClr val="0000FF"/>
                </a:solidFill>
                <a:latin typeface="Arial"/>
                <a:ea typeface="DejaVu Sans"/>
              </a:rPr>
              <a:t> 、T-Bike</a:t>
            </a:r>
            <a:endParaRPr lang="en-US" spc="-1" dirty="0">
              <a:latin typeface="Arial"/>
            </a:endParaRPr>
          </a:p>
          <a:p>
            <a:pPr marL="171360" lvl="1" indent="-212040">
              <a:lnSpc>
                <a:spcPts val="2160"/>
              </a:lnSpc>
              <a:buClr>
                <a:srgbClr val="000000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000000"/>
                </a:solidFill>
                <a:latin typeface="微軟正黑體"/>
                <a:ea typeface="DejaVu Sans"/>
              </a:rPr>
              <a:t>加入</a:t>
            </a:r>
            <a:r>
              <a:rPr lang="en-US" b="1" spc="-1" dirty="0" err="1">
                <a:solidFill>
                  <a:srgbClr val="00CC00"/>
                </a:solidFill>
                <a:latin typeface="微軟正黑體"/>
                <a:ea typeface="DejaVu Sans"/>
              </a:rPr>
              <a:t>「LINE」</a:t>
            </a:r>
            <a:r>
              <a:rPr lang="en-US" b="1" spc="-1" dirty="0" err="1">
                <a:solidFill>
                  <a:srgbClr val="000000"/>
                </a:solidFill>
                <a:latin typeface="微軟正黑體"/>
                <a:ea typeface="DejaVu Sans"/>
              </a:rPr>
              <a:t>好友，訊息不漏接</a:t>
            </a:r>
            <a:r>
              <a:rPr lang="en-US" b="1" spc="-1" dirty="0">
                <a:solidFill>
                  <a:srgbClr val="000000"/>
                </a:solidFill>
                <a:latin typeface="微軟正黑體"/>
                <a:ea typeface="DejaVu Sans"/>
              </a:rPr>
              <a:t>(</a:t>
            </a:r>
            <a:r>
              <a:rPr lang="en-US" b="1" spc="-1" dirty="0" err="1">
                <a:solidFill>
                  <a:srgbClr val="000000"/>
                </a:solidFill>
                <a:latin typeface="微軟正黑體"/>
                <a:ea typeface="DejaVu Sans"/>
              </a:rPr>
              <a:t>臺南市政府官方帳號</a:t>
            </a:r>
            <a:r>
              <a:rPr lang="en-US" b="1" spc="-1" dirty="0">
                <a:solidFill>
                  <a:srgbClr val="000000"/>
                </a:solidFill>
                <a:latin typeface="微軟正黑體"/>
                <a:ea typeface="DejaVu Sans"/>
              </a:rPr>
              <a:t>)</a:t>
            </a:r>
            <a:endParaRPr lang="en-US" spc="-1" dirty="0">
              <a:latin typeface="Arial"/>
            </a:endParaRPr>
          </a:p>
          <a:p>
            <a:pPr marL="171360" lvl="1" indent="-212040">
              <a:lnSpc>
                <a:spcPts val="2160"/>
              </a:lnSpc>
              <a:buClr>
                <a:srgbClr val="000000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000000"/>
                </a:solidFill>
                <a:latin typeface="微軟正黑體"/>
                <a:ea typeface="DejaVu Sans"/>
              </a:rPr>
              <a:t>臺南市政府交通局首頁</a:t>
            </a:r>
            <a:r>
              <a:rPr lang="en-US" b="1" spc="-1" dirty="0">
                <a:solidFill>
                  <a:srgbClr val="000000"/>
                </a:solidFill>
                <a:latin typeface="微軟正黑體"/>
                <a:ea typeface="DejaVu Sans"/>
              </a:rPr>
              <a:t> http://www.tainan.gov.tw/traffic/</a:t>
            </a:r>
            <a:endParaRPr lang="en-US" spc="-1" dirty="0">
              <a:latin typeface="Arial"/>
            </a:endParaRPr>
          </a:p>
          <a:p>
            <a:pPr marL="171360" lvl="1" indent="-212040">
              <a:lnSpc>
                <a:spcPts val="2160"/>
              </a:lnSpc>
              <a:buClr>
                <a:srgbClr val="000000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000000"/>
                </a:solidFill>
                <a:latin typeface="微軟正黑體"/>
                <a:ea typeface="DejaVu Sans"/>
              </a:rPr>
              <a:t>臺南市即時交通資訊網</a:t>
            </a:r>
            <a:r>
              <a:rPr lang="en-US" b="1" spc="-1" dirty="0">
                <a:solidFill>
                  <a:srgbClr val="000000"/>
                </a:solidFill>
                <a:latin typeface="微軟正黑體"/>
                <a:ea typeface="DejaVu Sans"/>
              </a:rPr>
              <a:t> http://tntcc.tainan.gov.tw/</a:t>
            </a:r>
            <a:endParaRPr lang="en-US" spc="-1" dirty="0">
              <a:latin typeface="Arial"/>
            </a:endParaRPr>
          </a:p>
        </p:txBody>
      </p:sp>
      <p:sp>
        <p:nvSpPr>
          <p:cNvPr id="880" name="CustomShape 7"/>
          <p:cNvSpPr/>
          <p:nvPr/>
        </p:nvSpPr>
        <p:spPr>
          <a:xfrm>
            <a:off x="974100" y="2044592"/>
            <a:ext cx="1509840" cy="16244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 err="1">
                <a:solidFill>
                  <a:srgbClr val="FDF58D"/>
                </a:solidFill>
                <a:latin typeface="Arial"/>
                <a:ea typeface="DejaVu Sans"/>
              </a:rPr>
              <a:t>服務不打烊</a:t>
            </a:r>
            <a:endParaRPr lang="en-US" sz="2000" spc="-1" dirty="0">
              <a:latin typeface="Arial"/>
            </a:endParaRPr>
          </a:p>
        </p:txBody>
      </p:sp>
      <p:pic>
        <p:nvPicPr>
          <p:cNvPr id="882" name="圖片 13"/>
          <p:cNvPicPr/>
          <p:nvPr/>
        </p:nvPicPr>
        <p:blipFill>
          <a:blip r:embed="rId2"/>
          <a:stretch/>
        </p:blipFill>
        <p:spPr>
          <a:xfrm>
            <a:off x="10191120" y="3738609"/>
            <a:ext cx="1356672" cy="1259411"/>
          </a:xfrm>
          <a:prstGeom prst="rect">
            <a:avLst/>
          </a:prstGeom>
        </p:spPr>
      </p:pic>
      <p:pic>
        <p:nvPicPr>
          <p:cNvPr id="883" name="圖片 14" descr="大台南公車 - Google Play Android 應用程式 - Google Chrome"/>
          <p:cNvPicPr/>
          <p:nvPr/>
        </p:nvPicPr>
        <p:blipFill>
          <a:blip r:embed="rId3"/>
          <a:srcRect l="21650" t="33115" r="65749" b="45638"/>
          <a:stretch/>
        </p:blipFill>
        <p:spPr>
          <a:xfrm>
            <a:off x="10191120" y="1435139"/>
            <a:ext cx="1299840" cy="1259410"/>
          </a:xfrm>
          <a:prstGeom prst="rect">
            <a:avLst/>
          </a:prstGeom>
        </p:spPr>
      </p:pic>
      <p:pic>
        <p:nvPicPr>
          <p:cNvPr id="884" name="圖片 16" descr="T-Bike臺南市公共自行車 - Google Play Android 應用程式 - Google Chrome"/>
          <p:cNvPicPr/>
          <p:nvPr/>
        </p:nvPicPr>
        <p:blipFill>
          <a:blip r:embed="rId4"/>
          <a:srcRect l="21651" t="32854" r="65282" b="44183"/>
          <a:stretch/>
        </p:blipFill>
        <p:spPr>
          <a:xfrm>
            <a:off x="10191120" y="5314664"/>
            <a:ext cx="1332514" cy="1259411"/>
          </a:xfrm>
          <a:prstGeom prst="rect">
            <a:avLst/>
          </a:prstGeom>
        </p:spPr>
      </p:pic>
      <p:sp>
        <p:nvSpPr>
          <p:cNvPr id="885" name="CustomShape 8"/>
          <p:cNvSpPr/>
          <p:nvPr/>
        </p:nvSpPr>
        <p:spPr>
          <a:xfrm>
            <a:off x="974100" y="3715328"/>
            <a:ext cx="1509840" cy="12538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FDF58D"/>
                </a:solidFill>
                <a:latin typeface="Arial"/>
                <a:ea typeface="DejaVu Sans"/>
              </a:rPr>
              <a:t>APP</a:t>
            </a:r>
            <a:endParaRPr lang="en-US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DF58D"/>
                </a:solidFill>
                <a:latin typeface="Arial"/>
                <a:ea typeface="DejaVu Sans"/>
              </a:rPr>
              <a:t>智慧交通</a:t>
            </a:r>
            <a:endParaRPr lang="en-US" sz="2400" spc="-1" dirty="0">
              <a:latin typeface="Arial"/>
            </a:endParaRPr>
          </a:p>
        </p:txBody>
      </p:sp>
      <p:sp>
        <p:nvSpPr>
          <p:cNvPr id="886" name="CustomShape 9"/>
          <p:cNvSpPr/>
          <p:nvPr/>
        </p:nvSpPr>
        <p:spPr>
          <a:xfrm>
            <a:off x="974100" y="5031473"/>
            <a:ext cx="1509840" cy="1604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DF58D"/>
                </a:solidFill>
                <a:latin typeface="Arial"/>
                <a:ea typeface="DejaVu Sans"/>
              </a:rPr>
              <a:t>服務電話</a:t>
            </a:r>
            <a:endParaRPr lang="en-US" sz="2400" spc="-1" dirty="0">
              <a:latin typeface="Arial"/>
            </a:endParaRP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24099B6D-8000-40D3-8A2B-0D3DB84F5A04}"/>
              </a:ext>
            </a:extLst>
          </p:cNvPr>
          <p:cNvSpPr/>
          <p:nvPr/>
        </p:nvSpPr>
        <p:spPr>
          <a:xfrm>
            <a:off x="4252361" y="1089992"/>
            <a:ext cx="3885480" cy="8837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pc="-1" dirty="0" err="1">
                <a:solidFill>
                  <a:srgbClr val="FDF58D"/>
                </a:solidFill>
                <a:latin typeface="Arial"/>
                <a:ea typeface="DejaVu Sans"/>
              </a:rPr>
              <a:t>春遊資訊</a:t>
            </a:r>
            <a:endParaRPr lang="en-US" sz="5400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430EF3-9DF8-41BE-984B-2E427822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7">
            <a:extLst>
              <a:ext uri="{FF2B5EF4-FFF2-40B4-BE49-F238E27FC236}">
                <a16:creationId xmlns:a16="http://schemas.microsoft.com/office/drawing/2014/main" id="{6CD593FD-BACC-4DED-8B2B-BE0A300E7CCD}"/>
              </a:ext>
            </a:extLst>
          </p:cNvPr>
          <p:cNvSpPr/>
          <p:nvPr/>
        </p:nvSpPr>
        <p:spPr>
          <a:xfrm>
            <a:off x="4275923" y="1121733"/>
            <a:ext cx="3885480" cy="99612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400" b="1" spc="-1" dirty="0">
                <a:solidFill>
                  <a:srgbClr val="FDF58D"/>
                </a:solidFill>
                <a:latin typeface="Arial"/>
              </a:rPr>
              <a:t>防疫措施</a:t>
            </a:r>
            <a:endParaRPr lang="en-US" sz="5400" spc="-1" dirty="0">
              <a:latin typeface="Arial"/>
            </a:endParaRPr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FA950E6A-5C5E-4F5C-9D01-7CC74F51E0AE}"/>
              </a:ext>
            </a:extLst>
          </p:cNvPr>
          <p:cNvSpPr/>
          <p:nvPr/>
        </p:nvSpPr>
        <p:spPr>
          <a:xfrm>
            <a:off x="3878579" y="2388989"/>
            <a:ext cx="6585173" cy="1005542"/>
          </a:xfrm>
          <a:prstGeom prst="rect">
            <a:avLst/>
          </a:prstGeom>
          <a:solidFill>
            <a:srgbClr val="FDF58D"/>
          </a:solidFill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361950" lvl="0" indent="-3619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kumimoji="1" lang="zh-TW" altLang="en-US" sz="2000" b="1" dirty="0">
                <a:solidFill>
                  <a:schemeClr val="tx2"/>
                </a:solidFill>
                <a:latin typeface="微軟正黑體" pitchFamily="34" charset="-120"/>
              </a:rPr>
              <a:t>設置紅外線熱像儀量測體溫</a:t>
            </a:r>
            <a:endParaRPr kumimoji="1" lang="en-US" altLang="zh-TW" sz="2000" b="1" dirty="0">
              <a:solidFill>
                <a:schemeClr val="tx2"/>
              </a:solidFill>
              <a:latin typeface="微軟正黑體" pitchFamily="34" charset="-120"/>
            </a:endParaRPr>
          </a:p>
          <a:p>
            <a:pPr marL="361950" lvl="0" indent="-3619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kumimoji="1" lang="zh-TW" altLang="en-US" sz="2000" b="1" dirty="0">
                <a:solidFill>
                  <a:schemeClr val="tx2"/>
                </a:solidFill>
                <a:latin typeface="微軟正黑體" pitchFamily="34" charset="-120"/>
              </a:rPr>
              <a:t>強制進站佩戴口罩</a:t>
            </a:r>
            <a:endParaRPr kumimoji="1" lang="en-US" altLang="zh-TW" sz="2000" b="1" dirty="0">
              <a:solidFill>
                <a:schemeClr val="tx2"/>
              </a:solidFill>
              <a:latin typeface="微軟正黑體" pitchFamily="34" charset="-120"/>
            </a:endParaRPr>
          </a:p>
          <a:p>
            <a:pPr marL="361950" lvl="0" indent="-3619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kumimoji="1" lang="zh-TW" altLang="en-US" sz="2000" b="1" dirty="0">
                <a:solidFill>
                  <a:schemeClr val="tx2"/>
                </a:solidFill>
                <a:latin typeface="微軟正黑體" pitchFamily="34" charset="-120"/>
              </a:rPr>
              <a:t>加強站內清消作業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8FB8D8D3-7C53-4EE1-B90C-D97895F175C1}"/>
              </a:ext>
            </a:extLst>
          </p:cNvPr>
          <p:cNvSpPr/>
          <p:nvPr/>
        </p:nvSpPr>
        <p:spPr>
          <a:xfrm>
            <a:off x="2084243" y="2351650"/>
            <a:ext cx="1794336" cy="10802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2400" b="1" spc="-1" dirty="0">
                <a:solidFill>
                  <a:srgbClr val="FDF58D"/>
                </a:solidFill>
                <a:latin typeface="Arial"/>
              </a:rPr>
              <a:t>各轉運場站</a:t>
            </a: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A5C71490-95EF-47FF-A312-96BF87BD7E90}"/>
              </a:ext>
            </a:extLst>
          </p:cNvPr>
          <p:cNvSpPr/>
          <p:nvPr/>
        </p:nvSpPr>
        <p:spPr>
          <a:xfrm>
            <a:off x="3878579" y="3736623"/>
            <a:ext cx="6585173" cy="2035760"/>
          </a:xfrm>
          <a:prstGeom prst="rect">
            <a:avLst/>
          </a:prstGeom>
          <a:solidFill>
            <a:srgbClr val="FDF58D"/>
          </a:solidFill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361950" lvl="0" indent="-3619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持續執行車輛、場站強制佩戴口罩，禁止飲食</a:t>
            </a:r>
            <a:endParaRPr lang="en-US" altLang="zh-TW" sz="2000" b="1" dirty="0">
              <a:solidFill>
                <a:schemeClr val="tx2"/>
              </a:solidFill>
              <a:latin typeface="微軟正黑體" panose="020B0604030504040204" pitchFamily="34" charset="-120"/>
            </a:endParaRPr>
          </a:p>
          <a:p>
            <a:pPr marL="361950" lvl="0" indent="-3619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加密公車、計程車業者及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T-Bike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站體及車輛清消密度</a:t>
            </a:r>
            <a:endParaRPr lang="en-US" altLang="zh-TW" sz="2000" b="1" dirty="0">
              <a:solidFill>
                <a:schemeClr val="tx2"/>
              </a:solidFill>
              <a:latin typeface="微軟正黑體" panose="020B0604030504040204" pitchFamily="34" charset="-120"/>
            </a:endParaRPr>
          </a:p>
          <a:p>
            <a:pPr marL="361950" lvl="0" indent="-3619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辦理專案稽查作業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</a:rPr>
              <a:t>：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628650" lvl="1" indent="-2667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站內及車內張貼告示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marL="628650" lvl="1" indent="-2667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站、車人員配合宣導與清消情形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marL="628650" lvl="1" indent="-2667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民眾配合佩戴口罩情形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473DE0C1-F088-4BF6-A585-2BA71A8FA3B4}"/>
              </a:ext>
            </a:extLst>
          </p:cNvPr>
          <p:cNvSpPr/>
          <p:nvPr/>
        </p:nvSpPr>
        <p:spPr>
          <a:xfrm>
            <a:off x="2084243" y="3732958"/>
            <a:ext cx="1794336" cy="2035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2400" b="1" spc="-1" dirty="0">
                <a:solidFill>
                  <a:srgbClr val="FDF58D"/>
                </a:solidFill>
                <a:latin typeface="Arial"/>
              </a:rPr>
              <a:t>公共運具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6F30C12-DCCF-4516-B266-FA03286E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81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3D1F7B07-DE9B-4A2F-838F-C5464CD10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50568"/>
              </p:ext>
            </p:extLst>
          </p:nvPr>
        </p:nvGraphicFramePr>
        <p:xfrm>
          <a:off x="1417320" y="746760"/>
          <a:ext cx="9616439" cy="591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65311EB-FACF-4AFF-9E6C-A75E76F9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" name="Table 2"/>
          <p:cNvGraphicFramePr/>
          <p:nvPr>
            <p:extLst>
              <p:ext uri="{D42A27DB-BD31-4B8C-83A1-F6EECF244321}">
                <p14:modId xmlns:p14="http://schemas.microsoft.com/office/powerpoint/2010/main" val="623430016"/>
              </p:ext>
            </p:extLst>
          </p:nvPr>
        </p:nvGraphicFramePr>
        <p:xfrm>
          <a:off x="1403170" y="1104178"/>
          <a:ext cx="7660494" cy="1379392"/>
        </p:xfrm>
        <a:graphic>
          <a:graphicData uri="http://schemas.openxmlformats.org/drawingml/2006/table">
            <a:tbl>
              <a:tblPr/>
              <a:tblGrid>
                <a:gridCol w="851166">
                  <a:extLst>
                    <a:ext uri="{9D8B030D-6E8A-4147-A177-3AD203B41FA5}">
                      <a16:colId xmlns:a16="http://schemas.microsoft.com/office/drawing/2014/main" val="1830581038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3760029987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2063222142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1878498470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5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b="1" strike="noStrike" kern="1200" spc="-1" dirty="0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週日</a:t>
                      </a: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DF58D"/>
                      </a:solidFill>
                    </a:lnT>
                    <a:lnB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b="1" strike="noStrike" kern="1200" spc="-1" dirty="0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週日</a:t>
                      </a:r>
                      <a:endParaRPr lang="en-US" sz="1600" b="1" strike="noStrike" kern="1200" spc="-1" dirty="0">
                        <a:solidFill>
                          <a:srgbClr val="FDF58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DF58D"/>
                      </a:solidFill>
                    </a:lnT>
                    <a:lnB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b="1" strike="noStrike" kern="1200" spc="-1" dirty="0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週一</a:t>
                      </a:r>
                      <a:endParaRPr lang="en-US" sz="1600" b="1" strike="noStrike" kern="1200" spc="-1" dirty="0">
                        <a:solidFill>
                          <a:srgbClr val="FDF58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DF58D"/>
                      </a:solidFill>
                    </a:lnT>
                    <a:lnB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b="1" strike="noStrike" kern="1200" spc="-1" dirty="0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週二</a:t>
                      </a:r>
                      <a:endParaRPr lang="en-US" sz="1600" b="1" strike="noStrike" kern="1200" spc="-1" dirty="0">
                        <a:solidFill>
                          <a:srgbClr val="FDF58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DF58D"/>
                      </a:solidFill>
                    </a:lnT>
                    <a:lnB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1600" b="1" strike="noStrike" spc="-1" dirty="0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DF58D"/>
                      </a:solidFill>
                    </a:lnT>
                    <a:lnB w="38160">
                      <a:solidFill>
                        <a:srgbClr val="FDF58D"/>
                      </a:solidFill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週四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12240">
                      <a:solidFill>
                        <a:srgbClr val="FDF58D"/>
                      </a:solidFill>
                    </a:lnT>
                    <a:lnB w="38160">
                      <a:solidFill>
                        <a:srgbClr val="FDF58D"/>
                      </a:solidFill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12240">
                      <a:solidFill>
                        <a:srgbClr val="FDF58D"/>
                      </a:solidFill>
                    </a:lnT>
                    <a:lnB w="38160">
                      <a:solidFill>
                        <a:srgbClr val="FDF58D"/>
                      </a:solidFill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12240">
                      <a:solidFill>
                        <a:srgbClr val="FDF58D"/>
                      </a:solidFill>
                    </a:lnT>
                    <a:lnB w="38160">
                      <a:solidFill>
                        <a:srgbClr val="FDF58D"/>
                      </a:solidFill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FDF58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週日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12240">
                      <a:solidFill>
                        <a:srgbClr val="FDF58D"/>
                      </a:solidFill>
                    </a:lnT>
                    <a:lnB w="38160">
                      <a:solidFill>
                        <a:srgbClr val="FDF58D"/>
                      </a:solidFill>
                    </a:lnB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8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1/29</a:t>
                      </a: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1/30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3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3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小年夜</a:t>
                      </a:r>
                      <a:r>
                        <a:rPr lang="en-US" altLang="zh-TW" sz="13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sz="1300" b="1" strike="noStrike" kern="1200" spc="-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1/31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除夕</a:t>
                      </a:r>
                      <a:r>
                        <a:rPr lang="en-US" altLang="zh-TW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sz="1600" b="1" strike="noStrike" kern="1200" spc="-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初一</a:t>
                      </a:r>
                      <a:r>
                        <a:rPr lang="en-US" altLang="zh-TW" sz="1600" b="1" strike="noStrike" kern="1200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sz="1600" b="1" strike="noStrike" kern="1200" spc="-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初二</a:t>
                      </a:r>
                      <a:r>
                        <a:rPr lang="en-US" sz="15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5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2/3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初三</a:t>
                      </a: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2/4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(初</a:t>
                      </a:r>
                      <a:r>
                        <a:rPr lang="zh-TW" alt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2/5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(初</a:t>
                      </a:r>
                      <a:r>
                        <a:rPr lang="zh-TW" alt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2/6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(初</a:t>
                      </a:r>
                      <a:r>
                        <a:rPr lang="zh-TW" alt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1564" marB="41564" anchor="ctr">
                    <a:lnL w="12240">
                      <a:solidFill>
                        <a:srgbClr val="FDF58D"/>
                      </a:solidFill>
                    </a:lnL>
                    <a:lnR w="12240">
                      <a:solidFill>
                        <a:srgbClr val="FDF58D"/>
                      </a:solidFill>
                    </a:lnR>
                    <a:lnT w="38160" cap="flat" cmpd="sng" algn="ctr">
                      <a:solidFill>
                        <a:srgbClr val="FDF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DF58D"/>
                      </a:solidFill>
                    </a:lnB>
                    <a:solidFill>
                      <a:srgbClr val="FF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2" name="CustomShape 3"/>
          <p:cNvSpPr/>
          <p:nvPr/>
        </p:nvSpPr>
        <p:spPr>
          <a:xfrm>
            <a:off x="3961040" y="1645943"/>
            <a:ext cx="5162769" cy="929124"/>
          </a:xfrm>
          <a:prstGeom prst="rect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53" name="Group 4"/>
          <p:cNvGrpSpPr/>
          <p:nvPr/>
        </p:nvGrpSpPr>
        <p:grpSpPr>
          <a:xfrm>
            <a:off x="2354308" y="2645228"/>
            <a:ext cx="6836709" cy="3108594"/>
            <a:chOff x="2321639" y="2943856"/>
            <a:chExt cx="6557309" cy="28489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4" name="CustomShape 5"/>
            <p:cNvSpPr/>
            <p:nvPr/>
          </p:nvSpPr>
          <p:spPr>
            <a:xfrm>
              <a:off x="2321639" y="2943856"/>
              <a:ext cx="6557309" cy="575280"/>
            </a:xfrm>
            <a:custGeom>
              <a:avLst/>
              <a:gdLst/>
              <a:ahLst/>
              <a:cxnLst/>
              <a:rect l="l" t="t" r="r" b="b"/>
              <a:pathLst>
                <a:path w="6246464" h="686474">
                  <a:moveTo>
                    <a:pt x="0" y="68647"/>
                  </a:moveTo>
                  <a:cubicBezTo>
                    <a:pt x="0" y="50441"/>
                    <a:pt x="7232" y="32980"/>
                    <a:pt x="20106" y="20106"/>
                  </a:cubicBezTo>
                  <a:cubicBezTo>
                    <a:pt x="32980" y="7232"/>
                    <a:pt x="50440" y="0"/>
                    <a:pt x="68647" y="0"/>
                  </a:cubicBezTo>
                  <a:lnTo>
                    <a:pt x="6177817" y="0"/>
                  </a:lnTo>
                  <a:cubicBezTo>
                    <a:pt x="6196023" y="0"/>
                    <a:pt x="6213484" y="7232"/>
                    <a:pt x="6226358" y="20106"/>
                  </a:cubicBezTo>
                  <a:cubicBezTo>
                    <a:pt x="6239232" y="32980"/>
                    <a:pt x="6246464" y="50440"/>
                    <a:pt x="6246464" y="68647"/>
                  </a:cubicBezTo>
                  <a:lnTo>
                    <a:pt x="6246464" y="617827"/>
                  </a:lnTo>
                  <a:cubicBezTo>
                    <a:pt x="6246464" y="636033"/>
                    <a:pt x="6239232" y="653494"/>
                    <a:pt x="6226358" y="666368"/>
                  </a:cubicBezTo>
                  <a:cubicBezTo>
                    <a:pt x="6213484" y="679242"/>
                    <a:pt x="6196024" y="686474"/>
                    <a:pt x="6177817" y="686474"/>
                  </a:cubicBezTo>
                  <a:lnTo>
                    <a:pt x="68647" y="686474"/>
                  </a:lnTo>
                  <a:cubicBezTo>
                    <a:pt x="50441" y="686474"/>
                    <a:pt x="32980" y="679242"/>
                    <a:pt x="20106" y="666368"/>
                  </a:cubicBezTo>
                  <a:cubicBezTo>
                    <a:pt x="7232" y="653494"/>
                    <a:pt x="0" y="636034"/>
                    <a:pt x="0" y="617827"/>
                  </a:cubicBezTo>
                  <a:lnTo>
                    <a:pt x="0" y="6864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26720" tIns="126720" rIns="126720" bIns="126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 dirty="0">
                  <a:latin typeface="Arial"/>
                  <a:ea typeface="DejaVu Sans"/>
                </a:rPr>
                <a:t>12</a:t>
              </a:r>
              <a:r>
                <a:rPr lang="zh-TW" altLang="en-US" sz="2000" b="1" spc="-1" dirty="0">
                  <a:latin typeface="Arial"/>
                  <a:ea typeface="DejaVu Sans"/>
                </a:rPr>
                <a:t>大</a:t>
              </a:r>
              <a:r>
                <a:rPr lang="en-US" sz="2000" b="1" spc="-1" dirty="0" err="1">
                  <a:latin typeface="Arial"/>
                  <a:ea typeface="DejaVu Sans"/>
                </a:rPr>
                <a:t>景點</a:t>
              </a:r>
              <a:endParaRPr lang="en-US" sz="2000" spc="-1" dirty="0">
                <a:latin typeface="Arial"/>
              </a:endParaRPr>
            </a:p>
          </p:txBody>
        </p:sp>
        <p:sp>
          <p:nvSpPr>
            <p:cNvPr id="455" name="CustomShape 6"/>
            <p:cNvSpPr/>
            <p:nvPr/>
          </p:nvSpPr>
          <p:spPr>
            <a:xfrm>
              <a:off x="2376360" y="3645720"/>
              <a:ext cx="38988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安平</a:t>
              </a:r>
              <a:endParaRPr lang="en-US" sz="2000" b="1" spc="-1" dirty="0">
                <a:latin typeface="Arial"/>
              </a:endParaRPr>
            </a:p>
          </p:txBody>
        </p:sp>
        <p:sp>
          <p:nvSpPr>
            <p:cNvPr id="456" name="CustomShape 7"/>
            <p:cNvSpPr/>
            <p:nvPr/>
          </p:nvSpPr>
          <p:spPr>
            <a:xfrm>
              <a:off x="2872440" y="3645720"/>
              <a:ext cx="38988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>
                  <a:solidFill>
                    <a:srgbClr val="000000"/>
                  </a:solidFill>
                  <a:latin typeface="Arial"/>
                  <a:ea typeface="DejaVu Sans"/>
                </a:rPr>
                <a:t>赤崁樓</a:t>
              </a:r>
              <a:endParaRPr lang="en-US" sz="2000" b="1" spc="-1">
                <a:latin typeface="Arial"/>
              </a:endParaRPr>
            </a:p>
          </p:txBody>
        </p:sp>
        <p:sp>
          <p:nvSpPr>
            <p:cNvPr id="457" name="CustomShape 8"/>
            <p:cNvSpPr/>
            <p:nvPr/>
          </p:nvSpPr>
          <p:spPr>
            <a:xfrm>
              <a:off x="6286320" y="3645720"/>
              <a:ext cx="41616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>
                  <a:solidFill>
                    <a:srgbClr val="000000"/>
                  </a:solidFill>
                  <a:latin typeface="Arial"/>
                  <a:ea typeface="DejaVu Sans"/>
                </a:rPr>
                <a:t>梅嶺</a:t>
              </a:r>
              <a:endParaRPr lang="en-US" sz="2000" b="1" spc="-1">
                <a:latin typeface="Arial"/>
              </a:endParaRPr>
            </a:p>
          </p:txBody>
        </p:sp>
        <p:sp>
          <p:nvSpPr>
            <p:cNvPr id="458" name="CustomShape 9"/>
            <p:cNvSpPr/>
            <p:nvPr/>
          </p:nvSpPr>
          <p:spPr>
            <a:xfrm>
              <a:off x="5160960" y="3645720"/>
              <a:ext cx="45828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>
                  <a:solidFill>
                    <a:srgbClr val="000000"/>
                  </a:solidFill>
                  <a:latin typeface="Arial"/>
                  <a:ea typeface="DejaVu Sans"/>
                </a:rPr>
                <a:t>關仔嶺</a:t>
              </a:r>
              <a:endParaRPr lang="en-US" sz="2000" b="1" spc="-1">
                <a:latin typeface="Arial"/>
              </a:endParaRPr>
            </a:p>
          </p:txBody>
        </p:sp>
        <p:sp>
          <p:nvSpPr>
            <p:cNvPr id="459" name="CustomShape 10"/>
            <p:cNvSpPr/>
            <p:nvPr/>
          </p:nvSpPr>
          <p:spPr>
            <a:xfrm>
              <a:off x="5725080" y="3645720"/>
              <a:ext cx="45504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>
                  <a:solidFill>
                    <a:srgbClr val="000000"/>
                  </a:solidFill>
                  <a:latin typeface="Arial"/>
                  <a:ea typeface="DejaVu Sans"/>
                </a:rPr>
                <a:t>七股鹽山</a:t>
              </a:r>
              <a:endParaRPr lang="en-US" sz="2000" b="1" spc="-1">
                <a:latin typeface="Arial"/>
              </a:endParaRPr>
            </a:p>
          </p:txBody>
        </p:sp>
        <p:sp>
          <p:nvSpPr>
            <p:cNvPr id="460" name="CustomShape 11"/>
            <p:cNvSpPr/>
            <p:nvPr/>
          </p:nvSpPr>
          <p:spPr>
            <a:xfrm>
              <a:off x="6808680" y="3645720"/>
              <a:ext cx="40824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>
                  <a:solidFill>
                    <a:srgbClr val="000000"/>
                  </a:solidFill>
                  <a:latin typeface="Arial"/>
                  <a:ea typeface="DejaVu Sans"/>
                </a:rPr>
                <a:t>虎頭埤</a:t>
              </a:r>
              <a:endParaRPr lang="en-US" sz="2000" b="1" spc="-1">
                <a:latin typeface="Arial"/>
              </a:endParaRPr>
            </a:p>
          </p:txBody>
        </p:sp>
        <p:sp>
          <p:nvSpPr>
            <p:cNvPr id="461" name="CustomShape 12"/>
            <p:cNvSpPr/>
            <p:nvPr/>
          </p:nvSpPr>
          <p:spPr>
            <a:xfrm>
              <a:off x="4420800" y="3645720"/>
              <a:ext cx="63396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vert="eaVert"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都會公園博物館園區</a:t>
              </a:r>
              <a:endParaRPr lang="en-US" sz="1600" b="1" spc="-1" dirty="0">
                <a:solidFill>
                  <a:srgbClr val="000000"/>
                </a:solidFill>
                <a:latin typeface="Arial"/>
                <a:ea typeface="DejaVu Sans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1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奇美館</a:t>
              </a:r>
              <a:endParaRPr lang="en-US" sz="1600" b="1" spc="-1" dirty="0">
                <a:latin typeface="Arial"/>
              </a:endParaRPr>
            </a:p>
          </p:txBody>
        </p:sp>
        <p:sp>
          <p:nvSpPr>
            <p:cNvPr id="462" name="CustomShape 13"/>
            <p:cNvSpPr/>
            <p:nvPr/>
          </p:nvSpPr>
          <p:spPr>
            <a:xfrm>
              <a:off x="3368160" y="3645720"/>
              <a:ext cx="39096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>
                  <a:solidFill>
                    <a:srgbClr val="000000"/>
                  </a:solidFill>
                  <a:latin typeface="Arial"/>
                  <a:ea typeface="DejaVu Sans"/>
                </a:rPr>
                <a:t>孔廟</a:t>
              </a:r>
              <a:endParaRPr lang="en-US" sz="2000" b="1" spc="-1">
                <a:latin typeface="Arial"/>
              </a:endParaRPr>
            </a:p>
          </p:txBody>
        </p:sp>
        <p:sp>
          <p:nvSpPr>
            <p:cNvPr id="463" name="CustomShape 14"/>
            <p:cNvSpPr/>
            <p:nvPr/>
          </p:nvSpPr>
          <p:spPr>
            <a:xfrm>
              <a:off x="3823560" y="3645720"/>
              <a:ext cx="491400" cy="21470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海安街道美術館</a:t>
              </a:r>
              <a:endParaRPr lang="en-US" sz="1600" b="1" spc="-1" dirty="0">
                <a:latin typeface="Arial"/>
              </a:endParaRPr>
            </a:p>
          </p:txBody>
        </p:sp>
        <p:sp>
          <p:nvSpPr>
            <p:cNvPr id="464" name="CustomShape 15"/>
            <p:cNvSpPr/>
            <p:nvPr/>
          </p:nvSpPr>
          <p:spPr>
            <a:xfrm>
              <a:off x="7323120" y="3645720"/>
              <a:ext cx="55872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pc="-1">
                  <a:solidFill>
                    <a:srgbClr val="000000"/>
                  </a:solidFill>
                  <a:latin typeface="Arial"/>
                  <a:ea typeface="DejaVu Sans"/>
                </a:rPr>
                <a:t>山上花園水道博物館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465" name="CustomShape 16"/>
            <p:cNvSpPr/>
            <p:nvPr/>
          </p:nvSpPr>
          <p:spPr>
            <a:xfrm>
              <a:off x="7987680" y="3645720"/>
              <a:ext cx="408240" cy="2141640"/>
            </a:xfrm>
            <a:custGeom>
              <a:avLst/>
              <a:gdLst/>
              <a:ahLst/>
              <a:cxnLst/>
              <a:rect l="l" t="t" r="r" b="b"/>
              <a:pathLst>
                <a:path w="753130" h="1563902">
                  <a:moveTo>
                    <a:pt x="0" y="75313"/>
                  </a:moveTo>
                  <a:cubicBezTo>
                    <a:pt x="0" y="55339"/>
                    <a:pt x="7935" y="36183"/>
                    <a:pt x="22059" y="22059"/>
                  </a:cubicBezTo>
                  <a:cubicBezTo>
                    <a:pt x="36183" y="7935"/>
                    <a:pt x="55339" y="0"/>
                    <a:pt x="75313" y="0"/>
                  </a:cubicBezTo>
                  <a:lnTo>
                    <a:pt x="677817" y="0"/>
                  </a:lnTo>
                  <a:cubicBezTo>
                    <a:pt x="697791" y="0"/>
                    <a:pt x="716947" y="7935"/>
                    <a:pt x="731071" y="22059"/>
                  </a:cubicBezTo>
                  <a:cubicBezTo>
                    <a:pt x="745195" y="36183"/>
                    <a:pt x="753130" y="55339"/>
                    <a:pt x="753130" y="75313"/>
                  </a:cubicBezTo>
                  <a:lnTo>
                    <a:pt x="753130" y="1488589"/>
                  </a:lnTo>
                  <a:cubicBezTo>
                    <a:pt x="753130" y="1508563"/>
                    <a:pt x="745195" y="1527719"/>
                    <a:pt x="731071" y="1541843"/>
                  </a:cubicBezTo>
                  <a:cubicBezTo>
                    <a:pt x="716947" y="1555967"/>
                    <a:pt x="697791" y="1563902"/>
                    <a:pt x="677817" y="1563902"/>
                  </a:cubicBezTo>
                  <a:lnTo>
                    <a:pt x="75313" y="1563902"/>
                  </a:lnTo>
                  <a:cubicBezTo>
                    <a:pt x="55339" y="1563902"/>
                    <a:pt x="36183" y="1555967"/>
                    <a:pt x="22059" y="1541843"/>
                  </a:cubicBezTo>
                  <a:cubicBezTo>
                    <a:pt x="7935" y="1527719"/>
                    <a:pt x="0" y="1508563"/>
                    <a:pt x="0" y="1488589"/>
                  </a:cubicBezTo>
                  <a:lnTo>
                    <a:pt x="0" y="753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397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720" tIns="90720" rIns="90720" bIns="90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左鎮化石園區</a:t>
              </a:r>
              <a:endParaRPr lang="en-US" sz="2000" spc="-1" dirty="0">
                <a:latin typeface="Arial"/>
              </a:endParaRPr>
            </a:p>
          </p:txBody>
        </p:sp>
      </p:grpSp>
      <p:sp>
        <p:nvSpPr>
          <p:cNvPr id="472" name="CustomShape 23"/>
          <p:cNvSpPr/>
          <p:nvPr/>
        </p:nvSpPr>
        <p:spPr>
          <a:xfrm rot="694601">
            <a:off x="9043083" y="966362"/>
            <a:ext cx="2013480" cy="1293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DF58D"/>
                </a:solidFill>
                <a:latin typeface="Arial"/>
                <a:ea typeface="DejaVu Sans"/>
              </a:rPr>
              <a:t>春節假期</a:t>
            </a:r>
            <a:endParaRPr lang="en-US" sz="24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TW" altLang="en-US" sz="2400" b="1" spc="-1" dirty="0">
                <a:solidFill>
                  <a:srgbClr val="FDF58D"/>
                </a:solidFill>
                <a:latin typeface="Arial"/>
                <a:ea typeface="DejaVu Sans"/>
              </a:rPr>
              <a:t>加強交通</a:t>
            </a:r>
            <a:r>
              <a:rPr lang="en-US" sz="2400" b="1" spc="-1" dirty="0" err="1">
                <a:solidFill>
                  <a:srgbClr val="FDF58D"/>
                </a:solidFill>
                <a:latin typeface="Arial"/>
                <a:ea typeface="DejaVu Sans"/>
              </a:rPr>
              <a:t>疏導</a:t>
            </a:r>
            <a:endParaRPr lang="en-US" sz="2400" b="1" spc="-1" dirty="0">
              <a:solidFill>
                <a:srgbClr val="FDF58D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FDF58D"/>
                </a:solidFill>
                <a:latin typeface="Arial"/>
                <a:ea typeface="DejaVu Sans"/>
              </a:rPr>
              <a:t>6天</a:t>
            </a:r>
            <a:endParaRPr lang="en-US" sz="2400" b="1" spc="-1" dirty="0">
              <a:latin typeface="Arial"/>
            </a:endParaRPr>
          </a:p>
        </p:txBody>
      </p:sp>
      <p:sp>
        <p:nvSpPr>
          <p:cNvPr id="473" name="CustomShape 24"/>
          <p:cNvSpPr/>
          <p:nvPr/>
        </p:nvSpPr>
        <p:spPr>
          <a:xfrm>
            <a:off x="3350089" y="5908599"/>
            <a:ext cx="6822507" cy="655136"/>
          </a:xfrm>
          <a:prstGeom prst="rect">
            <a:avLst/>
          </a:prstGeom>
          <a:solidFill>
            <a:srgbClr val="FDF58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spc="-1" dirty="0" err="1">
                <a:solidFill>
                  <a:srgbClr val="000000"/>
                </a:solidFill>
                <a:latin typeface="Arial"/>
                <a:ea typeface="DejaVu Sans"/>
              </a:rPr>
              <a:t>詳細交通疏運資訊請至</a:t>
            </a:r>
            <a:r>
              <a:rPr lang="en-US" sz="2000" b="1" spc="-1" dirty="0" err="1">
                <a:solidFill>
                  <a:srgbClr val="0000FF"/>
                </a:solidFill>
                <a:latin typeface="微軟正黑體"/>
                <a:ea typeface="DejaVu Sans"/>
              </a:rPr>
              <a:t>臺南市政府交通局首頁查詢下載</a:t>
            </a:r>
            <a:endParaRPr lang="en-US" sz="2000" b="1" spc="-1" dirty="0">
              <a:solidFill>
                <a:srgbClr val="0000FF"/>
              </a:solidFill>
              <a:latin typeface="微軟正黑體"/>
              <a:ea typeface="DejaVu Sans"/>
            </a:endParaRPr>
          </a:p>
          <a:p>
            <a:pPr algn="ctr">
              <a:lnSpc>
                <a:spcPts val="2200"/>
              </a:lnSpc>
            </a:pPr>
            <a:r>
              <a:rPr lang="en-US" sz="2000" b="1" spc="-1" dirty="0">
                <a:solidFill>
                  <a:srgbClr val="0000FF"/>
                </a:solidFill>
                <a:latin typeface="微軟正黑體"/>
                <a:ea typeface="DejaVu Sans"/>
              </a:rPr>
              <a:t> http://www.tainan.gov.tw/traffic/</a:t>
            </a:r>
            <a:endParaRPr lang="en-US" sz="2000" spc="-1" dirty="0">
              <a:latin typeface="Arial"/>
            </a:endParaRPr>
          </a:p>
        </p:txBody>
      </p:sp>
      <p:sp>
        <p:nvSpPr>
          <p:cNvPr id="22" name="CustomShape 16">
            <a:extLst>
              <a:ext uri="{FF2B5EF4-FFF2-40B4-BE49-F238E27FC236}">
                <a16:creationId xmlns:a16="http://schemas.microsoft.com/office/drawing/2014/main" id="{746A4D3F-48EB-4F24-9157-19956C7092B5}"/>
              </a:ext>
            </a:extLst>
          </p:cNvPr>
          <p:cNvSpPr/>
          <p:nvPr/>
        </p:nvSpPr>
        <p:spPr>
          <a:xfrm>
            <a:off x="9709504" y="3347091"/>
            <a:ext cx="463092" cy="2395437"/>
          </a:xfrm>
          <a:custGeom>
            <a:avLst/>
            <a:gdLst/>
            <a:ahLst/>
            <a:cxnLst/>
            <a:rect l="l" t="t" r="r" b="b"/>
            <a:pathLst>
              <a:path w="753130" h="1563902">
                <a:moveTo>
                  <a:pt x="0" y="75313"/>
                </a:moveTo>
                <a:cubicBezTo>
                  <a:pt x="0" y="55339"/>
                  <a:pt x="7935" y="36183"/>
                  <a:pt x="22059" y="22059"/>
                </a:cubicBezTo>
                <a:cubicBezTo>
                  <a:pt x="36183" y="7935"/>
                  <a:pt x="55339" y="0"/>
                  <a:pt x="75313" y="0"/>
                </a:cubicBezTo>
                <a:lnTo>
                  <a:pt x="677817" y="0"/>
                </a:lnTo>
                <a:cubicBezTo>
                  <a:pt x="697791" y="0"/>
                  <a:pt x="716947" y="7935"/>
                  <a:pt x="731071" y="22059"/>
                </a:cubicBezTo>
                <a:cubicBezTo>
                  <a:pt x="745195" y="36183"/>
                  <a:pt x="753130" y="55339"/>
                  <a:pt x="753130" y="75313"/>
                </a:cubicBezTo>
                <a:lnTo>
                  <a:pt x="753130" y="1488589"/>
                </a:lnTo>
                <a:cubicBezTo>
                  <a:pt x="753130" y="1508563"/>
                  <a:pt x="745195" y="1527719"/>
                  <a:pt x="731071" y="1541843"/>
                </a:cubicBezTo>
                <a:cubicBezTo>
                  <a:pt x="716947" y="1555967"/>
                  <a:pt x="697791" y="1563902"/>
                  <a:pt x="677817" y="1563902"/>
                </a:cubicBezTo>
                <a:lnTo>
                  <a:pt x="75313" y="1563902"/>
                </a:lnTo>
                <a:cubicBezTo>
                  <a:pt x="55339" y="1563902"/>
                  <a:pt x="36183" y="1555967"/>
                  <a:pt x="22059" y="1541843"/>
                </a:cubicBezTo>
                <a:cubicBezTo>
                  <a:pt x="7935" y="1527719"/>
                  <a:pt x="0" y="1508563"/>
                  <a:pt x="0" y="1488589"/>
                </a:cubicBezTo>
                <a:lnTo>
                  <a:pt x="0" y="75313"/>
                </a:lnTo>
                <a:close/>
              </a:path>
            </a:pathLst>
          </a:custGeom>
          <a:solidFill>
            <a:srgbClr val="F7D783"/>
          </a:solidFill>
          <a:ln>
            <a:noFill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39700" prst="cross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720" tIns="90720" rIns="90720" bIns="90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b="1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六甲落羽松</a:t>
            </a:r>
            <a:endParaRPr lang="en-US" sz="2000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CustomShape 16">
            <a:extLst>
              <a:ext uri="{FF2B5EF4-FFF2-40B4-BE49-F238E27FC236}">
                <a16:creationId xmlns:a16="http://schemas.microsoft.com/office/drawing/2014/main" id="{8B9692FC-50AE-47B3-A350-1CD87152CB68}"/>
              </a:ext>
            </a:extLst>
          </p:cNvPr>
          <p:cNvSpPr/>
          <p:nvPr/>
        </p:nvSpPr>
        <p:spPr>
          <a:xfrm>
            <a:off x="10245864" y="3347091"/>
            <a:ext cx="479635" cy="2395437"/>
          </a:xfrm>
          <a:custGeom>
            <a:avLst/>
            <a:gdLst/>
            <a:ahLst/>
            <a:cxnLst/>
            <a:rect l="l" t="t" r="r" b="b"/>
            <a:pathLst>
              <a:path w="753130" h="1563902">
                <a:moveTo>
                  <a:pt x="0" y="75313"/>
                </a:moveTo>
                <a:cubicBezTo>
                  <a:pt x="0" y="55339"/>
                  <a:pt x="7935" y="36183"/>
                  <a:pt x="22059" y="22059"/>
                </a:cubicBezTo>
                <a:cubicBezTo>
                  <a:pt x="36183" y="7935"/>
                  <a:pt x="55339" y="0"/>
                  <a:pt x="75313" y="0"/>
                </a:cubicBezTo>
                <a:lnTo>
                  <a:pt x="677817" y="0"/>
                </a:lnTo>
                <a:cubicBezTo>
                  <a:pt x="697791" y="0"/>
                  <a:pt x="716947" y="7935"/>
                  <a:pt x="731071" y="22059"/>
                </a:cubicBezTo>
                <a:cubicBezTo>
                  <a:pt x="745195" y="36183"/>
                  <a:pt x="753130" y="55339"/>
                  <a:pt x="753130" y="75313"/>
                </a:cubicBezTo>
                <a:lnTo>
                  <a:pt x="753130" y="1488589"/>
                </a:lnTo>
                <a:cubicBezTo>
                  <a:pt x="753130" y="1508563"/>
                  <a:pt x="745195" y="1527719"/>
                  <a:pt x="731071" y="1541843"/>
                </a:cubicBezTo>
                <a:cubicBezTo>
                  <a:pt x="716947" y="1555967"/>
                  <a:pt x="697791" y="1563902"/>
                  <a:pt x="677817" y="1563902"/>
                </a:cubicBezTo>
                <a:lnTo>
                  <a:pt x="75313" y="1563902"/>
                </a:lnTo>
                <a:cubicBezTo>
                  <a:pt x="55339" y="1563902"/>
                  <a:pt x="36183" y="1555967"/>
                  <a:pt x="22059" y="1541843"/>
                </a:cubicBezTo>
                <a:cubicBezTo>
                  <a:pt x="7935" y="1527719"/>
                  <a:pt x="0" y="1508563"/>
                  <a:pt x="0" y="1488589"/>
                </a:cubicBezTo>
                <a:lnTo>
                  <a:pt x="0" y="75313"/>
                </a:lnTo>
                <a:close/>
              </a:path>
            </a:pathLst>
          </a:custGeom>
          <a:solidFill>
            <a:srgbClr val="F7D783"/>
          </a:solidFill>
          <a:ln>
            <a:noFill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39700" prst="cross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720" tIns="90720" rIns="90720" bIns="90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b="1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後壁菁寮老街</a:t>
            </a:r>
            <a:endParaRPr lang="en-US" sz="2000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綵帶: 捲曲上傾 1">
            <a:extLst>
              <a:ext uri="{FF2B5EF4-FFF2-40B4-BE49-F238E27FC236}">
                <a16:creationId xmlns:a16="http://schemas.microsoft.com/office/drawing/2014/main" id="{E28FBD7D-C7F3-49D8-A539-905D39486D9A}"/>
              </a:ext>
            </a:extLst>
          </p:cNvPr>
          <p:cNvSpPr/>
          <p:nvPr/>
        </p:nvSpPr>
        <p:spPr>
          <a:xfrm>
            <a:off x="9248373" y="2664821"/>
            <a:ext cx="1926771" cy="633549"/>
          </a:xfrm>
          <a:prstGeom prst="ellipseRibbon2">
            <a:avLst>
              <a:gd name="adj1" fmla="val 25000"/>
              <a:gd name="adj2" fmla="val 67872"/>
              <a:gd name="adj3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新興景點</a:t>
            </a:r>
          </a:p>
        </p:txBody>
      </p:sp>
      <p:sp>
        <p:nvSpPr>
          <p:cNvPr id="25" name="CustomShape 16">
            <a:extLst>
              <a:ext uri="{FF2B5EF4-FFF2-40B4-BE49-F238E27FC236}">
                <a16:creationId xmlns:a16="http://schemas.microsoft.com/office/drawing/2014/main" id="{4A460F05-054F-4B99-92FC-D6BA0621FAEB}"/>
              </a:ext>
            </a:extLst>
          </p:cNvPr>
          <p:cNvSpPr/>
          <p:nvPr/>
        </p:nvSpPr>
        <p:spPr>
          <a:xfrm>
            <a:off x="8785817" y="3411070"/>
            <a:ext cx="425635" cy="2336859"/>
          </a:xfrm>
          <a:custGeom>
            <a:avLst/>
            <a:gdLst/>
            <a:ahLst/>
            <a:cxnLst/>
            <a:rect l="l" t="t" r="r" b="b"/>
            <a:pathLst>
              <a:path w="753130" h="1563902">
                <a:moveTo>
                  <a:pt x="0" y="75313"/>
                </a:moveTo>
                <a:cubicBezTo>
                  <a:pt x="0" y="55339"/>
                  <a:pt x="7935" y="36183"/>
                  <a:pt x="22059" y="22059"/>
                </a:cubicBezTo>
                <a:cubicBezTo>
                  <a:pt x="36183" y="7935"/>
                  <a:pt x="55339" y="0"/>
                  <a:pt x="75313" y="0"/>
                </a:cubicBezTo>
                <a:lnTo>
                  <a:pt x="677817" y="0"/>
                </a:lnTo>
                <a:cubicBezTo>
                  <a:pt x="697791" y="0"/>
                  <a:pt x="716947" y="7935"/>
                  <a:pt x="731071" y="22059"/>
                </a:cubicBezTo>
                <a:cubicBezTo>
                  <a:pt x="745195" y="36183"/>
                  <a:pt x="753130" y="55339"/>
                  <a:pt x="753130" y="75313"/>
                </a:cubicBezTo>
                <a:lnTo>
                  <a:pt x="753130" y="1488589"/>
                </a:lnTo>
                <a:cubicBezTo>
                  <a:pt x="753130" y="1508563"/>
                  <a:pt x="745195" y="1527719"/>
                  <a:pt x="731071" y="1541843"/>
                </a:cubicBezTo>
                <a:cubicBezTo>
                  <a:pt x="716947" y="1555967"/>
                  <a:pt x="697791" y="1563902"/>
                  <a:pt x="677817" y="1563902"/>
                </a:cubicBezTo>
                <a:lnTo>
                  <a:pt x="75313" y="1563902"/>
                </a:lnTo>
                <a:cubicBezTo>
                  <a:pt x="55339" y="1563902"/>
                  <a:pt x="36183" y="1555967"/>
                  <a:pt x="22059" y="1541843"/>
                </a:cubicBezTo>
                <a:cubicBezTo>
                  <a:pt x="7935" y="1527719"/>
                  <a:pt x="0" y="1508563"/>
                  <a:pt x="0" y="1488589"/>
                </a:cubicBezTo>
                <a:lnTo>
                  <a:pt x="0" y="753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39700" prst="cross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720" tIns="90720" rIns="90720" bIns="90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b="1" spc="-1" dirty="0">
                <a:solidFill>
                  <a:srgbClr val="000000"/>
                </a:solidFill>
                <a:latin typeface="Arial"/>
                <a:ea typeface="DejaVu Sans"/>
              </a:rPr>
              <a:t>水交社園區</a:t>
            </a:r>
            <a:endParaRPr lang="en-US" sz="2000" spc="-1" dirty="0">
              <a:latin typeface="Arial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994F82E-2002-46DE-8DAF-E06EA38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2</a:t>
            </a:fld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5521E2-7E7D-47EC-AB6B-ACC58AA3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178D3C89-E2B6-478F-8A19-B7AEC441A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84085"/>
              </p:ext>
            </p:extLst>
          </p:nvPr>
        </p:nvGraphicFramePr>
        <p:xfrm>
          <a:off x="1054234" y="1322693"/>
          <a:ext cx="100835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2">
            <a:extLst>
              <a:ext uri="{FF2B5EF4-FFF2-40B4-BE49-F238E27FC236}">
                <a16:creationId xmlns:a16="http://schemas.microsoft.com/office/drawing/2014/main" id="{2C32850B-2806-445E-B40F-B5EB06B83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430410"/>
              </p:ext>
            </p:extLst>
          </p:nvPr>
        </p:nvGraphicFramePr>
        <p:xfrm>
          <a:off x="1821152" y="1763486"/>
          <a:ext cx="8612308" cy="419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stomShape 23">
            <a:extLst>
              <a:ext uri="{FF2B5EF4-FFF2-40B4-BE49-F238E27FC236}">
                <a16:creationId xmlns:a16="http://schemas.microsoft.com/office/drawing/2014/main" id="{85F94379-1DF9-4591-8629-1D456BD0CF50}"/>
              </a:ext>
            </a:extLst>
          </p:cNvPr>
          <p:cNvSpPr/>
          <p:nvPr/>
        </p:nvSpPr>
        <p:spPr>
          <a:xfrm rot="498000">
            <a:off x="8567850" y="1775166"/>
            <a:ext cx="2013480" cy="611187"/>
          </a:xfrm>
          <a:prstGeom prst="ribbon">
            <a:avLst>
              <a:gd name="adj1" fmla="val 14186"/>
              <a:gd name="adj2" fmla="val 7267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400" b="1" spc="-1" dirty="0">
                <a:solidFill>
                  <a:srgbClr val="FDF5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人車分道</a:t>
            </a:r>
            <a:endParaRPr lang="en-US" sz="2400" b="1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CustomShape 23">
            <a:extLst>
              <a:ext uri="{FF2B5EF4-FFF2-40B4-BE49-F238E27FC236}">
                <a16:creationId xmlns:a16="http://schemas.microsoft.com/office/drawing/2014/main" id="{AE1F25B0-2EFB-4D67-B96E-E45CF1840D18}"/>
              </a:ext>
            </a:extLst>
          </p:cNvPr>
          <p:cNvSpPr/>
          <p:nvPr/>
        </p:nvSpPr>
        <p:spPr>
          <a:xfrm rot="498000">
            <a:off x="8923585" y="3301784"/>
            <a:ext cx="2013480" cy="539391"/>
          </a:xfrm>
          <a:prstGeom prst="ribbon">
            <a:avLst>
              <a:gd name="adj1" fmla="val 14186"/>
              <a:gd name="adj2" fmla="val 7267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400" b="1" spc="-1" dirty="0">
                <a:solidFill>
                  <a:srgbClr val="FDF5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動線分流</a:t>
            </a:r>
            <a:endParaRPr lang="en-US" sz="2400" b="1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0E159F60-913C-485E-82BE-A8CD120D72FF}"/>
              </a:ext>
            </a:extLst>
          </p:cNvPr>
          <p:cNvSpPr/>
          <p:nvPr/>
        </p:nvSpPr>
        <p:spPr>
          <a:xfrm>
            <a:off x="4062549" y="1112435"/>
            <a:ext cx="4088674" cy="573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首</a:t>
            </a:r>
            <a:r>
              <a:rPr lang="en-US" sz="2800" b="1" spc="-1" dirty="0" err="1">
                <a:solidFill>
                  <a:srgbClr val="FDF58D"/>
                </a:solidFill>
                <a:latin typeface="微軟正黑體"/>
                <a:ea typeface="微軟正黑體"/>
              </a:rPr>
              <a:t>部曲</a:t>
            </a:r>
            <a:r>
              <a:rPr 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－</a:t>
            </a:r>
            <a:r>
              <a:rPr lang="zh-TW" alt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交通疏導資訊</a:t>
            </a:r>
            <a:endParaRPr lang="en-US" sz="2800" b="1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3C7AC80-E1C9-45D8-9587-872D88FD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" name="Table 3"/>
          <p:cNvGraphicFramePr/>
          <p:nvPr>
            <p:extLst>
              <p:ext uri="{D42A27DB-BD31-4B8C-83A1-F6EECF244321}">
                <p14:modId xmlns:p14="http://schemas.microsoft.com/office/powerpoint/2010/main" val="4085728581"/>
              </p:ext>
            </p:extLst>
          </p:nvPr>
        </p:nvGraphicFramePr>
        <p:xfrm>
          <a:off x="1023182" y="1739630"/>
          <a:ext cx="9716779" cy="36281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9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771606709"/>
                    </a:ext>
                  </a:extLst>
                </a:gridCol>
                <a:gridCol w="592885">
                  <a:extLst>
                    <a:ext uri="{9D8B030D-6E8A-4147-A177-3AD203B41FA5}">
                      <a16:colId xmlns:a16="http://schemas.microsoft.com/office/drawing/2014/main" val="264397276"/>
                    </a:ext>
                  </a:extLst>
                </a:gridCol>
                <a:gridCol w="8235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654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車種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14大景點</a:t>
                      </a:r>
                    </a:p>
                  </a:txBody>
                  <a:tcPr marL="3600" marR="360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strike="noStrike" spc="-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strike="noStrike" spc="-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08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安平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赤崁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孔廟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街道美術館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奇美館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關仔嶺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七股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梅嶺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虎頭埤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水道博物館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左鎮化石館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水交社園區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六甲落羽松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後壁菁寮老街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4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小客車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2,041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1,655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4,111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1,661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1,244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2,600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4,793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1,475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</a:t>
                      </a: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u="none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u="none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363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22,087</a:t>
                      </a:r>
                    </a:p>
                  </a:txBody>
                  <a:tcPr marL="3600" marR="36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大客車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en-US" sz="1600" b="1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strike="noStrike" spc="-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394</a:t>
                      </a:r>
                    </a:p>
                  </a:txBody>
                  <a:tcPr marL="3600" marR="36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0" name="圖片 15"/>
          <p:cNvPicPr/>
          <p:nvPr/>
        </p:nvPicPr>
        <p:blipFill>
          <a:blip r:embed="rId3"/>
          <a:stretch/>
        </p:blipFill>
        <p:spPr>
          <a:xfrm>
            <a:off x="3975695" y="5422049"/>
            <a:ext cx="1362759" cy="1354091"/>
          </a:xfrm>
          <a:prstGeom prst="rect">
            <a:avLst/>
          </a:prstGeom>
          <a:ln>
            <a:noFill/>
          </a:ln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943F35E3-2038-4760-B587-39BDE2F074DE}"/>
              </a:ext>
            </a:extLst>
          </p:cNvPr>
          <p:cNvSpPr/>
          <p:nvPr/>
        </p:nvSpPr>
        <p:spPr>
          <a:xfrm>
            <a:off x="4590906" y="1112435"/>
            <a:ext cx="3199540" cy="573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二</a:t>
            </a:r>
            <a:r>
              <a:rPr lang="en-US" sz="2800" b="1" spc="-1" dirty="0" err="1">
                <a:solidFill>
                  <a:srgbClr val="FDF58D"/>
                </a:solidFill>
                <a:latin typeface="微軟正黑體"/>
                <a:ea typeface="微軟正黑體"/>
              </a:rPr>
              <a:t>部曲</a:t>
            </a:r>
            <a:r>
              <a:rPr 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－</a:t>
            </a:r>
            <a:r>
              <a:rPr lang="zh-TW" alt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停車規劃</a:t>
            </a:r>
            <a:endParaRPr lang="en-US" sz="2800" b="1" spc="-1" dirty="0">
              <a:latin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E71C6D-8F71-45B0-A59E-221DB7259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5386839"/>
            <a:ext cx="1027286" cy="102728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450BCD1-9408-46BC-9803-460D666812D1}"/>
              </a:ext>
            </a:extLst>
          </p:cNvPr>
          <p:cNvPicPr/>
          <p:nvPr/>
        </p:nvPicPr>
        <p:blipFill rotWithShape="1">
          <a:blip r:embed="rId5"/>
          <a:srcRect l="15745" t="67724" r="74249" b="28948"/>
          <a:stretch/>
        </p:blipFill>
        <p:spPr>
          <a:xfrm>
            <a:off x="5687081" y="6414125"/>
            <a:ext cx="1441800" cy="358588"/>
          </a:xfrm>
          <a:prstGeom prst="rect">
            <a:avLst/>
          </a:prstGeom>
          <a:ln w="9360">
            <a:noFill/>
          </a:ln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D676D2E6-B6DD-486F-B8CC-651D5DA0EEA5}"/>
              </a:ext>
            </a:extLst>
          </p:cNvPr>
          <p:cNvGrpSpPr/>
          <p:nvPr/>
        </p:nvGrpSpPr>
        <p:grpSpPr>
          <a:xfrm>
            <a:off x="7339129" y="5422049"/>
            <a:ext cx="1285713" cy="1354092"/>
            <a:chOff x="4832499" y="4848904"/>
            <a:chExt cx="1441800" cy="151848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D0B5AC9-2994-4BFF-AE86-EDDBFB6F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49" y="4848904"/>
              <a:ext cx="1152000" cy="1152000"/>
            </a:xfrm>
            <a:prstGeom prst="rect">
              <a:avLst/>
            </a:prstGeom>
          </p:spPr>
        </p:pic>
        <p:pic>
          <p:nvPicPr>
            <p:cNvPr id="488" name="Picture 17"/>
            <p:cNvPicPr/>
            <p:nvPr/>
          </p:nvPicPr>
          <p:blipFill>
            <a:blip r:embed="rId7"/>
            <a:srcRect t="36157" b="36619"/>
            <a:stretch/>
          </p:blipFill>
          <p:spPr>
            <a:xfrm>
              <a:off x="4832499" y="5965264"/>
              <a:ext cx="1441800" cy="402120"/>
            </a:xfrm>
            <a:prstGeom prst="rect">
              <a:avLst/>
            </a:prstGeom>
            <a:ln w="9360">
              <a:noFill/>
            </a:ln>
          </p:spPr>
        </p:pic>
      </p:grpSp>
      <p:pic>
        <p:nvPicPr>
          <p:cNvPr id="482" name="圖片 9"/>
          <p:cNvPicPr/>
          <p:nvPr/>
        </p:nvPicPr>
        <p:blipFill>
          <a:blip r:embed="rId8"/>
          <a:stretch/>
        </p:blipFill>
        <p:spPr>
          <a:xfrm>
            <a:off x="10828221" y="3657600"/>
            <a:ext cx="1386366" cy="2917481"/>
          </a:xfrm>
          <a:prstGeom prst="rect">
            <a:avLst/>
          </a:prstGeom>
          <a:ln>
            <a:noFill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3A3E1B-2E96-4DF0-B489-5AB98FA2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A65E38A-DA83-48D7-889F-585CC0DEB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47982"/>
              </p:ext>
            </p:extLst>
          </p:nvPr>
        </p:nvGraphicFramePr>
        <p:xfrm>
          <a:off x="663568" y="1813560"/>
          <a:ext cx="10974548" cy="36498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22745">
                  <a:extLst>
                    <a:ext uri="{9D8B030D-6E8A-4147-A177-3AD203B41FA5}">
                      <a16:colId xmlns:a16="http://schemas.microsoft.com/office/drawing/2014/main" val="431641866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1960727264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498679821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694289328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1631468158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2178686849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206762375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2548906703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2673570104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2026042029"/>
                    </a:ext>
                  </a:extLst>
                </a:gridCol>
                <a:gridCol w="716560">
                  <a:extLst>
                    <a:ext uri="{9D8B030D-6E8A-4147-A177-3AD203B41FA5}">
                      <a16:colId xmlns:a16="http://schemas.microsoft.com/office/drawing/2014/main" val="3170975099"/>
                    </a:ext>
                  </a:extLst>
                </a:gridCol>
                <a:gridCol w="662880">
                  <a:extLst>
                    <a:ext uri="{9D8B030D-6E8A-4147-A177-3AD203B41FA5}">
                      <a16:colId xmlns:a16="http://schemas.microsoft.com/office/drawing/2014/main" val="979332794"/>
                    </a:ext>
                  </a:extLst>
                </a:gridCol>
                <a:gridCol w="774441">
                  <a:extLst>
                    <a:ext uri="{9D8B030D-6E8A-4147-A177-3AD203B41FA5}">
                      <a16:colId xmlns:a16="http://schemas.microsoft.com/office/drawing/2014/main" val="2502923116"/>
                    </a:ext>
                  </a:extLst>
                </a:gridCol>
                <a:gridCol w="774441">
                  <a:extLst>
                    <a:ext uri="{9D8B030D-6E8A-4147-A177-3AD203B41FA5}">
                      <a16:colId xmlns:a16="http://schemas.microsoft.com/office/drawing/2014/main" val="3145875918"/>
                    </a:ext>
                  </a:extLst>
                </a:gridCol>
                <a:gridCol w="774441">
                  <a:extLst>
                    <a:ext uri="{9D8B030D-6E8A-4147-A177-3AD203B41FA5}">
                      <a16:colId xmlns:a16="http://schemas.microsoft.com/office/drawing/2014/main" val="1338423084"/>
                    </a:ext>
                  </a:extLst>
                </a:gridCol>
              </a:tblGrid>
              <a:tr h="5972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</a:t>
                      </a:r>
                      <a:endParaRPr lang="en-US" alt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景點</a:t>
                      </a:r>
                      <a:endParaRPr 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安平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赤崁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孔廟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街道美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術館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奇美館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關仔嶺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七股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+mj-ea"/>
                          <a:ea typeface="+mj-ea"/>
                        </a:rPr>
                        <a:t>鹽山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梅嶺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虎頭埤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水道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博物館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左鎮化石園區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latin typeface="+mj-ea"/>
                          <a:ea typeface="+mj-ea"/>
                        </a:rPr>
                        <a:t>水交社園區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+mj-ea"/>
                          <a:ea typeface="+mj-ea"/>
                        </a:rPr>
                        <a:t>六甲</a:t>
                      </a:r>
                      <a:endParaRPr lang="en-US" altLang="zh-TW" sz="1800" b="1" strike="noStrike" spc="-1" dirty="0"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+mj-ea"/>
                          <a:ea typeface="+mj-ea"/>
                        </a:rPr>
                        <a:t>落羽松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+mj-ea"/>
                          <a:ea typeface="+mj-ea"/>
                        </a:rPr>
                        <a:t>後壁</a:t>
                      </a:r>
                      <a:endParaRPr lang="en-US" altLang="zh-TW" sz="1800" b="1" strike="noStrike" spc="-1" dirty="0"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+mj-ea"/>
                          <a:ea typeface="+mj-ea"/>
                        </a:rPr>
                        <a:t>菁寮</a:t>
                      </a:r>
                      <a:endParaRPr lang="en-US" altLang="zh-TW" sz="1800" b="1" strike="noStrike" spc="-1" dirty="0"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strike="noStrike" spc="-1" dirty="0">
                          <a:latin typeface="+mj-ea"/>
                          <a:ea typeface="+mj-ea"/>
                        </a:rPr>
                        <a:t>老街</a:t>
                      </a:r>
                      <a:endParaRPr lang="en-US" sz="1800" b="1" strike="noStrike" spc="-1" dirty="0">
                        <a:latin typeface="+mj-ea"/>
                        <a:ea typeface="+mj-ea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79511"/>
                  </a:ext>
                </a:extLst>
              </a:tr>
              <a:tr h="1306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/>
                        <a:t>大台南</a:t>
                      </a:r>
                      <a:br>
                        <a:rPr sz="2000" b="1" dirty="0"/>
                      </a:br>
                      <a:r>
                        <a:rPr lang="en-US" sz="2000" b="1" strike="noStrike" spc="-1" dirty="0" err="1"/>
                        <a:t>公車</a:t>
                      </a:r>
                      <a:endParaRPr lang="en-US" sz="20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2</a:t>
                      </a:r>
                    </a:p>
                    <a:p>
                      <a:pPr algn="ctr"/>
                      <a:r>
                        <a:rPr lang="en-US" altLang="zh-TW" sz="1400" b="1" dirty="0"/>
                        <a:t>14</a:t>
                      </a:r>
                    </a:p>
                    <a:p>
                      <a:pPr algn="ctr"/>
                      <a:r>
                        <a:rPr lang="en-US" altLang="zh-TW" sz="1400" b="1" dirty="0"/>
                        <a:t>19</a:t>
                      </a:r>
                    </a:p>
                    <a:p>
                      <a:pPr algn="ctr"/>
                      <a:r>
                        <a:rPr lang="en-US" altLang="zh-TW" sz="1400" b="1" dirty="0"/>
                        <a:t>77</a:t>
                      </a:r>
                    </a:p>
                    <a:p>
                      <a:pPr algn="ctr"/>
                      <a:r>
                        <a:rPr lang="en-US" altLang="zh-TW" sz="1400" b="1" dirty="0"/>
                        <a:t>77-1</a:t>
                      </a:r>
                    </a:p>
                    <a:p>
                      <a:pPr algn="ctr"/>
                      <a:r>
                        <a:rPr lang="en-US" altLang="zh-TW" sz="1400" b="1" dirty="0"/>
                        <a:t>77-2</a:t>
                      </a:r>
                    </a:p>
                    <a:p>
                      <a:pPr algn="ctr"/>
                      <a:r>
                        <a:rPr lang="en-US" altLang="zh-TW" sz="1400" b="1" dirty="0"/>
                        <a:t>99</a:t>
                      </a:r>
                    </a:p>
                    <a:p>
                      <a:pPr algn="ctr"/>
                      <a:r>
                        <a:rPr lang="zh-TW" altLang="en-US" sz="1400" b="1" dirty="0"/>
                        <a:t>雙層巴士</a:t>
                      </a:r>
                      <a:endParaRPr lang="zh-TW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/>
                        <a:t>77</a:t>
                      </a:r>
                      <a:endParaRPr lang="en-US" sz="1400" b="1" kern="1200" dirty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88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99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 err="1"/>
                        <a:t>雙層巴士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88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 err="1"/>
                        <a:t>雙層巴士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14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77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8</a:t>
                      </a:r>
                      <a:r>
                        <a:rPr lang="en-US" altLang="zh-TW" sz="1400" b="1" kern="1200" dirty="0"/>
                        <a:t>8</a:t>
                      </a:r>
                      <a:endParaRPr lang="en-US" sz="1400" b="1" kern="1200" dirty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 err="1"/>
                        <a:t>雙層巴士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紅3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紅3-1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紅4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H31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黃12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黃13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en-US" altLang="zh-TW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12-2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藍20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99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61-1</a:t>
                      </a:r>
                    </a:p>
                  </a:txBody>
                  <a:tcPr marL="3600" marR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綠22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綠13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綠2</a:t>
                      </a:r>
                      <a:r>
                        <a:rPr lang="zh-TW" altLang="en-US" sz="1400" b="1" kern="1200" dirty="0"/>
                        <a:t>延</a:t>
                      </a:r>
                      <a:endParaRPr lang="en-US" sz="1400" b="1" kern="1200" dirty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綠10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綠11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/>
                        <a:t>山博線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綠12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 err="1"/>
                        <a:t>綠幹線</a:t>
                      </a:r>
                      <a:endParaRPr lang="en-US" sz="1400" b="1" kern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/>
                        <a:t>山博線</a:t>
                      </a:r>
                      <a:endParaRPr lang="en-US" altLang="zh-TW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15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18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kern="1200" dirty="0"/>
                        <a:t>70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en-US" altLang="zh-TW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en-US" altLang="zh-TW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en-US" altLang="zh-TW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en-US" altLang="zh-TW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en-US" altLang="zh-TW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6-1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en-US" altLang="zh-TW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16-1</a:t>
                      </a:r>
                      <a:endParaRPr lang="en-US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00589"/>
                  </a:ext>
                </a:extLst>
              </a:tr>
              <a:tr h="723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/>
                        <a:t>路線數</a:t>
                      </a:r>
                      <a:r>
                        <a:rPr lang="en-US" sz="1800" b="1" strike="noStrike" spc="-1" dirty="0"/>
                        <a:t>/</a:t>
                      </a:r>
                      <a:r>
                        <a:rPr lang="en-US" sz="1800" b="1" strike="noStrike" spc="-1" dirty="0" err="1"/>
                        <a:t>總班次</a:t>
                      </a:r>
                      <a:endParaRPr lang="en-US" sz="18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8線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238班</a:t>
                      </a:r>
                    </a:p>
                  </a:txBody>
                  <a:tcPr marL="3600" marR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6線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209班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4線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138班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strike="noStrike" spc="-1" dirty="0"/>
                        <a:t>6</a:t>
                      </a:r>
                      <a:r>
                        <a:rPr lang="en-US" sz="1600" b="1" strike="noStrike" spc="-1" dirty="0"/>
                        <a:t>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214班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5線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225班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3線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42班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4線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44班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18班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1</a:t>
                      </a:r>
                      <a:r>
                        <a:rPr lang="en-US" altLang="zh-TW" sz="1600" b="1" strike="noStrike" spc="-1" dirty="0"/>
                        <a:t>6</a:t>
                      </a:r>
                      <a:r>
                        <a:rPr lang="en-US" sz="1600" b="1" strike="noStrike" spc="-1" dirty="0"/>
                        <a:t>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strike="noStrike" spc="-1" dirty="0"/>
                        <a:t>4</a:t>
                      </a:r>
                      <a:r>
                        <a:rPr lang="en-US" sz="1600" b="1" strike="noStrike" spc="-1" dirty="0"/>
                        <a:t>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30班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strike="noStrike" spc="-1" dirty="0"/>
                        <a:t>3</a:t>
                      </a:r>
                      <a:r>
                        <a:rPr lang="en-US" sz="1600" b="1" strike="noStrike" spc="-1" dirty="0"/>
                        <a:t>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134班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6線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/>
                        <a:t>356班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</a:t>
                      </a:r>
                      <a:endParaRPr lang="en-US" altLang="zh-TW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r>
                        <a:rPr lang="zh-TW" alt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</a:t>
                      </a:r>
                      <a:endParaRPr lang="en-US" altLang="zh-TW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r>
                        <a:rPr lang="zh-TW" altLang="en-US" sz="1600" b="1" strike="noStrike" spc="-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endParaRPr lang="en-US" sz="1600" b="1" strike="noStrike" spc="-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" marR="36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16544"/>
                  </a:ext>
                </a:extLst>
              </a:tr>
            </a:tbl>
          </a:graphicData>
        </a:graphic>
      </p:graphicFrame>
      <p:sp>
        <p:nvSpPr>
          <p:cNvPr id="7" name="CustomShape 9">
            <a:extLst>
              <a:ext uri="{FF2B5EF4-FFF2-40B4-BE49-F238E27FC236}">
                <a16:creationId xmlns:a16="http://schemas.microsoft.com/office/drawing/2014/main" id="{2904AB8A-F2DE-4A43-A43F-40ABAAE40361}"/>
              </a:ext>
            </a:extLst>
          </p:cNvPr>
          <p:cNvSpPr/>
          <p:nvPr/>
        </p:nvSpPr>
        <p:spPr>
          <a:xfrm>
            <a:off x="965914" y="5339622"/>
            <a:ext cx="1686706" cy="909187"/>
          </a:xfrm>
          <a:prstGeom prst="upArrowCallout">
            <a:avLst>
              <a:gd name="adj1" fmla="val 25000"/>
              <a:gd name="adj2" fmla="val 28179"/>
              <a:gd name="adj3" fmla="val 25000"/>
              <a:gd name="adj4" fmla="val 64977"/>
            </a:avLst>
          </a:prstGeom>
          <a:solidFill>
            <a:srgbClr val="FDF58D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區內</a:t>
            </a: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3線</a:t>
            </a:r>
            <a:r>
              <a:rPr lang="en-US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接駁</a:t>
            </a:r>
          </a:p>
          <a:p>
            <a:pPr algn="ctr">
              <a:lnSpc>
                <a:spcPct val="100000"/>
              </a:lnSpc>
            </a:pPr>
            <a:r>
              <a:rPr lang="en-US" b="1" spc="-1" dirty="0" err="1">
                <a:solidFill>
                  <a:srgbClr val="00B050"/>
                </a:solidFill>
                <a:latin typeface="微軟正黑體"/>
                <a:ea typeface="微軟正黑體"/>
              </a:rPr>
              <a:t>綠</a:t>
            </a:r>
            <a:r>
              <a:rPr lang="en-US" b="1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紅</a:t>
            </a:r>
            <a:r>
              <a:rPr lang="en-US" b="1" spc="-1" dirty="0" err="1">
                <a:solidFill>
                  <a:srgbClr val="0000FF"/>
                </a:solidFill>
                <a:latin typeface="微軟正黑體"/>
                <a:ea typeface="微軟正黑體"/>
              </a:rPr>
              <a:t>藍</a:t>
            </a:r>
            <a:endParaRPr lang="en-US" b="1" spc="-1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63CCDD-4FEF-4AE7-A81D-547CC491E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r="19966"/>
          <a:stretch/>
        </p:blipFill>
        <p:spPr>
          <a:xfrm>
            <a:off x="4046138" y="5569400"/>
            <a:ext cx="1006352" cy="108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3587FF0-6DC5-4F26-973E-CE5FBB6472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94" b="8294"/>
          <a:stretch/>
        </p:blipFill>
        <p:spPr>
          <a:xfrm>
            <a:off x="5934211" y="5538866"/>
            <a:ext cx="907049" cy="11410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EA8CC7D-CD39-469D-B0D2-1E08120F4C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70" b="6740"/>
          <a:stretch/>
        </p:blipFill>
        <p:spPr>
          <a:xfrm>
            <a:off x="7708926" y="5569400"/>
            <a:ext cx="794563" cy="1152000"/>
          </a:xfrm>
          <a:prstGeom prst="rect">
            <a:avLst/>
          </a:prstGeom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91DA80C9-8B4D-4F4E-AE3A-D8BAAFF381ED}"/>
              </a:ext>
            </a:extLst>
          </p:cNvPr>
          <p:cNvSpPr/>
          <p:nvPr/>
        </p:nvSpPr>
        <p:spPr>
          <a:xfrm>
            <a:off x="4590906" y="1112435"/>
            <a:ext cx="3199540" cy="573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三</a:t>
            </a:r>
            <a:r>
              <a:rPr lang="en-US" sz="2800" b="1" spc="-1" dirty="0" err="1">
                <a:solidFill>
                  <a:srgbClr val="FDF58D"/>
                </a:solidFill>
                <a:latin typeface="微軟正黑體"/>
                <a:ea typeface="微軟正黑體"/>
              </a:rPr>
              <a:t>部曲</a:t>
            </a:r>
            <a:r>
              <a:rPr 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－</a:t>
            </a:r>
            <a:r>
              <a:rPr lang="zh-TW" altLang="en-US" sz="2800" b="1" spc="-1" dirty="0">
                <a:solidFill>
                  <a:srgbClr val="FDF58D"/>
                </a:solidFill>
                <a:latin typeface="微軟正黑體"/>
                <a:ea typeface="微軟正黑體"/>
              </a:rPr>
              <a:t>公共運輸</a:t>
            </a:r>
            <a:endParaRPr lang="en-US" sz="2800" b="1" spc="-1" dirty="0">
              <a:latin typeface="Arial"/>
            </a:endParaRPr>
          </a:p>
        </p:txBody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D23BA69B-721D-4203-AE08-900ADC8F986D}"/>
              </a:ext>
            </a:extLst>
          </p:cNvPr>
          <p:cNvSpPr/>
          <p:nvPr/>
        </p:nvSpPr>
        <p:spPr>
          <a:xfrm>
            <a:off x="9599700" y="5371630"/>
            <a:ext cx="1686706" cy="1308304"/>
          </a:xfrm>
          <a:prstGeom prst="upArrowCallout">
            <a:avLst>
              <a:gd name="adj1" fmla="val 25000"/>
              <a:gd name="adj2" fmla="val 28179"/>
              <a:gd name="adj3" fmla="val 25000"/>
              <a:gd name="adj4" fmla="val 64977"/>
            </a:avLst>
          </a:prstGeom>
          <a:solidFill>
            <a:srgbClr val="FDF58D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新增臨時站</a:t>
            </a:r>
            <a:endParaRPr lang="en-US" altLang="zh-TW" b="1" spc="-1" dirty="0">
              <a:solidFill>
                <a:srgbClr val="000000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落羽松臨時站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菁埔埤臨時站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7DA5184-AC14-436C-BE71-4151AC4D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22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3"/>
          <p:cNvSpPr/>
          <p:nvPr/>
        </p:nvSpPr>
        <p:spPr>
          <a:xfrm>
            <a:off x="3534937" y="5335435"/>
            <a:ext cx="8171714" cy="736036"/>
          </a:xfrm>
          <a:custGeom>
            <a:avLst/>
            <a:gdLst/>
            <a:ahLst/>
            <a:cxnLst/>
            <a:rect l="l" t="t" r="r" b="b"/>
            <a:pathLst>
              <a:path w="485350" h="4470256">
                <a:moveTo>
                  <a:pt x="485350" y="745058"/>
                </a:moveTo>
                <a:lnTo>
                  <a:pt x="485350" y="3725198"/>
                </a:lnTo>
                <a:cubicBezTo>
                  <a:pt x="485350" y="3922797"/>
                  <a:pt x="484425" y="4112309"/>
                  <a:pt x="482778" y="4252030"/>
                </a:cubicBezTo>
                <a:cubicBezTo>
                  <a:pt x="481131" y="4391752"/>
                  <a:pt x="478897" y="4470251"/>
                  <a:pt x="476567" y="4470251"/>
                </a:cubicBezTo>
                <a:lnTo>
                  <a:pt x="0" y="4470251"/>
                </a:lnTo>
                <a:lnTo>
                  <a:pt x="0" y="4470251"/>
                </a:lnTo>
                <a:lnTo>
                  <a:pt x="0" y="4470251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476567" y="5"/>
                </a:lnTo>
                <a:cubicBezTo>
                  <a:pt x="478897" y="5"/>
                  <a:pt x="481131" y="78504"/>
                  <a:pt x="482778" y="218226"/>
                </a:cubicBezTo>
                <a:cubicBezTo>
                  <a:pt x="484425" y="357947"/>
                  <a:pt x="485350" y="547459"/>
                  <a:pt x="485350" y="745058"/>
                </a:cubicBezTo>
                <a:close/>
              </a:path>
            </a:pathLst>
          </a:custGeom>
          <a:solidFill>
            <a:srgbClr val="FF6161"/>
          </a:solidFill>
          <a:ln>
            <a:solidFill>
              <a:srgbClr val="D6BAB9"/>
            </a:solidFill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80000" tIns="36000" rIns="180000" bIns="36000" anchor="ctr">
            <a:noAutofit/>
          </a:bodyPr>
          <a:lstStyle/>
          <a:p>
            <a:pPr marL="171360" lvl="1" indent="-166680">
              <a:buClr>
                <a:srgbClr val="FFFFFF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請配合高速公路匝道管控，及ＣＭＳ顯示之路況即時資訊，調整行駛道路</a:t>
            </a:r>
            <a:endParaRPr lang="en-US" spc="-1" dirty="0">
              <a:latin typeface="Arial"/>
            </a:endParaRPr>
          </a:p>
          <a:p>
            <a:pPr marL="171360" lvl="1" indent="-166680">
              <a:buClr>
                <a:srgbClr val="FFFFFF"/>
              </a:buClr>
              <a:buFont typeface="Symbol"/>
              <a:buChar char=""/>
            </a:pPr>
            <a:r>
              <a:rPr lang="en-US" b="1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請遵循各主要交流道周邊路口號誌時制或改道資訊，維護行車安全</a:t>
            </a:r>
            <a:endParaRPr lang="en-US" sz="1600" spc="-1" dirty="0">
              <a:latin typeface="Arial"/>
            </a:endParaRPr>
          </a:p>
        </p:txBody>
      </p:sp>
      <p:sp>
        <p:nvSpPr>
          <p:cNvPr id="850" name="CustomShape 6"/>
          <p:cNvSpPr/>
          <p:nvPr/>
        </p:nvSpPr>
        <p:spPr>
          <a:xfrm>
            <a:off x="2315617" y="5335435"/>
            <a:ext cx="1219320" cy="7906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 err="1">
                <a:solidFill>
                  <a:srgbClr val="FFFFFF"/>
                </a:solidFill>
                <a:latin typeface="Arial"/>
                <a:ea typeface="DejaVu Sans"/>
              </a:rPr>
              <a:t>溫馨</a:t>
            </a:r>
            <a:endParaRPr lang="en-US" sz="1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" dirty="0" err="1">
                <a:solidFill>
                  <a:srgbClr val="FFFFFF"/>
                </a:solidFill>
                <a:latin typeface="Arial"/>
                <a:ea typeface="DejaVu Sans"/>
              </a:rPr>
              <a:t>提醒</a:t>
            </a:r>
            <a:endParaRPr lang="en-US" sz="1600" spc="-1" dirty="0">
              <a:latin typeface="Arial"/>
            </a:endParaRPr>
          </a:p>
        </p:txBody>
      </p:sp>
      <p:sp>
        <p:nvSpPr>
          <p:cNvPr id="851" name="CustomShape 7"/>
          <p:cNvSpPr/>
          <p:nvPr/>
        </p:nvSpPr>
        <p:spPr>
          <a:xfrm>
            <a:off x="4252361" y="1089992"/>
            <a:ext cx="3885480" cy="8837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pc="-1" dirty="0" err="1">
                <a:solidFill>
                  <a:srgbClr val="FDF58D"/>
                </a:solidFill>
                <a:latin typeface="Arial"/>
                <a:ea typeface="DejaVu Sans"/>
              </a:rPr>
              <a:t>春遊資訊</a:t>
            </a:r>
            <a:endParaRPr lang="en-US" sz="5400" spc="-1" dirty="0">
              <a:latin typeface="Arial"/>
            </a:endParaRPr>
          </a:p>
        </p:txBody>
      </p:sp>
      <p:sp>
        <p:nvSpPr>
          <p:cNvPr id="14" name="CustomShape 4">
            <a:extLst>
              <a:ext uri="{FF2B5EF4-FFF2-40B4-BE49-F238E27FC236}">
                <a16:creationId xmlns:a16="http://schemas.microsoft.com/office/drawing/2014/main" id="{8FADD459-2912-43C7-9B9F-77FEA3F12E61}"/>
              </a:ext>
            </a:extLst>
          </p:cNvPr>
          <p:cNvSpPr/>
          <p:nvPr/>
        </p:nvSpPr>
        <p:spPr>
          <a:xfrm>
            <a:off x="808610" y="2078936"/>
            <a:ext cx="1706468" cy="2730161"/>
          </a:xfrm>
          <a:custGeom>
            <a:avLst/>
            <a:gdLst/>
            <a:ahLst/>
            <a:cxnLst/>
            <a:rect l="l" t="t" r="r" b="b"/>
            <a:pathLst>
              <a:path w="2514519" h="606688">
                <a:moveTo>
                  <a:pt x="0" y="101117"/>
                </a:moveTo>
                <a:cubicBezTo>
                  <a:pt x="0" y="74299"/>
                  <a:pt x="10653" y="48580"/>
                  <a:pt x="29617" y="29616"/>
                </a:cubicBezTo>
                <a:cubicBezTo>
                  <a:pt x="48580" y="10653"/>
                  <a:pt x="74300" y="0"/>
                  <a:pt x="101118" y="0"/>
                </a:cubicBezTo>
                <a:lnTo>
                  <a:pt x="2413402" y="0"/>
                </a:lnTo>
                <a:cubicBezTo>
                  <a:pt x="2440220" y="0"/>
                  <a:pt x="2465939" y="10653"/>
                  <a:pt x="2484903" y="29617"/>
                </a:cubicBezTo>
                <a:cubicBezTo>
                  <a:pt x="2503866" y="48580"/>
                  <a:pt x="2514519" y="74300"/>
                  <a:pt x="2514519" y="101118"/>
                </a:cubicBezTo>
                <a:lnTo>
                  <a:pt x="2514519" y="505571"/>
                </a:lnTo>
                <a:cubicBezTo>
                  <a:pt x="2514519" y="532389"/>
                  <a:pt x="2503866" y="558108"/>
                  <a:pt x="2484902" y="577072"/>
                </a:cubicBezTo>
                <a:cubicBezTo>
                  <a:pt x="2465939" y="596035"/>
                  <a:pt x="2440219" y="606688"/>
                  <a:pt x="2413401" y="606688"/>
                </a:cubicBezTo>
                <a:lnTo>
                  <a:pt x="101117" y="606688"/>
                </a:lnTo>
                <a:cubicBezTo>
                  <a:pt x="74299" y="606688"/>
                  <a:pt x="48580" y="596035"/>
                  <a:pt x="29616" y="577071"/>
                </a:cubicBezTo>
                <a:cubicBezTo>
                  <a:pt x="10653" y="558108"/>
                  <a:pt x="0" y="532388"/>
                  <a:pt x="0" y="505570"/>
                </a:cubicBezTo>
                <a:lnTo>
                  <a:pt x="0" y="101117"/>
                </a:lnTo>
                <a:close/>
              </a:path>
            </a:pathLst>
          </a:cu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zh-TW" altLang="en-US" sz="2400" b="1" spc="-1" dirty="0">
                <a:solidFill>
                  <a:srgbClr val="FDF5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易壅塞路段</a:t>
            </a:r>
            <a:endParaRPr lang="en-US" altLang="zh-TW" sz="2400" b="1" spc="-1" dirty="0">
              <a:solidFill>
                <a:srgbClr val="FDF5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spc="-1" dirty="0">
                <a:solidFill>
                  <a:srgbClr val="FDF5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改道資訊</a:t>
            </a:r>
            <a:endParaRPr lang="en-US" sz="2400" b="1" spc="-1" dirty="0">
              <a:solidFill>
                <a:srgbClr val="FDF5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2">
            <a:extLst>
              <a:ext uri="{FF2B5EF4-FFF2-40B4-BE49-F238E27FC236}">
                <a16:creationId xmlns:a16="http://schemas.microsoft.com/office/drawing/2014/main" id="{4FBF003F-131F-4348-B158-80738DD6A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10175"/>
              </p:ext>
            </p:extLst>
          </p:nvPr>
        </p:nvGraphicFramePr>
        <p:xfrm>
          <a:off x="2584747" y="2143505"/>
          <a:ext cx="9121904" cy="311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293">
                  <a:extLst>
                    <a:ext uri="{9D8B030D-6E8A-4147-A177-3AD203B41FA5}">
                      <a16:colId xmlns:a16="http://schemas.microsoft.com/office/drawing/2014/main" val="3077117118"/>
                    </a:ext>
                  </a:extLst>
                </a:gridCol>
                <a:gridCol w="6814611">
                  <a:extLst>
                    <a:ext uri="{9D8B030D-6E8A-4147-A177-3AD203B41FA5}">
                      <a16:colId xmlns:a16="http://schemas.microsoft.com/office/drawing/2014/main" val="1256818589"/>
                    </a:ext>
                  </a:extLst>
                </a:gridCol>
              </a:tblGrid>
              <a:tr h="5831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spc="-1" dirty="0">
                          <a:solidFill>
                            <a:schemeClr val="bg1"/>
                          </a:solidFill>
                          <a:latin typeface="微軟正黑體"/>
                          <a:ea typeface="DejaVu Sans"/>
                        </a:rPr>
                        <a:t>國道</a:t>
                      </a:r>
                      <a:r>
                        <a:rPr lang="en-US" altLang="zh-TW" sz="1800" b="1" spc="-1" dirty="0">
                          <a:solidFill>
                            <a:schemeClr val="bg1"/>
                          </a:solidFill>
                          <a:latin typeface="微軟正黑體"/>
                          <a:ea typeface="DejaVu Sans"/>
                        </a:rPr>
                        <a:t>1</a:t>
                      </a:r>
                      <a:r>
                        <a:rPr lang="zh-TW" altLang="en-US" sz="1800" b="1" spc="-1" dirty="0">
                          <a:solidFill>
                            <a:schemeClr val="bg1"/>
                          </a:solidFill>
                          <a:latin typeface="微軟正黑體"/>
                          <a:ea typeface="DejaVu Sans"/>
                        </a:rPr>
                        <a:t>號</a:t>
                      </a:r>
                      <a:endParaRPr lang="en-US" altLang="zh-TW" sz="1800" b="1" spc="-1" dirty="0">
                        <a:solidFill>
                          <a:schemeClr val="bg1"/>
                        </a:solidFill>
                        <a:latin typeface="微軟正黑體"/>
                        <a:ea typeface="DejaVu Sans"/>
                      </a:endParaRPr>
                    </a:p>
                    <a:p>
                      <a:pPr algn="ctr"/>
                      <a:r>
                        <a:rPr lang="zh-TW" altLang="en-US" sz="1800" b="1" spc="-1" dirty="0">
                          <a:solidFill>
                            <a:schemeClr val="bg1"/>
                          </a:solidFill>
                          <a:latin typeface="微軟正黑體"/>
                          <a:ea typeface="DejaVu Sans"/>
                        </a:rPr>
                        <a:t>仁德交流道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u="sng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2</a:t>
                      </a:r>
                      <a:r>
                        <a:rPr lang="en-US" altLang="zh-TW" sz="1800" b="0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/3 (</a:t>
                      </a:r>
                      <a:r>
                        <a:rPr lang="en-US" altLang="zh-TW" sz="1800" b="0" spc="-1" dirty="0" err="1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初三</a:t>
                      </a:r>
                      <a:r>
                        <a:rPr lang="en-US" altLang="zh-TW" sz="1800" b="0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)、2/4(</a:t>
                      </a:r>
                      <a:r>
                        <a:rPr lang="en-US" altLang="zh-TW" sz="1800" b="0" spc="-1" dirty="0" err="1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初四</a:t>
                      </a:r>
                      <a:r>
                        <a:rPr lang="en-US" altLang="zh-TW" sz="1800" b="0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)</a:t>
                      </a:r>
                      <a:r>
                        <a:rPr lang="zh-TW" altLang="en-US" sz="1800" b="0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及</a:t>
                      </a:r>
                      <a:r>
                        <a:rPr lang="en-US" altLang="zh-TW" sz="1800" b="0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2/5(</a:t>
                      </a:r>
                      <a:r>
                        <a:rPr lang="zh-TW" altLang="en-US" sz="1800" b="0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初五</a:t>
                      </a:r>
                      <a:r>
                        <a:rPr lang="en-US" altLang="zh-TW" sz="1800" b="0" spc="-1" dirty="0">
                          <a:solidFill>
                            <a:srgbClr val="000000"/>
                          </a:solidFill>
                          <a:latin typeface="微軟正黑體"/>
                          <a:ea typeface="DejaVu Sans"/>
                        </a:rPr>
                        <a:t>) 7-19時</a:t>
                      </a:r>
                      <a:r>
                        <a:rPr lang="en-US" altLang="zh-TW" sz="1800" b="0" u="sng" spc="-1" dirty="0">
                          <a:solidFill>
                            <a:srgbClr val="C00000"/>
                          </a:solidFill>
                          <a:latin typeface="微軟正黑體"/>
                          <a:ea typeface="DejaVu Sans"/>
                        </a:rPr>
                        <a:t>匝道封閉</a:t>
                      </a:r>
                      <a:r>
                        <a:rPr lang="en-US" altLang="zh-TW" sz="1800" b="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，北上車流順向改由大灣交流道北上匝道進入主線</a:t>
                      </a:r>
                      <a:endParaRPr lang="zh-TW" alt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620897"/>
                  </a:ext>
                </a:extLst>
              </a:tr>
              <a:tr h="101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pc="-1" dirty="0">
                          <a:solidFill>
                            <a:schemeClr val="bg1"/>
                          </a:solidFill>
                          <a:latin typeface="+mn-lt"/>
                          <a:ea typeface="DejaVu Sans"/>
                        </a:rPr>
                        <a:t>臺86線:17K-19K</a:t>
                      </a:r>
                      <a:endParaRPr lang="en-US" altLang="zh-TW" sz="1600" b="1" spc="-1" dirty="0">
                        <a:solidFill>
                          <a:schemeClr val="bg1"/>
                        </a:solidFill>
                        <a:latin typeface="+mn-lt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spc="-1" dirty="0">
                          <a:solidFill>
                            <a:schemeClr val="bg1"/>
                          </a:solidFill>
                          <a:latin typeface="+mn-lt"/>
                          <a:ea typeface="DejaVu Sans"/>
                        </a:rPr>
                        <a:t>(歸仁交流道-台19線甲線路口)</a:t>
                      </a:r>
                      <a:endParaRPr lang="en-US" altLang="zh-TW" sz="1800" b="1" spc="-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4138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小車替代路線：歸仁交流道→182線→台19甲線→國道3號</a:t>
                      </a:r>
                      <a:endParaRPr lang="en-US" altLang="zh-TW" sz="1800" spc="-1" dirty="0">
                        <a:latin typeface="+mn-lt"/>
                      </a:endParaRPr>
                    </a:p>
                    <a:p>
                      <a:pPr marL="88900" indent="-84138"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88900" algn="l"/>
                        </a:tabLst>
                      </a:pP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大車替代路線：歸仁交流道→182線→(</a:t>
                      </a:r>
                      <a:r>
                        <a:rPr lang="en-US" altLang="zh-TW" sz="1800" spc="-1" dirty="0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關廟區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)</a:t>
                      </a:r>
                      <a:r>
                        <a:rPr lang="en-US" altLang="zh-TW" sz="1800" spc="-1" dirty="0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中山路一段→香洋路→中正路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(182線)→ 台19甲線→國道3號</a:t>
                      </a:r>
                      <a:endParaRPr lang="en-US" altLang="zh-TW" sz="1800" spc="-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04018"/>
                  </a:ext>
                </a:extLst>
              </a:tr>
              <a:tr h="101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kern="1200" spc="-1" dirty="0">
                          <a:solidFill>
                            <a:schemeClr val="bg1"/>
                          </a:solidFill>
                          <a:latin typeface="+mn-lt"/>
                          <a:ea typeface="DejaVu Sans"/>
                          <a:cs typeface="+mn-cs"/>
                        </a:rPr>
                        <a:t>台17線:139k~142K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kern="1200" spc="-1" dirty="0" err="1">
                          <a:solidFill>
                            <a:schemeClr val="bg1"/>
                          </a:solidFill>
                          <a:latin typeface="+mn-lt"/>
                          <a:ea typeface="DejaVu Sans"/>
                          <a:cs typeface="+mn-cs"/>
                        </a:rPr>
                        <a:t>北門區南鯤鯓</a:t>
                      </a:r>
                      <a:endParaRPr lang="en-US" altLang="zh-TW" sz="1600" b="1" kern="1200" spc="-1" dirty="0">
                        <a:solidFill>
                          <a:schemeClr val="bg1"/>
                        </a:solidFill>
                        <a:latin typeface="+mn-lt"/>
                        <a:ea typeface="DejaVu Sans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kern="1200" spc="-1" dirty="0">
                          <a:solidFill>
                            <a:schemeClr val="bg1"/>
                          </a:solidFill>
                          <a:latin typeface="+mn-lt"/>
                          <a:ea typeface="DejaVu Sans"/>
                          <a:cs typeface="+mn-cs"/>
                        </a:rPr>
                        <a:t>（</a:t>
                      </a:r>
                      <a:r>
                        <a:rPr lang="en-US" altLang="zh-TW" sz="1600" b="1" kern="1200" spc="-1" dirty="0" err="1">
                          <a:solidFill>
                            <a:schemeClr val="bg1"/>
                          </a:solidFill>
                          <a:latin typeface="+mn-lt"/>
                          <a:ea typeface="DejaVu Sans"/>
                          <a:cs typeface="+mn-cs"/>
                        </a:rPr>
                        <a:t>五王大橋~北門</a:t>
                      </a:r>
                      <a:r>
                        <a:rPr lang="en-US" altLang="zh-TW" sz="1600" b="1" kern="1200" spc="-1" dirty="0">
                          <a:solidFill>
                            <a:schemeClr val="bg1"/>
                          </a:solidFill>
                          <a:latin typeface="+mn-lt"/>
                          <a:ea typeface="DejaVu Sans"/>
                          <a:cs typeface="+mn-cs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4138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北上 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北門遊客中心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):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台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17→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右轉市道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171→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學甲市區→學甲交流道</a:t>
                      </a:r>
                    </a:p>
                    <a:p>
                      <a:pPr marL="88900" indent="-84138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南下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南鯤鯓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)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：台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線 →左轉南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9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線→左轉市道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171→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學甲交流道</a:t>
                      </a:r>
                    </a:p>
                    <a:p>
                      <a:pPr marL="88900" indent="-84138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南下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南鯤鯓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)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：台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線 →左轉南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9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線→左轉台</a:t>
                      </a:r>
                      <a:r>
                        <a:rPr lang="en-US" altLang="zh-TW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84</a:t>
                      </a:r>
                      <a:r>
                        <a:rPr lang="zh-TW" altLang="en-US" sz="1800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橋下道路→學甲交流道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722170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97AA0E6-627B-4957-83D6-77B7029E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roup 4"/>
          <p:cNvGrpSpPr/>
          <p:nvPr/>
        </p:nvGrpSpPr>
        <p:grpSpPr>
          <a:xfrm>
            <a:off x="4183380" y="5078160"/>
            <a:ext cx="7078798" cy="663789"/>
            <a:chOff x="1879952" y="4594730"/>
            <a:chExt cx="7665565" cy="764280"/>
          </a:xfrm>
        </p:grpSpPr>
        <p:sp>
          <p:nvSpPr>
            <p:cNvPr id="856" name="CustomShape 5"/>
            <p:cNvSpPr/>
            <p:nvPr/>
          </p:nvSpPr>
          <p:spPr>
            <a:xfrm>
              <a:off x="1879952" y="4594730"/>
              <a:ext cx="7665565" cy="764280"/>
            </a:xfrm>
            <a:custGeom>
              <a:avLst/>
              <a:gdLst/>
              <a:ahLst/>
              <a:cxnLst/>
              <a:rect l="l" t="t" r="r" b="b"/>
              <a:pathLst>
                <a:path w="485350" h="4470256">
                  <a:moveTo>
                    <a:pt x="485350" y="745058"/>
                  </a:moveTo>
                  <a:lnTo>
                    <a:pt x="485350" y="3725198"/>
                  </a:lnTo>
                  <a:cubicBezTo>
                    <a:pt x="485350" y="3922797"/>
                    <a:pt x="484425" y="4112309"/>
                    <a:pt x="482778" y="4252030"/>
                  </a:cubicBezTo>
                  <a:cubicBezTo>
                    <a:pt x="481131" y="4391752"/>
                    <a:pt x="478897" y="4470251"/>
                    <a:pt x="476567" y="4470251"/>
                  </a:cubicBezTo>
                  <a:lnTo>
                    <a:pt x="0" y="4470251"/>
                  </a:lnTo>
                  <a:lnTo>
                    <a:pt x="0" y="4470251"/>
                  </a:lnTo>
                  <a:lnTo>
                    <a:pt x="0" y="447025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76567" y="5"/>
                  </a:lnTo>
                  <a:cubicBezTo>
                    <a:pt x="478897" y="5"/>
                    <a:pt x="481131" y="78504"/>
                    <a:pt x="482778" y="218226"/>
                  </a:cubicBezTo>
                  <a:cubicBezTo>
                    <a:pt x="484425" y="357947"/>
                    <a:pt x="485350" y="547459"/>
                    <a:pt x="485350" y="745058"/>
                  </a:cubicBezTo>
                  <a:close/>
                </a:path>
              </a:pathLst>
            </a:custGeom>
            <a:solidFill>
              <a:srgbClr val="FDF58D"/>
            </a:solidFill>
            <a:ln>
              <a:solidFill>
                <a:srgbClr val="D6BAB9"/>
              </a:solidFill>
              <a:round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80000" tIns="36000" rIns="180000" bIns="36000" anchor="ctr">
              <a:noAutofit/>
            </a:bodyPr>
            <a:lstStyle/>
            <a:p>
              <a:pPr marL="171360" lvl="1" indent="-16848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en-US" sz="2000" spc="-1" dirty="0">
                  <a:solidFill>
                    <a:srgbClr val="000000"/>
                  </a:solidFill>
                  <a:latin typeface="Arial"/>
                  <a:ea typeface="DejaVu Sans"/>
                </a:rPr>
                <a:t>1月28日至2月6日依計費表春節費率模式計費</a:t>
              </a:r>
              <a:endParaRPr lang="en-US" sz="2000" spc="-1" dirty="0">
                <a:latin typeface="Arial"/>
              </a:endParaRPr>
            </a:p>
          </p:txBody>
        </p:sp>
      </p:grpSp>
      <p:sp>
        <p:nvSpPr>
          <p:cNvPr id="858" name="CustomShape 7"/>
          <p:cNvSpPr/>
          <p:nvPr/>
        </p:nvSpPr>
        <p:spPr>
          <a:xfrm>
            <a:off x="1865672" y="5078160"/>
            <a:ext cx="2228229" cy="66378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DF58D"/>
                </a:solidFill>
                <a:latin typeface="Arial"/>
                <a:ea typeface="DejaVu Sans"/>
              </a:rPr>
              <a:t>計程車運價</a:t>
            </a:r>
            <a:endParaRPr lang="en-US" sz="2400" spc="-1" dirty="0">
              <a:latin typeface="Arial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14526B6F-4AEB-45A1-816A-D6A73FC1F492}"/>
              </a:ext>
            </a:extLst>
          </p:cNvPr>
          <p:cNvGrpSpPr/>
          <p:nvPr/>
        </p:nvGrpSpPr>
        <p:grpSpPr>
          <a:xfrm>
            <a:off x="4183379" y="2171485"/>
            <a:ext cx="7078799" cy="2661480"/>
            <a:chOff x="2016000" y="1440000"/>
            <a:chExt cx="6945840" cy="2661480"/>
          </a:xfrm>
        </p:grpSpPr>
        <p:sp>
          <p:nvSpPr>
            <p:cNvPr id="12" name="CustomShape 3">
              <a:extLst>
                <a:ext uri="{FF2B5EF4-FFF2-40B4-BE49-F238E27FC236}">
                  <a16:creationId xmlns:a16="http://schemas.microsoft.com/office/drawing/2014/main" id="{764A8F2F-006A-4A74-8680-C9968AAC8E55}"/>
                </a:ext>
              </a:extLst>
            </p:cNvPr>
            <p:cNvSpPr/>
            <p:nvPr/>
          </p:nvSpPr>
          <p:spPr>
            <a:xfrm>
              <a:off x="2016000" y="1440000"/>
              <a:ext cx="6945840" cy="2661480"/>
            </a:xfrm>
            <a:custGeom>
              <a:avLst/>
              <a:gdLst/>
              <a:ahLst/>
              <a:cxnLst/>
              <a:rect l="l" t="t" r="r" b="b"/>
              <a:pathLst>
                <a:path w="485350" h="4470256">
                  <a:moveTo>
                    <a:pt x="485350" y="745058"/>
                  </a:moveTo>
                  <a:lnTo>
                    <a:pt x="485350" y="3725198"/>
                  </a:lnTo>
                  <a:cubicBezTo>
                    <a:pt x="485350" y="3922797"/>
                    <a:pt x="484425" y="4112309"/>
                    <a:pt x="482778" y="4252030"/>
                  </a:cubicBezTo>
                  <a:cubicBezTo>
                    <a:pt x="481131" y="4391752"/>
                    <a:pt x="478897" y="4470251"/>
                    <a:pt x="476567" y="4470251"/>
                  </a:cubicBezTo>
                  <a:lnTo>
                    <a:pt x="0" y="4470251"/>
                  </a:lnTo>
                  <a:lnTo>
                    <a:pt x="0" y="4470251"/>
                  </a:lnTo>
                  <a:lnTo>
                    <a:pt x="0" y="447025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76567" y="5"/>
                  </a:lnTo>
                  <a:cubicBezTo>
                    <a:pt x="478897" y="5"/>
                    <a:pt x="481131" y="78504"/>
                    <a:pt x="482778" y="218226"/>
                  </a:cubicBezTo>
                  <a:cubicBezTo>
                    <a:pt x="484425" y="357947"/>
                    <a:pt x="485350" y="547459"/>
                    <a:pt x="485350" y="745058"/>
                  </a:cubicBezTo>
                  <a:close/>
                </a:path>
              </a:pathLst>
            </a:custGeom>
            <a:solidFill>
              <a:srgbClr val="FDF58D"/>
            </a:solidFill>
            <a:ln>
              <a:solidFill>
                <a:srgbClr val="D6BAB9"/>
              </a:solidFill>
              <a:round/>
            </a:ln>
            <a:effectLst>
              <a:outerShdw blurRad="50800" dist="38160" dir="5400000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80000" tIns="36000" rIns="180000" bIns="36000" anchor="ctr">
              <a:noAutofit/>
            </a:bodyPr>
            <a:lstStyle/>
            <a:p>
              <a:pPr marL="171360" lvl="1" indent="-168480">
                <a:spcAft>
                  <a:spcPts val="269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en-US" spc="-1" dirty="0">
                  <a:solidFill>
                    <a:srgbClr val="000000"/>
                  </a:solidFill>
                  <a:latin typeface="Arial"/>
                  <a:ea typeface="DejaVu Sans"/>
                </a:rPr>
                <a:t>春節連假期間依假日時刻表行駛，</a:t>
              </a:r>
              <a:r>
                <a:rPr lang="en-US" spc="-1" dirty="0">
                  <a:solidFill>
                    <a:srgbClr val="0000FF"/>
                  </a:solidFill>
                  <a:latin typeface="Arial"/>
                  <a:ea typeface="DejaVu Sans"/>
                </a:rPr>
                <a:t>1月31日 (</a:t>
              </a:r>
              <a:r>
                <a:rPr lang="en-US" spc="-1" dirty="0" err="1">
                  <a:solidFill>
                    <a:srgbClr val="0000FF"/>
                  </a:solidFill>
                  <a:latin typeface="Arial"/>
                  <a:ea typeface="DejaVu Sans"/>
                </a:rPr>
                <a:t>除夕夜</a:t>
              </a:r>
              <a:r>
                <a:rPr lang="en-US" spc="-1" dirty="0">
                  <a:solidFill>
                    <a:srgbClr val="0000FF"/>
                  </a:solidFill>
                  <a:latin typeface="Arial"/>
                  <a:ea typeface="DejaVu Sans"/>
                </a:rPr>
                <a:t>) </a:t>
              </a:r>
              <a:r>
                <a:rPr lang="en-US" spc="-1" dirty="0">
                  <a:solidFill>
                    <a:srgbClr val="000000"/>
                  </a:solidFill>
                  <a:latin typeface="Arial"/>
                  <a:ea typeface="DejaVu Sans"/>
                </a:rPr>
                <a:t>19:00(含)前班次正常行駛</a:t>
              </a:r>
              <a:r>
                <a:rPr lang="en-US" spc="-1" dirty="0">
                  <a:solidFill>
                    <a:srgbClr val="0000FF"/>
                  </a:solidFill>
                  <a:latin typeface="Arial"/>
                  <a:ea typeface="DejaVu Sans"/>
                </a:rPr>
                <a:t>，19:00之後班次取消，</a:t>
              </a:r>
              <a:r>
                <a:rPr lang="en-US" spc="-1" dirty="0">
                  <a:solidFill>
                    <a:srgbClr val="000000"/>
                  </a:solidFill>
                  <a:latin typeface="Arial"/>
                  <a:ea typeface="DejaVu Sans"/>
                </a:rPr>
                <a:t>詳細時刻表資訊請參閱大台南公車網站(http://2384.tainan.gov.tw）</a:t>
              </a:r>
              <a:endParaRPr lang="en-US" spc="-1" dirty="0">
                <a:latin typeface="Arial"/>
              </a:endParaRPr>
            </a:p>
            <a:p>
              <a:pPr marL="171360" lvl="1" indent="-168480">
                <a:spcAft>
                  <a:spcPts val="269"/>
                </a:spcAft>
                <a:buClr>
                  <a:srgbClr val="FF0000"/>
                </a:buClr>
                <a:buFont typeface="Symbol"/>
                <a:buChar char=""/>
              </a:pPr>
              <a:r>
                <a:rPr lang="en-US" spc="-1" dirty="0">
                  <a:solidFill>
                    <a:srgbClr val="FF0000"/>
                  </a:solidFill>
                  <a:latin typeface="Arial"/>
                  <a:ea typeface="DejaVu Sans"/>
                </a:rPr>
                <a:t>高鐵接駁車H31市府線、H62奇美線、黃9、橘9、</a:t>
              </a:r>
              <a:r>
                <a:rPr lang="zh-TW" altLang="en-US" spc="-1" dirty="0">
                  <a:solidFill>
                    <a:srgbClr val="FF0000"/>
                  </a:solidFill>
                  <a:latin typeface="Arial"/>
                </a:rPr>
                <a:t>橘</a:t>
              </a:r>
              <a:r>
                <a:rPr lang="en-US" altLang="zh-TW" spc="-1" dirty="0">
                  <a:solidFill>
                    <a:srgbClr val="FF0000"/>
                  </a:solidFill>
                  <a:latin typeface="Arial"/>
                  <a:ea typeface="DejaVu Sans"/>
                </a:rPr>
                <a:t>9-1</a:t>
              </a:r>
              <a:r>
                <a:rPr lang="zh-TW" altLang="en-US" spc="-1" dirty="0">
                  <a:solidFill>
                    <a:srgbClr val="FF0000"/>
                  </a:solidFill>
                  <a:latin typeface="Arial"/>
                </a:rPr>
                <a:t>、黃</a:t>
              </a:r>
              <a:r>
                <a:rPr lang="en-US" altLang="zh-TW" spc="-1" dirty="0">
                  <a:solidFill>
                    <a:srgbClr val="FF0000"/>
                  </a:solidFill>
                  <a:latin typeface="Arial"/>
                  <a:ea typeface="DejaVu Sans"/>
                </a:rPr>
                <a:t>16-1</a:t>
              </a:r>
              <a:r>
                <a:rPr lang="en-US" spc="-1" dirty="0">
                  <a:solidFill>
                    <a:srgbClr val="FF0000"/>
                  </a:solidFill>
                  <a:latin typeface="Arial"/>
                  <a:ea typeface="DejaVu Sans"/>
                </a:rPr>
                <a:t>正常營運</a:t>
              </a:r>
            </a:p>
            <a:p>
              <a:pPr marL="171360" lvl="1" indent="-168480">
                <a:spcAft>
                  <a:spcPts val="269"/>
                </a:spcAft>
                <a:buClr>
                  <a:srgbClr val="FF0000"/>
                </a:buClr>
                <a:buFont typeface="Symbol"/>
                <a:buChar char=""/>
              </a:pPr>
              <a:r>
                <a:rPr lang="en-US" spc="-1" dirty="0" err="1">
                  <a:solidFill>
                    <a:srgbClr val="FF0000"/>
                  </a:solidFill>
                  <a:latin typeface="微軟正黑體"/>
                  <a:ea typeface="DejaVu Sans"/>
                </a:rPr>
                <a:t>小黃公車依假日班表營運</a:t>
              </a:r>
              <a:r>
                <a:rPr lang="en-US" spc="-1" dirty="0">
                  <a:solidFill>
                    <a:srgbClr val="FF0000"/>
                  </a:solidFill>
                  <a:latin typeface="微軟正黑體"/>
                  <a:ea typeface="DejaVu Sans"/>
                </a:rPr>
                <a:t>(</a:t>
              </a:r>
              <a:r>
                <a:rPr lang="en-US" spc="-1" dirty="0" err="1">
                  <a:solidFill>
                    <a:srgbClr val="FF0000"/>
                  </a:solidFill>
                  <a:latin typeface="微軟正黑體"/>
                  <a:ea typeface="DejaVu Sans"/>
                </a:rPr>
                <a:t>除夕依上述</a:t>
              </a:r>
              <a:r>
                <a:rPr lang="en-US" spc="-1" dirty="0">
                  <a:solidFill>
                    <a:srgbClr val="FF0000"/>
                  </a:solidFill>
                  <a:latin typeface="微軟正黑體"/>
                  <a:ea typeface="DejaVu Sans"/>
                </a:rPr>
                <a:t>)，</a:t>
              </a:r>
              <a:r>
                <a:rPr lang="en-US" spc="-1" dirty="0" err="1">
                  <a:solidFill>
                    <a:srgbClr val="FF0000"/>
                  </a:solidFill>
                  <a:latin typeface="微軟正黑體"/>
                  <a:ea typeface="DejaVu Sans"/>
                </a:rPr>
                <a:t>並有預約班次服務</a:t>
              </a:r>
              <a:endParaRPr lang="en-US" spc="-1" dirty="0">
                <a:latin typeface="Arial"/>
              </a:endParaRPr>
            </a:p>
            <a:p>
              <a:pPr marL="171360" lvl="1" indent="-168480">
                <a:spcAft>
                  <a:spcPts val="269"/>
                </a:spcAft>
                <a:buClr>
                  <a:srgbClr val="FF0000"/>
                </a:buClr>
                <a:buFont typeface="Symbol"/>
                <a:buChar char=""/>
              </a:pPr>
              <a:r>
                <a:rPr lang="en-US" spc="-1" dirty="0" err="1">
                  <a:solidFill>
                    <a:srgbClr val="FF0000"/>
                  </a:solidFill>
                  <a:latin typeface="微軟正黑體"/>
                  <a:ea typeface="DejaVu Sans"/>
                </a:rPr>
                <a:t>市民卡假日</a:t>
              </a:r>
              <a:r>
                <a:rPr lang="en-US" spc="-1" dirty="0">
                  <a:solidFill>
                    <a:srgbClr val="FF0000"/>
                  </a:solidFill>
                  <a:latin typeface="微軟正黑體"/>
                  <a:ea typeface="DejaVu Sans"/>
                </a:rPr>
                <a:t>(</a:t>
              </a:r>
              <a:r>
                <a:rPr lang="en-US" spc="-1" dirty="0" err="1">
                  <a:solidFill>
                    <a:srgbClr val="FF0000"/>
                  </a:solidFill>
                  <a:latin typeface="微軟正黑體"/>
                  <a:ea typeface="DejaVu Sans"/>
                </a:rPr>
                <a:t>含春節</a:t>
              </a:r>
              <a:r>
                <a:rPr lang="en-US" spc="-1" dirty="0">
                  <a:solidFill>
                    <a:srgbClr val="FF0000"/>
                  </a:solidFill>
                  <a:latin typeface="微軟正黑體"/>
                  <a:ea typeface="DejaVu Sans"/>
                </a:rPr>
                <a:t>)搭乘本市市區公車0~99路免費(</a:t>
              </a:r>
              <a:r>
                <a:rPr lang="en-US" altLang="zh-TW" spc="-1" dirty="0">
                  <a:solidFill>
                    <a:srgbClr val="FF0000"/>
                  </a:solidFill>
                  <a:latin typeface="微軟正黑體"/>
                  <a:ea typeface="DejaVu Sans"/>
                </a:rPr>
                <a:t>33、61除外)</a:t>
              </a:r>
            </a:p>
            <a:p>
              <a:pPr marL="171360" lvl="1" indent="-168480">
                <a:spcAft>
                  <a:spcPts val="269"/>
                </a:spcAft>
                <a:buClr>
                  <a:srgbClr val="FF0000"/>
                </a:buClr>
                <a:buFont typeface="Symbol"/>
                <a:buChar char=""/>
              </a:pPr>
              <a:r>
                <a:rPr lang="zh-TW" altLang="en-US" spc="-1" dirty="0">
                  <a:solidFill>
                    <a:srgbClr val="FF0000"/>
                  </a:solidFill>
                  <a:latin typeface="微軟正黑體"/>
                  <a:ea typeface="DejaVu Sans"/>
                </a:rPr>
                <a:t>雙層巴士票價優惠</a:t>
              </a:r>
              <a:endParaRPr lang="en-US" spc="-1" dirty="0">
                <a:latin typeface="Arial"/>
              </a:endParaRPr>
            </a:p>
          </p:txBody>
        </p:sp>
      </p:grpSp>
      <p:sp>
        <p:nvSpPr>
          <p:cNvPr id="13" name="CustomShape 6">
            <a:extLst>
              <a:ext uri="{FF2B5EF4-FFF2-40B4-BE49-F238E27FC236}">
                <a16:creationId xmlns:a16="http://schemas.microsoft.com/office/drawing/2014/main" id="{46FBEBEC-7AD3-427D-AF1E-4A45005F8048}"/>
              </a:ext>
            </a:extLst>
          </p:cNvPr>
          <p:cNvSpPr/>
          <p:nvPr/>
        </p:nvSpPr>
        <p:spPr>
          <a:xfrm>
            <a:off x="1865673" y="2078940"/>
            <a:ext cx="2228229" cy="28465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400" b="1" spc="-1" dirty="0">
                <a:solidFill>
                  <a:srgbClr val="FDF5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公車服務資訊</a:t>
            </a:r>
            <a:endParaRPr lang="en-US" sz="2400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CustomShape 7">
            <a:extLst>
              <a:ext uri="{FF2B5EF4-FFF2-40B4-BE49-F238E27FC236}">
                <a16:creationId xmlns:a16="http://schemas.microsoft.com/office/drawing/2014/main" id="{2239E099-14BF-4C8F-BCDA-EC82B6150E1F}"/>
              </a:ext>
            </a:extLst>
          </p:cNvPr>
          <p:cNvSpPr/>
          <p:nvPr/>
        </p:nvSpPr>
        <p:spPr>
          <a:xfrm>
            <a:off x="4252361" y="1089992"/>
            <a:ext cx="3885480" cy="8837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pc="-1" dirty="0" err="1">
                <a:solidFill>
                  <a:srgbClr val="FDF58D"/>
                </a:solidFill>
                <a:latin typeface="Arial"/>
                <a:ea typeface="DejaVu Sans"/>
              </a:rPr>
              <a:t>春遊資訊</a:t>
            </a:r>
            <a:endParaRPr lang="en-US" sz="5400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48C0EA-1CDD-4D20-870D-53BC9598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5">
            <a:extLst>
              <a:ext uri="{FF2B5EF4-FFF2-40B4-BE49-F238E27FC236}">
                <a16:creationId xmlns:a16="http://schemas.microsoft.com/office/drawing/2014/main" id="{3CDFBCFB-5173-4D55-86C1-7AA8BC998F1D}"/>
              </a:ext>
            </a:extLst>
          </p:cNvPr>
          <p:cNvSpPr/>
          <p:nvPr/>
        </p:nvSpPr>
        <p:spPr>
          <a:xfrm>
            <a:off x="3697065" y="2680522"/>
            <a:ext cx="7313835" cy="1005542"/>
          </a:xfrm>
          <a:prstGeom prst="rect">
            <a:avLst/>
          </a:prstGeom>
          <a:solidFill>
            <a:srgbClr val="FDF58D"/>
          </a:solidFill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343080" indent="-33876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en-US" altLang="zh-TW" sz="2000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公有路邊、路外停車格位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暫停收費</a:t>
            </a:r>
            <a:r>
              <a:rPr lang="en-US" altLang="zh-TW" sz="2000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1月31日(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除夕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)至2月3日(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初三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(4天) </a:t>
            </a:r>
          </a:p>
          <a:p>
            <a:pPr marL="343080" indent="-33876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en-US" altLang="zh-TW" sz="2000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委託民營41處</a:t>
            </a:r>
            <a:r>
              <a:rPr lang="zh-TW" altLang="en-US" sz="2000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公有</a:t>
            </a:r>
            <a:r>
              <a:rPr lang="en-US" altLang="zh-TW" sz="2000" spc="-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停車場</a:t>
            </a:r>
            <a:r>
              <a:rPr lang="en-US" altLang="zh-TW" sz="2000" b="1" spc="-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照常收費</a:t>
            </a:r>
            <a:endParaRPr lang="en-US" altLang="zh-TW" sz="2000" spc="-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B8D291B4-550E-4582-9B2D-F8FCB1983721}"/>
              </a:ext>
            </a:extLst>
          </p:cNvPr>
          <p:cNvSpPr/>
          <p:nvPr/>
        </p:nvSpPr>
        <p:spPr>
          <a:xfrm>
            <a:off x="1862440" y="2602179"/>
            <a:ext cx="1757072" cy="10802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FDF58D"/>
                </a:solidFill>
                <a:latin typeface="Arial"/>
                <a:ea typeface="DejaVu Sans"/>
              </a:rPr>
              <a:t>停車</a:t>
            </a:r>
            <a:r>
              <a:rPr lang="zh-TW" altLang="en-US" sz="2400" b="1" strike="noStrike" spc="-1" dirty="0">
                <a:solidFill>
                  <a:srgbClr val="FDF58D"/>
                </a:solidFill>
                <a:latin typeface="Arial"/>
                <a:ea typeface="DejaVu Sans"/>
              </a:rPr>
              <a:t>收費</a:t>
            </a:r>
            <a:endParaRPr lang="en-US" altLang="zh-TW" sz="2400" b="1" strike="noStrike" spc="-1" dirty="0">
              <a:solidFill>
                <a:srgbClr val="FDF58D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TW" altLang="en-US" sz="2400" b="1" strike="noStrike" spc="-1" dirty="0">
                <a:solidFill>
                  <a:srgbClr val="FDF58D"/>
                </a:solidFill>
                <a:latin typeface="Arial"/>
                <a:ea typeface="DejaVu Sans"/>
              </a:rPr>
              <a:t>資訊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7" name="CustomShape 5">
            <a:extLst>
              <a:ext uri="{FF2B5EF4-FFF2-40B4-BE49-F238E27FC236}">
                <a16:creationId xmlns:a16="http://schemas.microsoft.com/office/drawing/2014/main" id="{CE01C90F-30C6-4F8E-A45F-135EDB225725}"/>
              </a:ext>
            </a:extLst>
          </p:cNvPr>
          <p:cNvSpPr/>
          <p:nvPr/>
        </p:nvSpPr>
        <p:spPr>
          <a:xfrm>
            <a:off x="3697065" y="4028156"/>
            <a:ext cx="7313835" cy="824307"/>
          </a:xfrm>
          <a:prstGeom prst="rect">
            <a:avLst/>
          </a:prstGeom>
          <a:solidFill>
            <a:srgbClr val="FDF58D"/>
          </a:solidFill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343080" indent="-33876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lang="en-US" altLang="zh-TW" sz="2000" spc="-1" dirty="0">
                <a:solidFill>
                  <a:srgbClr val="000000"/>
                </a:solidFill>
                <a:latin typeface="微軟正黑體"/>
                <a:ea typeface="微軟正黑體"/>
              </a:rPr>
              <a:t>委外拖吊：配合警察單位進行交通障礙排除。</a:t>
            </a:r>
            <a:r>
              <a:rPr lang="en-US" altLang="zh-TW" sz="2000" b="1" spc="-1" dirty="0">
                <a:solidFill>
                  <a:srgbClr val="0000FF"/>
                </a:solidFill>
                <a:latin typeface="微軟正黑體"/>
                <a:ea typeface="微軟正黑體"/>
              </a:rPr>
              <a:t>中北拖吊場維持24小時領車作業，安平車輛保管場暫停服務</a:t>
            </a:r>
            <a:endParaRPr lang="en-US" altLang="zh-TW" sz="2000" spc="-1" dirty="0"/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3E79496A-9733-47E3-8D9F-142A0E21DCCE}"/>
              </a:ext>
            </a:extLst>
          </p:cNvPr>
          <p:cNvSpPr/>
          <p:nvPr/>
        </p:nvSpPr>
        <p:spPr>
          <a:xfrm>
            <a:off x="1862439" y="4024491"/>
            <a:ext cx="1757072" cy="82430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400" b="1" strike="noStrike" spc="-1" dirty="0">
                <a:solidFill>
                  <a:srgbClr val="FDF58D"/>
                </a:solidFill>
                <a:latin typeface="Arial"/>
                <a:ea typeface="DejaVu Sans"/>
              </a:rPr>
              <a:t>違規拖吊</a:t>
            </a:r>
            <a:endParaRPr lang="en-US" altLang="zh-TW" sz="2400" b="1" strike="noStrike" spc="-1" dirty="0">
              <a:solidFill>
                <a:srgbClr val="FDF58D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TW" altLang="en-US" sz="2400" b="1" strike="noStrike" spc="-1" dirty="0">
                <a:solidFill>
                  <a:srgbClr val="FDF58D"/>
                </a:solidFill>
                <a:latin typeface="Arial"/>
                <a:ea typeface="DejaVu Sans"/>
              </a:rPr>
              <a:t>作業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8" name="CustomShape 7">
            <a:extLst>
              <a:ext uri="{FF2B5EF4-FFF2-40B4-BE49-F238E27FC236}">
                <a16:creationId xmlns:a16="http://schemas.microsoft.com/office/drawing/2014/main" id="{A39408E1-7586-4C7F-A66D-EFBF8B0B7C59}"/>
              </a:ext>
            </a:extLst>
          </p:cNvPr>
          <p:cNvSpPr/>
          <p:nvPr/>
        </p:nvSpPr>
        <p:spPr>
          <a:xfrm>
            <a:off x="4252361" y="1089992"/>
            <a:ext cx="3885480" cy="8837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5F56"/>
              </a:gs>
              <a:gs pos="100000">
                <a:srgbClr val="781E00"/>
              </a:gs>
            </a:gsLst>
            <a:path path="circle">
              <a:fillToRect l="50000" t="50000" r="50000" b="50000"/>
            </a:path>
          </a:gradFill>
          <a:ln>
            <a:round/>
          </a:ln>
          <a:effectLst>
            <a:outerShdw blurRad="50800" dist="381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pc="-1" dirty="0" err="1">
                <a:solidFill>
                  <a:srgbClr val="FDF58D"/>
                </a:solidFill>
                <a:latin typeface="Arial"/>
                <a:ea typeface="DejaVu Sans"/>
              </a:rPr>
              <a:t>春遊資訊</a:t>
            </a:r>
            <a:endParaRPr lang="en-US" sz="5400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A1AC79A-952E-4A96-B38E-FF2A65C7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C99-1555-4D17-AE5E-4BD3A9BCF546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1294</Words>
  <Application>Microsoft Office PowerPoint</Application>
  <PresentationFormat>寬螢幕</PresentationFormat>
  <Paragraphs>357</Paragraphs>
  <Slides>12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12</vt:i4>
      </vt:variant>
    </vt:vector>
  </HeadingPairs>
  <TitlesOfParts>
    <vt:vector size="27" baseType="lpstr">
      <vt:lpstr>華康竹風體W4(P)</vt:lpstr>
      <vt:lpstr>華康隸書體W5</vt:lpstr>
      <vt:lpstr>微軟正黑體</vt:lpstr>
      <vt:lpstr>新細明體</vt:lpstr>
      <vt:lpstr>新細明體</vt:lpstr>
      <vt:lpstr>Arial</vt:lpstr>
      <vt:lpstr>Calibri</vt:lpstr>
      <vt:lpstr>Calibri Light</vt:lpstr>
      <vt:lpstr>Symbol</vt:lpstr>
      <vt:lpstr>Times New Roman</vt:lpstr>
      <vt:lpstr>Wingdings</vt:lpstr>
      <vt:lpstr>自訂設計</vt:lpstr>
      <vt:lpstr>3_自訂設計</vt:lpstr>
      <vt:lpstr>2_自訂設計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52</cp:revision>
  <cp:lastPrinted>2021-01-27T08:42:06Z</cp:lastPrinted>
  <dcterms:created xsi:type="dcterms:W3CDTF">2019-06-12T04:17:32Z</dcterms:created>
  <dcterms:modified xsi:type="dcterms:W3CDTF">2022-01-14T09:57:04Z</dcterms:modified>
</cp:coreProperties>
</file>