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8"/>
  </p:notesMasterIdLst>
  <p:sldIdLst>
    <p:sldId id="256" r:id="rId2"/>
    <p:sldId id="257" r:id="rId3"/>
    <p:sldId id="258" r:id="rId4"/>
    <p:sldId id="259" r:id="rId5"/>
    <p:sldId id="262" r:id="rId6"/>
    <p:sldId id="358" r:id="rId7"/>
    <p:sldId id="359" r:id="rId8"/>
    <p:sldId id="263" r:id="rId9"/>
    <p:sldId id="264" r:id="rId10"/>
    <p:sldId id="295" r:id="rId11"/>
    <p:sldId id="265" r:id="rId12"/>
    <p:sldId id="268" r:id="rId13"/>
    <p:sldId id="274" r:id="rId14"/>
    <p:sldId id="275" r:id="rId15"/>
    <p:sldId id="270" r:id="rId16"/>
    <p:sldId id="272" r:id="rId17"/>
    <p:sldId id="350" r:id="rId18"/>
    <p:sldId id="351" r:id="rId19"/>
    <p:sldId id="352" r:id="rId20"/>
    <p:sldId id="374" r:id="rId21"/>
    <p:sldId id="276" r:id="rId22"/>
    <p:sldId id="286" r:id="rId23"/>
    <p:sldId id="287" r:id="rId24"/>
    <p:sldId id="288" r:id="rId25"/>
    <p:sldId id="289" r:id="rId26"/>
    <p:sldId id="290" r:id="rId27"/>
    <p:sldId id="296" r:id="rId28"/>
    <p:sldId id="267" r:id="rId29"/>
    <p:sldId id="353" r:id="rId30"/>
    <p:sldId id="269" r:id="rId31"/>
    <p:sldId id="283" r:id="rId32"/>
    <p:sldId id="298" r:id="rId33"/>
    <p:sldId id="343" r:id="rId34"/>
    <p:sldId id="344" r:id="rId35"/>
    <p:sldId id="302" r:id="rId36"/>
    <p:sldId id="291" r:id="rId37"/>
    <p:sldId id="293" r:id="rId38"/>
    <p:sldId id="349" r:id="rId39"/>
    <p:sldId id="300" r:id="rId40"/>
    <p:sldId id="292" r:id="rId41"/>
    <p:sldId id="301" r:id="rId42"/>
    <p:sldId id="303" r:id="rId43"/>
    <p:sldId id="356" r:id="rId44"/>
    <p:sldId id="355" r:id="rId45"/>
    <p:sldId id="336" r:id="rId46"/>
    <p:sldId id="310" r:id="rId47"/>
    <p:sldId id="312" r:id="rId48"/>
    <p:sldId id="316" r:id="rId49"/>
    <p:sldId id="314" r:id="rId50"/>
    <p:sldId id="315" r:id="rId51"/>
    <p:sldId id="318" r:id="rId52"/>
    <p:sldId id="317" r:id="rId53"/>
    <p:sldId id="319" r:id="rId54"/>
    <p:sldId id="321" r:id="rId55"/>
    <p:sldId id="322" r:id="rId56"/>
    <p:sldId id="357" r:id="rId57"/>
    <p:sldId id="330" r:id="rId58"/>
    <p:sldId id="325" r:id="rId59"/>
    <p:sldId id="331" r:id="rId60"/>
    <p:sldId id="375" r:id="rId61"/>
    <p:sldId id="376" r:id="rId62"/>
    <p:sldId id="370" r:id="rId63"/>
    <p:sldId id="377" r:id="rId64"/>
    <p:sldId id="371" r:id="rId65"/>
    <p:sldId id="372" r:id="rId66"/>
    <p:sldId id="373" r:id="rId67"/>
    <p:sldId id="369" r:id="rId68"/>
    <p:sldId id="334" r:id="rId69"/>
    <p:sldId id="361" r:id="rId70"/>
    <p:sldId id="360" r:id="rId71"/>
    <p:sldId id="363" r:id="rId72"/>
    <p:sldId id="332" r:id="rId73"/>
    <p:sldId id="335" r:id="rId74"/>
    <p:sldId id="362" r:id="rId75"/>
    <p:sldId id="340" r:id="rId76"/>
    <p:sldId id="364" r:id="rId77"/>
    <p:sldId id="320" r:id="rId78"/>
    <p:sldId id="342" r:id="rId79"/>
    <p:sldId id="365" r:id="rId80"/>
    <p:sldId id="366" r:id="rId81"/>
    <p:sldId id="367" r:id="rId82"/>
    <p:sldId id="368" r:id="rId83"/>
    <p:sldId id="477" r:id="rId84"/>
    <p:sldId id="381" r:id="rId85"/>
    <p:sldId id="281" r:id="rId86"/>
    <p:sldId id="380" r:id="rId87"/>
    <p:sldId id="282" r:id="rId88"/>
    <p:sldId id="410" r:id="rId89"/>
    <p:sldId id="411" r:id="rId90"/>
    <p:sldId id="412" r:id="rId91"/>
    <p:sldId id="379" r:id="rId92"/>
    <p:sldId id="382" r:id="rId93"/>
    <p:sldId id="383" r:id="rId94"/>
    <p:sldId id="384" r:id="rId95"/>
    <p:sldId id="386" r:id="rId96"/>
    <p:sldId id="388" r:id="rId97"/>
    <p:sldId id="454" r:id="rId98"/>
    <p:sldId id="473" r:id="rId99"/>
    <p:sldId id="474" r:id="rId100"/>
    <p:sldId id="420" r:id="rId101"/>
    <p:sldId id="475" r:id="rId102"/>
    <p:sldId id="419" r:id="rId103"/>
    <p:sldId id="397" r:id="rId104"/>
    <p:sldId id="413" r:id="rId105"/>
    <p:sldId id="455" r:id="rId106"/>
    <p:sldId id="472" r:id="rId107"/>
    <p:sldId id="456" r:id="rId108"/>
    <p:sldId id="457" r:id="rId109"/>
    <p:sldId id="458" r:id="rId110"/>
    <p:sldId id="459" r:id="rId111"/>
    <p:sldId id="460" r:id="rId112"/>
    <p:sldId id="461" r:id="rId113"/>
    <p:sldId id="462" r:id="rId114"/>
    <p:sldId id="463" r:id="rId115"/>
    <p:sldId id="464" r:id="rId116"/>
    <p:sldId id="465" r:id="rId117"/>
    <p:sldId id="466" r:id="rId118"/>
    <p:sldId id="467" r:id="rId119"/>
    <p:sldId id="468" r:id="rId120"/>
    <p:sldId id="469" r:id="rId121"/>
    <p:sldId id="470" r:id="rId122"/>
    <p:sldId id="471" r:id="rId123"/>
    <p:sldId id="415" r:id="rId124"/>
    <p:sldId id="439" r:id="rId125"/>
    <p:sldId id="438" r:id="rId126"/>
    <p:sldId id="440" r:id="rId127"/>
    <p:sldId id="441" r:id="rId128"/>
    <p:sldId id="442" r:id="rId129"/>
    <p:sldId id="443" r:id="rId130"/>
    <p:sldId id="444" r:id="rId131"/>
    <p:sldId id="445" r:id="rId132"/>
    <p:sldId id="446" r:id="rId133"/>
    <p:sldId id="447" r:id="rId134"/>
    <p:sldId id="448" r:id="rId135"/>
    <p:sldId id="476" r:id="rId136"/>
    <p:sldId id="436" r:id="rId137"/>
    <p:sldId id="437" r:id="rId138"/>
    <p:sldId id="449" r:id="rId139"/>
    <p:sldId id="450" r:id="rId140"/>
    <p:sldId id="451" r:id="rId141"/>
    <p:sldId id="452" r:id="rId142"/>
    <p:sldId id="453" r:id="rId143"/>
    <p:sldId id="422" r:id="rId144"/>
    <p:sldId id="421" r:id="rId145"/>
    <p:sldId id="418" r:id="rId146"/>
    <p:sldId id="426" r:id="rId147"/>
    <p:sldId id="407" r:id="rId148"/>
    <p:sldId id="429" r:id="rId149"/>
    <p:sldId id="430" r:id="rId150"/>
    <p:sldId id="431" r:id="rId151"/>
    <p:sldId id="427" r:id="rId152"/>
    <p:sldId id="428" r:id="rId153"/>
    <p:sldId id="432" r:id="rId154"/>
    <p:sldId id="433" r:id="rId155"/>
    <p:sldId id="378" r:id="rId156"/>
    <p:sldId id="434" r:id="rId15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94660"/>
  </p:normalViewPr>
  <p:slideViewPr>
    <p:cSldViewPr>
      <p:cViewPr varScale="1">
        <p:scale>
          <a:sx n="72" d="100"/>
          <a:sy n="72"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ata28.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28.xml"/><Relationship Id="rId1" Type="http://schemas.openxmlformats.org/officeDocument/2006/relationships/slide" Target="../slides/slide11.xml"/><Relationship Id="rId4" Type="http://schemas.openxmlformats.org/officeDocument/2006/relationships/slide" Target="../slides/slide36.xml"/></Relationships>
</file>

<file path=ppt/diagrams/_rels/data36.xml.rels><?xml version="1.0" encoding="UTF-8" standalone="yes"?>
<Relationships xmlns="http://schemas.openxmlformats.org/package/2006/relationships"><Relationship Id="rId1" Type="http://schemas.openxmlformats.org/officeDocument/2006/relationships/image" Target="../media/image7.png"/></Relationships>
</file>

<file path=ppt/diagrams/_rels/data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slide" Target="../slides/slide112.xml"/></Relationships>
</file>

<file path=ppt/diagrams/_rels/drawing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C402B-3CF7-481A-80C2-BF8742CAA653}" type="doc">
      <dgm:prSet loTypeId="urn:microsoft.com/office/officeart/2005/8/layout/hProcess9" loCatId="process" qsTypeId="urn:microsoft.com/office/officeart/2005/8/quickstyle/3d3" qsCatId="3D" csTypeId="urn:microsoft.com/office/officeart/2005/8/colors/colorful1" csCatId="colorful" phldr="1"/>
      <dgm:spPr/>
      <dgm:t>
        <a:bodyPr/>
        <a:lstStyle/>
        <a:p>
          <a:endParaRPr lang="zh-TW" altLang="en-US"/>
        </a:p>
      </dgm:t>
    </dgm:pt>
    <dgm:pt modelId="{AC88BCC5-AF66-4BA1-B0D8-A4C3B128975F}">
      <dgm:prSet phldrT="[文字]" custT="1"/>
      <dgm:spPr>
        <a:solidFill>
          <a:srgbClr val="FF0000"/>
        </a:solidFill>
      </dgm:spPr>
      <dgm:t>
        <a:bodyPr/>
        <a:lstStyle/>
        <a:p>
          <a:r>
            <a:rPr lang="zh-TW" altLang="en-US" sz="4400" dirty="0" smtClean="0">
              <a:latin typeface="+mj-ea"/>
              <a:ea typeface="+mj-ea"/>
            </a:rPr>
            <a:t>地球暖化</a:t>
          </a:r>
          <a:endParaRPr lang="zh-TW" altLang="en-US" sz="4400" dirty="0">
            <a:latin typeface="+mj-ea"/>
            <a:ea typeface="+mj-ea"/>
          </a:endParaRPr>
        </a:p>
      </dgm:t>
    </dgm:pt>
    <dgm:pt modelId="{F54EFB1A-E098-4525-BB5F-CCCE86F6769E}" type="parTrans" cxnId="{58EB6F45-D874-46BA-82C0-F386FEB80D40}">
      <dgm:prSet/>
      <dgm:spPr/>
      <dgm:t>
        <a:bodyPr/>
        <a:lstStyle/>
        <a:p>
          <a:endParaRPr lang="zh-TW" altLang="en-US">
            <a:latin typeface="+mj-ea"/>
            <a:ea typeface="+mj-ea"/>
          </a:endParaRPr>
        </a:p>
      </dgm:t>
    </dgm:pt>
    <dgm:pt modelId="{49519863-0849-4424-AB9B-7D9DA159CD3C}" type="sibTrans" cxnId="{58EB6F45-D874-46BA-82C0-F386FEB80D40}">
      <dgm:prSet/>
      <dgm:spPr/>
      <dgm:t>
        <a:bodyPr/>
        <a:lstStyle/>
        <a:p>
          <a:endParaRPr lang="zh-TW" altLang="en-US">
            <a:latin typeface="+mj-ea"/>
            <a:ea typeface="+mj-ea"/>
          </a:endParaRPr>
        </a:p>
      </dgm:t>
    </dgm:pt>
    <dgm:pt modelId="{F52DD75A-569F-4660-8174-5843C36261E9}">
      <dgm:prSet phldrT="[文字]" custT="1"/>
      <dgm:spPr>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100000" sy="100000" flip="none" algn="tl"/>
        </a:blipFill>
      </dgm:spPr>
      <dgm:t>
        <a:bodyPr/>
        <a:lstStyle/>
        <a:p>
          <a:r>
            <a:rPr lang="zh-TW" altLang="en-US" sz="4400" dirty="0" smtClean="0">
              <a:solidFill>
                <a:schemeClr val="tx1"/>
              </a:solidFill>
              <a:latin typeface="+mj-ea"/>
              <a:ea typeface="+mj-ea"/>
            </a:rPr>
            <a:t>氣候異常</a:t>
          </a:r>
          <a:endParaRPr lang="zh-TW" altLang="en-US" sz="4400" dirty="0">
            <a:blipFill>
              <a:blip xmlns:r="http://schemas.openxmlformats.org/officeDocument/2006/relationships" r:embed="rId2"/>
              <a:tile tx="0" ty="0" sx="100000" sy="100000" flip="none" algn="tl"/>
            </a:blipFill>
            <a:latin typeface="+mj-ea"/>
            <a:ea typeface="+mj-ea"/>
          </a:endParaRPr>
        </a:p>
      </dgm:t>
    </dgm:pt>
    <dgm:pt modelId="{962C8AAD-6A3F-43E7-AA87-402620863090}" type="parTrans" cxnId="{E1842699-B0DB-4ED3-A692-0BE6E2536094}">
      <dgm:prSet/>
      <dgm:spPr/>
      <dgm:t>
        <a:bodyPr/>
        <a:lstStyle/>
        <a:p>
          <a:endParaRPr lang="zh-TW" altLang="en-US">
            <a:latin typeface="+mj-ea"/>
            <a:ea typeface="+mj-ea"/>
          </a:endParaRPr>
        </a:p>
      </dgm:t>
    </dgm:pt>
    <dgm:pt modelId="{00FF4CAD-BF8B-47F7-9152-0A016F155682}" type="sibTrans" cxnId="{E1842699-B0DB-4ED3-A692-0BE6E2536094}">
      <dgm:prSet/>
      <dgm:spPr/>
      <dgm:t>
        <a:bodyPr/>
        <a:lstStyle/>
        <a:p>
          <a:endParaRPr lang="zh-TW" altLang="en-US">
            <a:latin typeface="+mj-ea"/>
            <a:ea typeface="+mj-ea"/>
          </a:endParaRPr>
        </a:p>
      </dgm:t>
    </dgm:pt>
    <dgm:pt modelId="{2D452F68-4891-4040-A5D6-CEF8FD149FA3}">
      <dgm:prSet custT="1"/>
      <dgm:spPr>
        <a:blipFill rotWithShape="0">
          <a:blip xmlns:r="http://schemas.openxmlformats.org/officeDocument/2006/relationships" r:embed="rId2">
            <a:duotone>
              <a:schemeClr val="accent4">
                <a:hueOff val="0"/>
                <a:satOff val="0"/>
                <a:lumOff val="0"/>
                <a:alphaOff val="0"/>
                <a:shade val="20000"/>
                <a:satMod val="200000"/>
              </a:schemeClr>
              <a:schemeClr val="accent4">
                <a:hueOff val="0"/>
                <a:satOff val="0"/>
                <a:lumOff val="0"/>
                <a:alphaOff val="0"/>
                <a:tint val="12000"/>
                <a:satMod val="190000"/>
              </a:schemeClr>
            </a:duotone>
          </a:blip>
          <a:tile tx="0" ty="0" sx="100000" sy="100000" flip="none" algn="tl"/>
        </a:blipFill>
      </dgm:spPr>
      <dgm:t>
        <a:bodyPr/>
        <a:lstStyle/>
        <a:p>
          <a:r>
            <a:rPr lang="zh-TW" altLang="en-US" sz="4400" dirty="0" smtClean="0">
              <a:latin typeface="+mj-ea"/>
              <a:ea typeface="+mj-ea"/>
            </a:rPr>
            <a:t>地質惡劣</a:t>
          </a:r>
          <a:endParaRPr lang="zh-TW" altLang="en-US" sz="4400" dirty="0">
            <a:latin typeface="+mj-ea"/>
            <a:ea typeface="+mj-ea"/>
          </a:endParaRPr>
        </a:p>
      </dgm:t>
    </dgm:pt>
    <dgm:pt modelId="{48A34A53-2311-4CC9-AB33-41A0B5EB9102}" type="parTrans" cxnId="{A890590B-0FC4-443B-86B2-A78880D89943}">
      <dgm:prSet/>
      <dgm:spPr/>
      <dgm:t>
        <a:bodyPr/>
        <a:lstStyle/>
        <a:p>
          <a:endParaRPr lang="zh-TW" altLang="en-US"/>
        </a:p>
      </dgm:t>
    </dgm:pt>
    <dgm:pt modelId="{0A0CD91B-D411-4208-9A4E-370ADDD327F1}" type="sibTrans" cxnId="{A890590B-0FC4-443B-86B2-A78880D89943}">
      <dgm:prSet/>
      <dgm:spPr/>
      <dgm:t>
        <a:bodyPr/>
        <a:lstStyle/>
        <a:p>
          <a:endParaRPr lang="zh-TW" altLang="en-US"/>
        </a:p>
      </dgm:t>
    </dgm:pt>
    <dgm:pt modelId="{876F10B1-7157-4617-BE4C-7E1885228962}">
      <dgm:prSet custT="1"/>
      <dgm:spPr/>
      <dgm:t>
        <a:bodyPr/>
        <a:lstStyle/>
        <a:p>
          <a:r>
            <a:rPr lang="zh-TW" altLang="en-US" sz="8800" dirty="0" smtClean="0">
              <a:latin typeface="+mj-ea"/>
              <a:ea typeface="+mj-ea"/>
            </a:rPr>
            <a:t>？</a:t>
          </a:r>
          <a:endParaRPr lang="zh-TW" altLang="en-US" sz="8800" dirty="0">
            <a:latin typeface="+mj-ea"/>
            <a:ea typeface="+mj-ea"/>
          </a:endParaRPr>
        </a:p>
      </dgm:t>
    </dgm:pt>
    <dgm:pt modelId="{C6950725-17D7-462A-90E1-75F01B7B33A9}" type="parTrans" cxnId="{B2DB113C-2F35-4092-BA2C-536878B71A9E}">
      <dgm:prSet/>
      <dgm:spPr/>
      <dgm:t>
        <a:bodyPr/>
        <a:lstStyle/>
        <a:p>
          <a:endParaRPr lang="zh-TW" altLang="en-US"/>
        </a:p>
      </dgm:t>
    </dgm:pt>
    <dgm:pt modelId="{9F0800D1-FC3E-4734-BC7F-9B2A4EA5FADD}" type="sibTrans" cxnId="{B2DB113C-2F35-4092-BA2C-536878B71A9E}">
      <dgm:prSet/>
      <dgm:spPr/>
      <dgm:t>
        <a:bodyPr/>
        <a:lstStyle/>
        <a:p>
          <a:endParaRPr lang="zh-TW" altLang="en-US"/>
        </a:p>
      </dgm:t>
    </dgm:pt>
    <dgm:pt modelId="{FCA893EB-F9AF-44CE-906C-24FC8962053E}" type="pres">
      <dgm:prSet presAssocID="{955C402B-3CF7-481A-80C2-BF8742CAA653}" presName="CompostProcess" presStyleCnt="0">
        <dgm:presLayoutVars>
          <dgm:dir/>
          <dgm:resizeHandles val="exact"/>
        </dgm:presLayoutVars>
      </dgm:prSet>
      <dgm:spPr/>
      <dgm:t>
        <a:bodyPr/>
        <a:lstStyle/>
        <a:p>
          <a:endParaRPr lang="zh-TW" altLang="en-US"/>
        </a:p>
      </dgm:t>
    </dgm:pt>
    <dgm:pt modelId="{BB02BAFD-A5A4-4AB9-805E-7023E5EF6314}" type="pres">
      <dgm:prSet presAssocID="{955C402B-3CF7-481A-80C2-BF8742CAA653}" presName="arrow" presStyleLbl="bgShp" presStyleIdx="0" presStyleCnt="1"/>
      <dgm:spPr/>
    </dgm:pt>
    <dgm:pt modelId="{37421148-152D-413B-94D3-206BF47CD49C}" type="pres">
      <dgm:prSet presAssocID="{955C402B-3CF7-481A-80C2-BF8742CAA653}" presName="linearProcess" presStyleCnt="0"/>
      <dgm:spPr/>
    </dgm:pt>
    <dgm:pt modelId="{B979BFD9-1E00-4489-B6D5-90B85B2979E3}" type="pres">
      <dgm:prSet presAssocID="{AC88BCC5-AF66-4BA1-B0D8-A4C3B128975F}" presName="textNode" presStyleLbl="node1" presStyleIdx="0" presStyleCnt="4">
        <dgm:presLayoutVars>
          <dgm:bulletEnabled val="1"/>
        </dgm:presLayoutVars>
      </dgm:prSet>
      <dgm:spPr/>
      <dgm:t>
        <a:bodyPr/>
        <a:lstStyle/>
        <a:p>
          <a:endParaRPr lang="zh-TW" altLang="en-US"/>
        </a:p>
      </dgm:t>
    </dgm:pt>
    <dgm:pt modelId="{4CF4AD62-DDC9-4F98-8FCC-CEE5588EBFAF}" type="pres">
      <dgm:prSet presAssocID="{49519863-0849-4424-AB9B-7D9DA159CD3C}" presName="sibTrans" presStyleCnt="0"/>
      <dgm:spPr/>
    </dgm:pt>
    <dgm:pt modelId="{1B33EA4A-8238-49AA-8E54-188CDAE71526}" type="pres">
      <dgm:prSet presAssocID="{F52DD75A-569F-4660-8174-5843C36261E9}" presName="textNode" presStyleLbl="node1" presStyleIdx="1" presStyleCnt="4">
        <dgm:presLayoutVars>
          <dgm:bulletEnabled val="1"/>
        </dgm:presLayoutVars>
      </dgm:prSet>
      <dgm:spPr/>
      <dgm:t>
        <a:bodyPr/>
        <a:lstStyle/>
        <a:p>
          <a:endParaRPr lang="zh-TW" altLang="en-US"/>
        </a:p>
      </dgm:t>
    </dgm:pt>
    <dgm:pt modelId="{78DECED7-00EC-4C85-AF4B-2A5834C7ACDE}" type="pres">
      <dgm:prSet presAssocID="{00FF4CAD-BF8B-47F7-9152-0A016F155682}" presName="sibTrans" presStyleCnt="0"/>
      <dgm:spPr/>
    </dgm:pt>
    <dgm:pt modelId="{01726124-FDD8-410D-968A-FE856D519EAD}" type="pres">
      <dgm:prSet presAssocID="{2D452F68-4891-4040-A5D6-CEF8FD149FA3}" presName="textNode" presStyleLbl="node1" presStyleIdx="2" presStyleCnt="4">
        <dgm:presLayoutVars>
          <dgm:bulletEnabled val="1"/>
        </dgm:presLayoutVars>
      </dgm:prSet>
      <dgm:spPr/>
      <dgm:t>
        <a:bodyPr/>
        <a:lstStyle/>
        <a:p>
          <a:endParaRPr lang="zh-TW" altLang="en-US"/>
        </a:p>
      </dgm:t>
    </dgm:pt>
    <dgm:pt modelId="{718729BA-8D50-4816-B102-3D2E01338785}" type="pres">
      <dgm:prSet presAssocID="{0A0CD91B-D411-4208-9A4E-370ADDD327F1}" presName="sibTrans" presStyleCnt="0"/>
      <dgm:spPr/>
    </dgm:pt>
    <dgm:pt modelId="{1C6763EC-3965-492F-B82B-FECF621E7EDD}" type="pres">
      <dgm:prSet presAssocID="{876F10B1-7157-4617-BE4C-7E1885228962}" presName="textNode" presStyleLbl="node1" presStyleIdx="3" presStyleCnt="4">
        <dgm:presLayoutVars>
          <dgm:bulletEnabled val="1"/>
        </dgm:presLayoutVars>
      </dgm:prSet>
      <dgm:spPr/>
      <dgm:t>
        <a:bodyPr/>
        <a:lstStyle/>
        <a:p>
          <a:endParaRPr lang="zh-TW" altLang="en-US"/>
        </a:p>
      </dgm:t>
    </dgm:pt>
  </dgm:ptLst>
  <dgm:cxnLst>
    <dgm:cxn modelId="{7150615B-A6A1-43FF-950B-FC6CB33F6BE8}" type="presOf" srcId="{AC88BCC5-AF66-4BA1-B0D8-A4C3B128975F}" destId="{B979BFD9-1E00-4489-B6D5-90B85B2979E3}" srcOrd="0" destOrd="0" presId="urn:microsoft.com/office/officeart/2005/8/layout/hProcess9"/>
    <dgm:cxn modelId="{E1842699-B0DB-4ED3-A692-0BE6E2536094}" srcId="{955C402B-3CF7-481A-80C2-BF8742CAA653}" destId="{F52DD75A-569F-4660-8174-5843C36261E9}" srcOrd="1" destOrd="0" parTransId="{962C8AAD-6A3F-43E7-AA87-402620863090}" sibTransId="{00FF4CAD-BF8B-47F7-9152-0A016F155682}"/>
    <dgm:cxn modelId="{B494BE22-B6D0-4EC8-8C2D-7C3845CF9751}" type="presOf" srcId="{F52DD75A-569F-4660-8174-5843C36261E9}" destId="{1B33EA4A-8238-49AA-8E54-188CDAE71526}" srcOrd="0" destOrd="0" presId="urn:microsoft.com/office/officeart/2005/8/layout/hProcess9"/>
    <dgm:cxn modelId="{A890590B-0FC4-443B-86B2-A78880D89943}" srcId="{955C402B-3CF7-481A-80C2-BF8742CAA653}" destId="{2D452F68-4891-4040-A5D6-CEF8FD149FA3}" srcOrd="2" destOrd="0" parTransId="{48A34A53-2311-4CC9-AB33-41A0B5EB9102}" sibTransId="{0A0CD91B-D411-4208-9A4E-370ADDD327F1}"/>
    <dgm:cxn modelId="{B08E9808-863B-4EA3-AB08-40D8189FF303}" type="presOf" srcId="{955C402B-3CF7-481A-80C2-BF8742CAA653}" destId="{FCA893EB-F9AF-44CE-906C-24FC8962053E}" srcOrd="0" destOrd="0" presId="urn:microsoft.com/office/officeart/2005/8/layout/hProcess9"/>
    <dgm:cxn modelId="{991D2159-48B2-4101-91CF-6BC3CC6EA758}" type="presOf" srcId="{2D452F68-4891-4040-A5D6-CEF8FD149FA3}" destId="{01726124-FDD8-410D-968A-FE856D519EAD}" srcOrd="0" destOrd="0" presId="urn:microsoft.com/office/officeart/2005/8/layout/hProcess9"/>
    <dgm:cxn modelId="{36A4A02D-3BB2-47C4-A963-C155E248F0A0}" type="presOf" srcId="{876F10B1-7157-4617-BE4C-7E1885228962}" destId="{1C6763EC-3965-492F-B82B-FECF621E7EDD}" srcOrd="0" destOrd="0" presId="urn:microsoft.com/office/officeart/2005/8/layout/hProcess9"/>
    <dgm:cxn modelId="{B2DB113C-2F35-4092-BA2C-536878B71A9E}" srcId="{955C402B-3CF7-481A-80C2-BF8742CAA653}" destId="{876F10B1-7157-4617-BE4C-7E1885228962}" srcOrd="3" destOrd="0" parTransId="{C6950725-17D7-462A-90E1-75F01B7B33A9}" sibTransId="{9F0800D1-FC3E-4734-BC7F-9B2A4EA5FADD}"/>
    <dgm:cxn modelId="{58EB6F45-D874-46BA-82C0-F386FEB80D40}" srcId="{955C402B-3CF7-481A-80C2-BF8742CAA653}" destId="{AC88BCC5-AF66-4BA1-B0D8-A4C3B128975F}" srcOrd="0" destOrd="0" parTransId="{F54EFB1A-E098-4525-BB5F-CCCE86F6769E}" sibTransId="{49519863-0849-4424-AB9B-7D9DA159CD3C}"/>
    <dgm:cxn modelId="{70FE3748-508E-4560-BB20-10358203B552}" type="presParOf" srcId="{FCA893EB-F9AF-44CE-906C-24FC8962053E}" destId="{BB02BAFD-A5A4-4AB9-805E-7023E5EF6314}" srcOrd="0" destOrd="0" presId="urn:microsoft.com/office/officeart/2005/8/layout/hProcess9"/>
    <dgm:cxn modelId="{4C3B5E76-4B36-42F0-B4E0-5AFA10A0F7F2}" type="presParOf" srcId="{FCA893EB-F9AF-44CE-906C-24FC8962053E}" destId="{37421148-152D-413B-94D3-206BF47CD49C}" srcOrd="1" destOrd="0" presId="urn:microsoft.com/office/officeart/2005/8/layout/hProcess9"/>
    <dgm:cxn modelId="{A12E122D-E733-4CBE-92F0-9D0291B32669}" type="presParOf" srcId="{37421148-152D-413B-94D3-206BF47CD49C}" destId="{B979BFD9-1E00-4489-B6D5-90B85B2979E3}" srcOrd="0" destOrd="0" presId="urn:microsoft.com/office/officeart/2005/8/layout/hProcess9"/>
    <dgm:cxn modelId="{FE62497D-920D-402A-8438-0E7FA598647B}" type="presParOf" srcId="{37421148-152D-413B-94D3-206BF47CD49C}" destId="{4CF4AD62-DDC9-4F98-8FCC-CEE5588EBFAF}" srcOrd="1" destOrd="0" presId="urn:microsoft.com/office/officeart/2005/8/layout/hProcess9"/>
    <dgm:cxn modelId="{B4FB7542-B939-4953-BAD0-9498D6B19251}" type="presParOf" srcId="{37421148-152D-413B-94D3-206BF47CD49C}" destId="{1B33EA4A-8238-49AA-8E54-188CDAE71526}" srcOrd="2" destOrd="0" presId="urn:microsoft.com/office/officeart/2005/8/layout/hProcess9"/>
    <dgm:cxn modelId="{8341A89F-DFAF-4620-B350-577A49164004}" type="presParOf" srcId="{37421148-152D-413B-94D3-206BF47CD49C}" destId="{78DECED7-00EC-4C85-AF4B-2A5834C7ACDE}" srcOrd="3" destOrd="0" presId="urn:microsoft.com/office/officeart/2005/8/layout/hProcess9"/>
    <dgm:cxn modelId="{EF327A6C-59A0-49CB-A651-AED63371B87E}" type="presParOf" srcId="{37421148-152D-413B-94D3-206BF47CD49C}" destId="{01726124-FDD8-410D-968A-FE856D519EAD}" srcOrd="4" destOrd="0" presId="urn:microsoft.com/office/officeart/2005/8/layout/hProcess9"/>
    <dgm:cxn modelId="{5F59BFD2-13F3-45F7-84C9-F98771641320}" type="presParOf" srcId="{37421148-152D-413B-94D3-206BF47CD49C}" destId="{718729BA-8D50-4816-B102-3D2E01338785}" srcOrd="5" destOrd="0" presId="urn:microsoft.com/office/officeart/2005/8/layout/hProcess9"/>
    <dgm:cxn modelId="{E7B10570-75D3-4DC0-A218-7815C330433B}" type="presParOf" srcId="{37421148-152D-413B-94D3-206BF47CD49C}" destId="{1C6763EC-3965-492F-B82B-FECF621E7ED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7DBB412-C8AC-4412-90E4-5BE673389E9A}"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zh-TW" altLang="en-US"/>
        </a:p>
      </dgm:t>
    </dgm:pt>
    <dgm:pt modelId="{69325338-9378-4421-9DE4-5C53F42932D6}">
      <dgm:prSet phldrT="[文字]"/>
      <dgm:spPr/>
      <dgm:t>
        <a:bodyPr/>
        <a:lstStyle/>
        <a:p>
          <a:r>
            <a:rPr lang="en-US" altLang="zh-TW" b="1" dirty="0" smtClean="0">
              <a:latin typeface="+mj-ea"/>
              <a:ea typeface="+mj-ea"/>
            </a:rPr>
            <a:t>22-I-3</a:t>
          </a:r>
          <a:r>
            <a:rPr lang="zh-TW" altLang="en-US" b="1" dirty="0" smtClean="0">
              <a:latin typeface="+mj-ea"/>
              <a:ea typeface="+mj-ea"/>
            </a:rPr>
            <a:t>前提</a:t>
          </a:r>
          <a:endParaRPr lang="zh-TW" altLang="en-US" b="1" dirty="0">
            <a:latin typeface="+mj-ea"/>
            <a:ea typeface="+mj-ea"/>
          </a:endParaRPr>
        </a:p>
      </dgm:t>
    </dgm:pt>
    <dgm:pt modelId="{81BFF766-CA04-4533-8953-62573AD38D6F}" type="parTrans" cxnId="{67B6205F-E9D2-49A0-A588-D24D865C871B}">
      <dgm:prSet/>
      <dgm:spPr/>
      <dgm:t>
        <a:bodyPr/>
        <a:lstStyle/>
        <a:p>
          <a:endParaRPr lang="zh-TW" altLang="en-US" b="1">
            <a:latin typeface="+mj-ea"/>
            <a:ea typeface="+mj-ea"/>
          </a:endParaRPr>
        </a:p>
      </dgm:t>
    </dgm:pt>
    <dgm:pt modelId="{9B5554E9-E38C-493A-ADB0-554219CCE35B}" type="sibTrans" cxnId="{67B6205F-E9D2-49A0-A588-D24D865C871B}">
      <dgm:prSet/>
      <dgm:spPr/>
      <dgm:t>
        <a:bodyPr/>
        <a:lstStyle/>
        <a:p>
          <a:endParaRPr lang="zh-TW" altLang="en-US" b="1">
            <a:latin typeface="+mj-ea"/>
            <a:ea typeface="+mj-ea"/>
          </a:endParaRPr>
        </a:p>
      </dgm:t>
    </dgm:pt>
    <dgm:pt modelId="{B4032BA8-9EC1-47D5-BCB9-4A7D79833D94}">
      <dgm:prSet phldrT="[文字]"/>
      <dgm:spPr/>
      <dgm:t>
        <a:bodyPr/>
        <a:lstStyle/>
        <a:p>
          <a:r>
            <a:rPr lang="zh-TW" altLang="en-US" b="1" dirty="0" smtClean="0">
              <a:effectLst>
                <a:outerShdw blurRad="38100" dist="38100" dir="2700000" algn="tl">
                  <a:srgbClr val="000000">
                    <a:alpha val="43137"/>
                  </a:srgbClr>
                </a:outerShdw>
              </a:effectLst>
              <a:latin typeface="+mj-ea"/>
              <a:ea typeface="+mj-ea"/>
            </a:rPr>
            <a:t>遇有不可預見之緊急事故</a:t>
          </a:r>
          <a:endParaRPr lang="zh-TW" altLang="en-US" b="1" dirty="0">
            <a:latin typeface="+mj-ea"/>
            <a:ea typeface="+mj-ea"/>
          </a:endParaRPr>
        </a:p>
      </dgm:t>
    </dgm:pt>
    <dgm:pt modelId="{26DFF22D-19DA-412B-B8CC-EF5D9AC5A5B0}" type="parTrans" cxnId="{5CC39803-76E4-4F98-9981-849D17124A81}">
      <dgm:prSet/>
      <dgm:spPr/>
      <dgm:t>
        <a:bodyPr/>
        <a:lstStyle/>
        <a:p>
          <a:endParaRPr lang="zh-TW" altLang="en-US" b="1">
            <a:latin typeface="+mj-ea"/>
            <a:ea typeface="+mj-ea"/>
          </a:endParaRPr>
        </a:p>
      </dgm:t>
    </dgm:pt>
    <dgm:pt modelId="{7F451C65-E45A-4A40-A7A7-34EFEA9B1171}" type="sibTrans" cxnId="{5CC39803-76E4-4F98-9981-849D17124A81}">
      <dgm:prSet/>
      <dgm:spPr/>
      <dgm:t>
        <a:bodyPr/>
        <a:lstStyle/>
        <a:p>
          <a:endParaRPr lang="zh-TW" altLang="en-US" b="1">
            <a:latin typeface="+mj-ea"/>
            <a:ea typeface="+mj-ea"/>
          </a:endParaRPr>
        </a:p>
      </dgm:t>
    </dgm:pt>
    <dgm:pt modelId="{BEC31FFF-F4C5-40DF-A9E5-5516F9B85BDC}">
      <dgm:prSet phldrT="[文字]"/>
      <dgm:spPr/>
      <dgm:t>
        <a:bodyPr/>
        <a:lstStyle/>
        <a:p>
          <a:r>
            <a:rPr lang="zh-TW" altLang="en-US" b="1" dirty="0" smtClean="0">
              <a:effectLst>
                <a:outerShdw blurRad="38100" dist="38100" dir="2700000" algn="tl">
                  <a:srgbClr val="000000">
                    <a:alpha val="43137"/>
                  </a:srgbClr>
                </a:outerShdw>
              </a:effectLst>
              <a:latin typeface="+mj-ea"/>
              <a:ea typeface="+mj-ea"/>
            </a:rPr>
            <a:t>無法以公開或選擇性招標程序適時辦理</a:t>
          </a:r>
          <a:endParaRPr lang="zh-TW" altLang="en-US" b="1" dirty="0">
            <a:latin typeface="+mj-ea"/>
            <a:ea typeface="+mj-ea"/>
          </a:endParaRPr>
        </a:p>
      </dgm:t>
    </dgm:pt>
    <dgm:pt modelId="{229AE4A8-16B1-4D8F-A02B-B2110E75CC96}" type="parTrans" cxnId="{30920CCC-7A38-4B6A-9C49-D4CE7CFC3429}">
      <dgm:prSet/>
      <dgm:spPr/>
      <dgm:t>
        <a:bodyPr/>
        <a:lstStyle/>
        <a:p>
          <a:endParaRPr lang="zh-TW" altLang="en-US" b="1">
            <a:latin typeface="+mj-ea"/>
            <a:ea typeface="+mj-ea"/>
          </a:endParaRPr>
        </a:p>
      </dgm:t>
    </dgm:pt>
    <dgm:pt modelId="{F60DD0BA-497A-4193-97C9-DFF32988A12B}" type="sibTrans" cxnId="{30920CCC-7A38-4B6A-9C49-D4CE7CFC3429}">
      <dgm:prSet/>
      <dgm:spPr/>
      <dgm:t>
        <a:bodyPr/>
        <a:lstStyle/>
        <a:p>
          <a:endParaRPr lang="zh-TW" altLang="en-US" b="1">
            <a:latin typeface="+mj-ea"/>
            <a:ea typeface="+mj-ea"/>
          </a:endParaRPr>
        </a:p>
      </dgm:t>
    </dgm:pt>
    <dgm:pt modelId="{4D8AA31C-EC01-4828-8B32-3D1C52551083}">
      <dgm:prSet/>
      <dgm:spPr/>
      <dgm:t>
        <a:bodyPr/>
        <a:lstStyle/>
        <a:p>
          <a:r>
            <a:rPr lang="zh-TW" altLang="en-US" b="1" dirty="0" smtClean="0">
              <a:effectLst>
                <a:outerShdw blurRad="38100" dist="38100" dir="2700000" algn="tl">
                  <a:srgbClr val="000000">
                    <a:alpha val="43137"/>
                  </a:srgbClr>
                </a:outerShdw>
              </a:effectLst>
              <a:latin typeface="+mj-ea"/>
              <a:ea typeface="+mj-ea"/>
            </a:rPr>
            <a:t>確有</a:t>
          </a:r>
          <a:r>
            <a:rPr lang="en-US" altLang="zh-TW" b="1" dirty="0" smtClean="0">
              <a:effectLst>
                <a:outerShdw blurRad="38100" dist="38100" dir="2700000" algn="tl">
                  <a:srgbClr val="000000">
                    <a:alpha val="43137"/>
                  </a:srgbClr>
                </a:outerShdw>
              </a:effectLst>
              <a:latin typeface="+mj-ea"/>
              <a:ea typeface="+mj-ea"/>
            </a:rPr>
            <a:t>(</a:t>
          </a:r>
          <a:r>
            <a:rPr lang="zh-TW" altLang="en-US" b="1" dirty="0" smtClean="0">
              <a:effectLst>
                <a:outerShdw blurRad="38100" dist="38100" dir="2700000" algn="tl">
                  <a:srgbClr val="000000">
                    <a:alpha val="43137"/>
                  </a:srgbClr>
                </a:outerShdw>
              </a:effectLst>
              <a:latin typeface="+mj-ea"/>
              <a:ea typeface="+mj-ea"/>
            </a:rPr>
            <a:t>採限制性招標辦理</a:t>
          </a:r>
          <a:r>
            <a:rPr lang="en-US" altLang="zh-TW" b="1" dirty="0" smtClean="0">
              <a:effectLst>
                <a:outerShdw blurRad="38100" dist="38100" dir="2700000" algn="tl">
                  <a:srgbClr val="000000">
                    <a:alpha val="43137"/>
                  </a:srgbClr>
                </a:outerShdw>
              </a:effectLst>
              <a:latin typeface="+mj-ea"/>
              <a:ea typeface="+mj-ea"/>
            </a:rPr>
            <a:t>)</a:t>
          </a:r>
          <a:r>
            <a:rPr lang="zh-TW" altLang="en-US" b="1" dirty="0" smtClean="0">
              <a:effectLst>
                <a:outerShdw blurRad="38100" dist="38100" dir="2700000" algn="tl">
                  <a:srgbClr val="000000">
                    <a:alpha val="43137"/>
                  </a:srgbClr>
                </a:outerShdw>
              </a:effectLst>
              <a:latin typeface="+mj-ea"/>
              <a:ea typeface="+mj-ea"/>
            </a:rPr>
            <a:t>必要</a:t>
          </a:r>
          <a:endParaRPr lang="zh-TW" altLang="en-US" b="1" dirty="0">
            <a:latin typeface="+mj-ea"/>
            <a:ea typeface="+mj-ea"/>
          </a:endParaRPr>
        </a:p>
      </dgm:t>
    </dgm:pt>
    <dgm:pt modelId="{F105947A-364C-498F-9430-AB988DC37381}" type="parTrans" cxnId="{D58DE02B-E137-419E-B364-4BC143860446}">
      <dgm:prSet/>
      <dgm:spPr/>
      <dgm:t>
        <a:bodyPr/>
        <a:lstStyle/>
        <a:p>
          <a:endParaRPr lang="zh-TW" altLang="en-US" b="1">
            <a:latin typeface="+mj-ea"/>
            <a:ea typeface="+mj-ea"/>
          </a:endParaRPr>
        </a:p>
      </dgm:t>
    </dgm:pt>
    <dgm:pt modelId="{4A09366F-FE55-43EA-931C-9CCC576D2105}" type="sibTrans" cxnId="{D58DE02B-E137-419E-B364-4BC143860446}">
      <dgm:prSet/>
      <dgm:spPr/>
      <dgm:t>
        <a:bodyPr/>
        <a:lstStyle/>
        <a:p>
          <a:endParaRPr lang="zh-TW" altLang="en-US" b="1">
            <a:latin typeface="+mj-ea"/>
            <a:ea typeface="+mj-ea"/>
          </a:endParaRPr>
        </a:p>
      </dgm:t>
    </dgm:pt>
    <dgm:pt modelId="{E169B834-2ADB-4BDD-9AF3-BA341336AD2A}">
      <dgm:prSet/>
      <dgm:spPr/>
      <dgm:t>
        <a:bodyPr/>
        <a:lstStyle/>
        <a:p>
          <a:r>
            <a:rPr lang="zh-TW" altLang="zh-TW" b="1" dirty="0" smtClean="0">
              <a:latin typeface="+mj-ea"/>
              <a:ea typeface="+mj-ea"/>
            </a:rPr>
            <a:t>不限於已發生者</a:t>
          </a:r>
          <a:endParaRPr lang="zh-TW" altLang="en-US" b="1" dirty="0">
            <a:latin typeface="+mj-ea"/>
            <a:ea typeface="+mj-ea"/>
          </a:endParaRPr>
        </a:p>
      </dgm:t>
    </dgm:pt>
    <dgm:pt modelId="{A63E3549-D58E-4299-B282-843481662DFC}" type="parTrans" cxnId="{EAB25B48-0E12-43B2-B02C-E540D0363A1A}">
      <dgm:prSet/>
      <dgm:spPr/>
      <dgm:t>
        <a:bodyPr/>
        <a:lstStyle/>
        <a:p>
          <a:endParaRPr lang="zh-TW" altLang="en-US" b="1">
            <a:latin typeface="+mj-ea"/>
            <a:ea typeface="+mj-ea"/>
          </a:endParaRPr>
        </a:p>
      </dgm:t>
    </dgm:pt>
    <dgm:pt modelId="{8822620C-A82F-4E98-BBE1-029E92DB7712}" type="sibTrans" cxnId="{EAB25B48-0E12-43B2-B02C-E540D0363A1A}">
      <dgm:prSet/>
      <dgm:spPr/>
      <dgm:t>
        <a:bodyPr/>
        <a:lstStyle/>
        <a:p>
          <a:endParaRPr lang="zh-TW" altLang="en-US" b="1">
            <a:latin typeface="+mj-ea"/>
            <a:ea typeface="+mj-ea"/>
          </a:endParaRPr>
        </a:p>
      </dgm:t>
    </dgm:pt>
    <dgm:pt modelId="{4C0CB973-E245-47C7-B381-86D78E052593}">
      <dgm:prSet/>
      <dgm:spPr/>
      <dgm:t>
        <a:bodyPr/>
        <a:lstStyle/>
        <a:p>
          <a:r>
            <a:rPr lang="zh-TW" altLang="zh-TW" b="1" dirty="0" smtClean="0">
              <a:latin typeface="+mj-ea"/>
              <a:ea typeface="+mj-ea"/>
            </a:rPr>
            <a:t>為防止緊急事故的發生所採取的防範措施亦屬之</a:t>
          </a:r>
          <a:r>
            <a:rPr lang="en-US" altLang="zh-TW" b="1" dirty="0" smtClean="0">
              <a:latin typeface="+mj-ea"/>
              <a:ea typeface="+mj-ea"/>
            </a:rPr>
            <a:t>(8811508)</a:t>
          </a:r>
          <a:endParaRPr lang="zh-TW" altLang="en-US" b="1" dirty="0">
            <a:latin typeface="+mj-ea"/>
            <a:ea typeface="+mj-ea"/>
          </a:endParaRPr>
        </a:p>
      </dgm:t>
    </dgm:pt>
    <dgm:pt modelId="{07EEC1B4-2F08-4293-9126-F0DE9E59DFAC}" type="parTrans" cxnId="{99374574-A91C-4CDC-9570-16CEE1EFFD17}">
      <dgm:prSet/>
      <dgm:spPr/>
      <dgm:t>
        <a:bodyPr/>
        <a:lstStyle/>
        <a:p>
          <a:endParaRPr lang="zh-TW" altLang="en-US" b="1">
            <a:latin typeface="+mj-ea"/>
            <a:ea typeface="+mj-ea"/>
          </a:endParaRPr>
        </a:p>
      </dgm:t>
    </dgm:pt>
    <dgm:pt modelId="{2C2383EC-3300-469D-B502-BE720E133D68}" type="sibTrans" cxnId="{99374574-A91C-4CDC-9570-16CEE1EFFD17}">
      <dgm:prSet/>
      <dgm:spPr/>
      <dgm:t>
        <a:bodyPr/>
        <a:lstStyle/>
        <a:p>
          <a:endParaRPr lang="zh-TW" altLang="en-US" b="1">
            <a:latin typeface="+mj-ea"/>
            <a:ea typeface="+mj-ea"/>
          </a:endParaRPr>
        </a:p>
      </dgm:t>
    </dgm:pt>
    <dgm:pt modelId="{883AF134-0F89-4159-B768-0FCCCF5840A5}" type="pres">
      <dgm:prSet presAssocID="{D7DBB412-C8AC-4412-90E4-5BE673389E9A}" presName="diagram" presStyleCnt="0">
        <dgm:presLayoutVars>
          <dgm:chPref val="1"/>
          <dgm:dir/>
          <dgm:animOne val="branch"/>
          <dgm:animLvl val="lvl"/>
          <dgm:resizeHandles val="exact"/>
        </dgm:presLayoutVars>
      </dgm:prSet>
      <dgm:spPr/>
      <dgm:t>
        <a:bodyPr/>
        <a:lstStyle/>
        <a:p>
          <a:endParaRPr lang="zh-TW" altLang="en-US"/>
        </a:p>
      </dgm:t>
    </dgm:pt>
    <dgm:pt modelId="{A53F08C1-08DA-4D4B-8235-96FE4DB771F3}" type="pres">
      <dgm:prSet presAssocID="{69325338-9378-4421-9DE4-5C53F42932D6}" presName="root1" presStyleCnt="0"/>
      <dgm:spPr/>
    </dgm:pt>
    <dgm:pt modelId="{5B4A02CA-EE90-4F97-9B0D-085501495F3F}" type="pres">
      <dgm:prSet presAssocID="{69325338-9378-4421-9DE4-5C53F42932D6}" presName="LevelOneTextNode" presStyleLbl="node0" presStyleIdx="0" presStyleCnt="1" custScaleX="44004">
        <dgm:presLayoutVars>
          <dgm:chPref val="3"/>
        </dgm:presLayoutVars>
      </dgm:prSet>
      <dgm:spPr/>
      <dgm:t>
        <a:bodyPr/>
        <a:lstStyle/>
        <a:p>
          <a:endParaRPr lang="zh-TW" altLang="en-US"/>
        </a:p>
      </dgm:t>
    </dgm:pt>
    <dgm:pt modelId="{672E1DF8-8478-44F4-8190-0A6B55234AC9}" type="pres">
      <dgm:prSet presAssocID="{69325338-9378-4421-9DE4-5C53F42932D6}" presName="level2hierChild" presStyleCnt="0"/>
      <dgm:spPr/>
    </dgm:pt>
    <dgm:pt modelId="{2651F310-F4E8-421D-BAF9-4C112BC22CC0}" type="pres">
      <dgm:prSet presAssocID="{26DFF22D-19DA-412B-B8CC-EF5D9AC5A5B0}" presName="conn2-1" presStyleLbl="parChTrans1D2" presStyleIdx="0" presStyleCnt="3"/>
      <dgm:spPr/>
      <dgm:t>
        <a:bodyPr/>
        <a:lstStyle/>
        <a:p>
          <a:endParaRPr lang="zh-TW" altLang="en-US"/>
        </a:p>
      </dgm:t>
    </dgm:pt>
    <dgm:pt modelId="{CC11ECCD-B220-4260-9E22-9B88F8D9835A}" type="pres">
      <dgm:prSet presAssocID="{26DFF22D-19DA-412B-B8CC-EF5D9AC5A5B0}" presName="connTx" presStyleLbl="parChTrans1D2" presStyleIdx="0" presStyleCnt="3"/>
      <dgm:spPr/>
      <dgm:t>
        <a:bodyPr/>
        <a:lstStyle/>
        <a:p>
          <a:endParaRPr lang="zh-TW" altLang="en-US"/>
        </a:p>
      </dgm:t>
    </dgm:pt>
    <dgm:pt modelId="{7CDE41BF-F5FA-4775-ABB5-F5D564580945}" type="pres">
      <dgm:prSet presAssocID="{B4032BA8-9EC1-47D5-BCB9-4A7D79833D94}" presName="root2" presStyleCnt="0"/>
      <dgm:spPr/>
    </dgm:pt>
    <dgm:pt modelId="{8A97D777-5CB7-4863-86D9-B5E6B98B0F9B}" type="pres">
      <dgm:prSet presAssocID="{B4032BA8-9EC1-47D5-BCB9-4A7D79833D94}" presName="LevelTwoTextNode" presStyleLbl="node2" presStyleIdx="0" presStyleCnt="3" custScaleX="108876">
        <dgm:presLayoutVars>
          <dgm:chPref val="3"/>
        </dgm:presLayoutVars>
      </dgm:prSet>
      <dgm:spPr/>
      <dgm:t>
        <a:bodyPr/>
        <a:lstStyle/>
        <a:p>
          <a:endParaRPr lang="zh-TW" altLang="en-US"/>
        </a:p>
      </dgm:t>
    </dgm:pt>
    <dgm:pt modelId="{181E5681-9266-47F2-BE59-273BE6FAF35F}" type="pres">
      <dgm:prSet presAssocID="{B4032BA8-9EC1-47D5-BCB9-4A7D79833D94}" presName="level3hierChild" presStyleCnt="0"/>
      <dgm:spPr/>
    </dgm:pt>
    <dgm:pt modelId="{268E3160-A98F-4B63-80CF-66D37AA88167}" type="pres">
      <dgm:prSet presAssocID="{A63E3549-D58E-4299-B282-843481662DFC}" presName="conn2-1" presStyleLbl="parChTrans1D3" presStyleIdx="0" presStyleCnt="2"/>
      <dgm:spPr/>
      <dgm:t>
        <a:bodyPr/>
        <a:lstStyle/>
        <a:p>
          <a:endParaRPr lang="zh-TW" altLang="en-US"/>
        </a:p>
      </dgm:t>
    </dgm:pt>
    <dgm:pt modelId="{6362B00D-B8A4-4125-8515-DEEEB886C473}" type="pres">
      <dgm:prSet presAssocID="{A63E3549-D58E-4299-B282-843481662DFC}" presName="connTx" presStyleLbl="parChTrans1D3" presStyleIdx="0" presStyleCnt="2"/>
      <dgm:spPr/>
      <dgm:t>
        <a:bodyPr/>
        <a:lstStyle/>
        <a:p>
          <a:endParaRPr lang="zh-TW" altLang="en-US"/>
        </a:p>
      </dgm:t>
    </dgm:pt>
    <dgm:pt modelId="{3E8F042C-44E9-400E-B3D0-7F6734A35DD5}" type="pres">
      <dgm:prSet presAssocID="{E169B834-2ADB-4BDD-9AF3-BA341336AD2A}" presName="root2" presStyleCnt="0"/>
      <dgm:spPr/>
    </dgm:pt>
    <dgm:pt modelId="{07CEB8EF-B429-4E7D-A33F-AE3CB4FA497C}" type="pres">
      <dgm:prSet presAssocID="{E169B834-2ADB-4BDD-9AF3-BA341336AD2A}" presName="LevelTwoTextNode" presStyleLbl="node3" presStyleIdx="0" presStyleCnt="2">
        <dgm:presLayoutVars>
          <dgm:chPref val="3"/>
        </dgm:presLayoutVars>
      </dgm:prSet>
      <dgm:spPr/>
      <dgm:t>
        <a:bodyPr/>
        <a:lstStyle/>
        <a:p>
          <a:endParaRPr lang="zh-TW" altLang="en-US"/>
        </a:p>
      </dgm:t>
    </dgm:pt>
    <dgm:pt modelId="{396C38E3-B798-4959-96B2-5A346C04B9EE}" type="pres">
      <dgm:prSet presAssocID="{E169B834-2ADB-4BDD-9AF3-BA341336AD2A}" presName="level3hierChild" presStyleCnt="0"/>
      <dgm:spPr/>
    </dgm:pt>
    <dgm:pt modelId="{18FDDDD3-7A2C-4592-A38A-58EA764F420A}" type="pres">
      <dgm:prSet presAssocID="{07EEC1B4-2F08-4293-9126-F0DE9E59DFAC}" presName="conn2-1" presStyleLbl="parChTrans1D3" presStyleIdx="1" presStyleCnt="2"/>
      <dgm:spPr/>
      <dgm:t>
        <a:bodyPr/>
        <a:lstStyle/>
        <a:p>
          <a:endParaRPr lang="zh-TW" altLang="en-US"/>
        </a:p>
      </dgm:t>
    </dgm:pt>
    <dgm:pt modelId="{4817A4DF-D547-4ED2-9D07-76B41885A88E}" type="pres">
      <dgm:prSet presAssocID="{07EEC1B4-2F08-4293-9126-F0DE9E59DFAC}" presName="connTx" presStyleLbl="parChTrans1D3" presStyleIdx="1" presStyleCnt="2"/>
      <dgm:spPr/>
      <dgm:t>
        <a:bodyPr/>
        <a:lstStyle/>
        <a:p>
          <a:endParaRPr lang="zh-TW" altLang="en-US"/>
        </a:p>
      </dgm:t>
    </dgm:pt>
    <dgm:pt modelId="{6BB08DFE-F192-40EF-A7D1-56307C9EE231}" type="pres">
      <dgm:prSet presAssocID="{4C0CB973-E245-47C7-B381-86D78E052593}" presName="root2" presStyleCnt="0"/>
      <dgm:spPr/>
    </dgm:pt>
    <dgm:pt modelId="{75841122-24A7-42FA-95F5-87C47B24C4CA}" type="pres">
      <dgm:prSet presAssocID="{4C0CB973-E245-47C7-B381-86D78E052593}" presName="LevelTwoTextNode" presStyleLbl="node3" presStyleIdx="1" presStyleCnt="2" custScaleY="143370">
        <dgm:presLayoutVars>
          <dgm:chPref val="3"/>
        </dgm:presLayoutVars>
      </dgm:prSet>
      <dgm:spPr/>
      <dgm:t>
        <a:bodyPr/>
        <a:lstStyle/>
        <a:p>
          <a:endParaRPr lang="zh-TW" altLang="en-US"/>
        </a:p>
      </dgm:t>
    </dgm:pt>
    <dgm:pt modelId="{F3A41335-9C2C-4758-93EA-15C357C3FBC3}" type="pres">
      <dgm:prSet presAssocID="{4C0CB973-E245-47C7-B381-86D78E052593}" presName="level3hierChild" presStyleCnt="0"/>
      <dgm:spPr/>
    </dgm:pt>
    <dgm:pt modelId="{5137D090-3885-4104-A21B-DA6EF93073D7}" type="pres">
      <dgm:prSet presAssocID="{229AE4A8-16B1-4D8F-A02B-B2110E75CC96}" presName="conn2-1" presStyleLbl="parChTrans1D2" presStyleIdx="1" presStyleCnt="3"/>
      <dgm:spPr/>
      <dgm:t>
        <a:bodyPr/>
        <a:lstStyle/>
        <a:p>
          <a:endParaRPr lang="zh-TW" altLang="en-US"/>
        </a:p>
      </dgm:t>
    </dgm:pt>
    <dgm:pt modelId="{643BE10D-3EBA-4BC1-AA7C-11FEAECAFCCB}" type="pres">
      <dgm:prSet presAssocID="{229AE4A8-16B1-4D8F-A02B-B2110E75CC96}" presName="connTx" presStyleLbl="parChTrans1D2" presStyleIdx="1" presStyleCnt="3"/>
      <dgm:spPr/>
      <dgm:t>
        <a:bodyPr/>
        <a:lstStyle/>
        <a:p>
          <a:endParaRPr lang="zh-TW" altLang="en-US"/>
        </a:p>
      </dgm:t>
    </dgm:pt>
    <dgm:pt modelId="{34281F90-110E-4002-8806-E90DFFF50AE2}" type="pres">
      <dgm:prSet presAssocID="{BEC31FFF-F4C5-40DF-A9E5-5516F9B85BDC}" presName="root2" presStyleCnt="0"/>
      <dgm:spPr/>
    </dgm:pt>
    <dgm:pt modelId="{5DEC2B22-2EFE-40AB-B56A-B9CA5A21F61F}" type="pres">
      <dgm:prSet presAssocID="{BEC31FFF-F4C5-40DF-A9E5-5516F9B85BDC}" presName="LevelTwoTextNode" presStyleLbl="node2" presStyleIdx="1" presStyleCnt="3" custScaleX="108876">
        <dgm:presLayoutVars>
          <dgm:chPref val="3"/>
        </dgm:presLayoutVars>
      </dgm:prSet>
      <dgm:spPr/>
      <dgm:t>
        <a:bodyPr/>
        <a:lstStyle/>
        <a:p>
          <a:endParaRPr lang="zh-TW" altLang="en-US"/>
        </a:p>
      </dgm:t>
    </dgm:pt>
    <dgm:pt modelId="{09829F30-B144-4569-B94A-E6E05FE54C68}" type="pres">
      <dgm:prSet presAssocID="{BEC31FFF-F4C5-40DF-A9E5-5516F9B85BDC}" presName="level3hierChild" presStyleCnt="0"/>
      <dgm:spPr/>
    </dgm:pt>
    <dgm:pt modelId="{8194E169-933B-4ED5-B3F7-DC5EC67F5438}" type="pres">
      <dgm:prSet presAssocID="{F105947A-364C-498F-9430-AB988DC37381}" presName="conn2-1" presStyleLbl="parChTrans1D2" presStyleIdx="2" presStyleCnt="3"/>
      <dgm:spPr/>
      <dgm:t>
        <a:bodyPr/>
        <a:lstStyle/>
        <a:p>
          <a:endParaRPr lang="zh-TW" altLang="en-US"/>
        </a:p>
      </dgm:t>
    </dgm:pt>
    <dgm:pt modelId="{FA3163EB-7A16-43F5-95D9-376AFE2D20B1}" type="pres">
      <dgm:prSet presAssocID="{F105947A-364C-498F-9430-AB988DC37381}" presName="connTx" presStyleLbl="parChTrans1D2" presStyleIdx="2" presStyleCnt="3"/>
      <dgm:spPr/>
      <dgm:t>
        <a:bodyPr/>
        <a:lstStyle/>
        <a:p>
          <a:endParaRPr lang="zh-TW" altLang="en-US"/>
        </a:p>
      </dgm:t>
    </dgm:pt>
    <dgm:pt modelId="{E64A8701-6A02-4FE2-8F6D-953B0EF683A4}" type="pres">
      <dgm:prSet presAssocID="{4D8AA31C-EC01-4828-8B32-3D1C52551083}" presName="root2" presStyleCnt="0"/>
      <dgm:spPr/>
    </dgm:pt>
    <dgm:pt modelId="{D206B539-639E-45F1-9FAB-C3C68E4E6590}" type="pres">
      <dgm:prSet presAssocID="{4D8AA31C-EC01-4828-8B32-3D1C52551083}" presName="LevelTwoTextNode" presStyleLbl="node2" presStyleIdx="2" presStyleCnt="3" custScaleX="108876">
        <dgm:presLayoutVars>
          <dgm:chPref val="3"/>
        </dgm:presLayoutVars>
      </dgm:prSet>
      <dgm:spPr/>
      <dgm:t>
        <a:bodyPr/>
        <a:lstStyle/>
        <a:p>
          <a:endParaRPr lang="zh-TW" altLang="en-US"/>
        </a:p>
      </dgm:t>
    </dgm:pt>
    <dgm:pt modelId="{5E0A0DFE-C830-41F9-8211-0E7A3F047B6B}" type="pres">
      <dgm:prSet presAssocID="{4D8AA31C-EC01-4828-8B32-3D1C52551083}" presName="level3hierChild" presStyleCnt="0"/>
      <dgm:spPr/>
    </dgm:pt>
  </dgm:ptLst>
  <dgm:cxnLst>
    <dgm:cxn modelId="{13D57BD8-2864-4A76-98DC-9C841320DDB3}" type="presOf" srcId="{26DFF22D-19DA-412B-B8CC-EF5D9AC5A5B0}" destId="{2651F310-F4E8-421D-BAF9-4C112BC22CC0}" srcOrd="0" destOrd="0" presId="urn:microsoft.com/office/officeart/2005/8/layout/hierarchy2"/>
    <dgm:cxn modelId="{AD5DB0A2-28A8-42A3-8579-D26EEC429675}" type="presOf" srcId="{4C0CB973-E245-47C7-B381-86D78E052593}" destId="{75841122-24A7-42FA-95F5-87C47B24C4CA}" srcOrd="0" destOrd="0" presId="urn:microsoft.com/office/officeart/2005/8/layout/hierarchy2"/>
    <dgm:cxn modelId="{21E2F24D-EF50-45B5-8EE9-52E0AE1A2A5E}" type="presOf" srcId="{26DFF22D-19DA-412B-B8CC-EF5D9AC5A5B0}" destId="{CC11ECCD-B220-4260-9E22-9B88F8D9835A}" srcOrd="1" destOrd="0" presId="urn:microsoft.com/office/officeart/2005/8/layout/hierarchy2"/>
    <dgm:cxn modelId="{D58DE02B-E137-419E-B364-4BC143860446}" srcId="{69325338-9378-4421-9DE4-5C53F42932D6}" destId="{4D8AA31C-EC01-4828-8B32-3D1C52551083}" srcOrd="2" destOrd="0" parTransId="{F105947A-364C-498F-9430-AB988DC37381}" sibTransId="{4A09366F-FE55-43EA-931C-9CCC576D2105}"/>
    <dgm:cxn modelId="{B98BF69F-E406-432E-B9B1-6FEAF6E3EF73}" type="presOf" srcId="{F105947A-364C-498F-9430-AB988DC37381}" destId="{FA3163EB-7A16-43F5-95D9-376AFE2D20B1}" srcOrd="1" destOrd="0" presId="urn:microsoft.com/office/officeart/2005/8/layout/hierarchy2"/>
    <dgm:cxn modelId="{E45D1944-2EC8-467F-B1CA-BF895E0BDB7E}" type="presOf" srcId="{07EEC1B4-2F08-4293-9126-F0DE9E59DFAC}" destId="{4817A4DF-D547-4ED2-9D07-76B41885A88E}" srcOrd="1" destOrd="0" presId="urn:microsoft.com/office/officeart/2005/8/layout/hierarchy2"/>
    <dgm:cxn modelId="{ADB83050-4775-4FDE-BBF3-9E690CFA4DB6}" type="presOf" srcId="{4D8AA31C-EC01-4828-8B32-3D1C52551083}" destId="{D206B539-639E-45F1-9FAB-C3C68E4E6590}" srcOrd="0" destOrd="0" presId="urn:microsoft.com/office/officeart/2005/8/layout/hierarchy2"/>
    <dgm:cxn modelId="{14B99167-C36F-4CE1-8118-1EF07105BFBE}" type="presOf" srcId="{229AE4A8-16B1-4D8F-A02B-B2110E75CC96}" destId="{643BE10D-3EBA-4BC1-AA7C-11FEAECAFCCB}" srcOrd="1" destOrd="0" presId="urn:microsoft.com/office/officeart/2005/8/layout/hierarchy2"/>
    <dgm:cxn modelId="{1357E2AA-D796-48E9-B775-B61F03DED585}" type="presOf" srcId="{69325338-9378-4421-9DE4-5C53F42932D6}" destId="{5B4A02CA-EE90-4F97-9B0D-085501495F3F}" srcOrd="0" destOrd="0" presId="urn:microsoft.com/office/officeart/2005/8/layout/hierarchy2"/>
    <dgm:cxn modelId="{5CC39803-76E4-4F98-9981-849D17124A81}" srcId="{69325338-9378-4421-9DE4-5C53F42932D6}" destId="{B4032BA8-9EC1-47D5-BCB9-4A7D79833D94}" srcOrd="0" destOrd="0" parTransId="{26DFF22D-19DA-412B-B8CC-EF5D9AC5A5B0}" sibTransId="{7F451C65-E45A-4A40-A7A7-34EFEA9B1171}"/>
    <dgm:cxn modelId="{30920CCC-7A38-4B6A-9C49-D4CE7CFC3429}" srcId="{69325338-9378-4421-9DE4-5C53F42932D6}" destId="{BEC31FFF-F4C5-40DF-A9E5-5516F9B85BDC}" srcOrd="1" destOrd="0" parTransId="{229AE4A8-16B1-4D8F-A02B-B2110E75CC96}" sibTransId="{F60DD0BA-497A-4193-97C9-DFF32988A12B}"/>
    <dgm:cxn modelId="{67B6205F-E9D2-49A0-A588-D24D865C871B}" srcId="{D7DBB412-C8AC-4412-90E4-5BE673389E9A}" destId="{69325338-9378-4421-9DE4-5C53F42932D6}" srcOrd="0" destOrd="0" parTransId="{81BFF766-CA04-4533-8953-62573AD38D6F}" sibTransId="{9B5554E9-E38C-493A-ADB0-554219CCE35B}"/>
    <dgm:cxn modelId="{B4B98B6D-2B4E-438A-8DB1-5A550776B751}" type="presOf" srcId="{07EEC1B4-2F08-4293-9126-F0DE9E59DFAC}" destId="{18FDDDD3-7A2C-4592-A38A-58EA764F420A}" srcOrd="0" destOrd="0" presId="urn:microsoft.com/office/officeart/2005/8/layout/hierarchy2"/>
    <dgm:cxn modelId="{ABDBD4A0-BA3F-4540-9990-BEF3BA078283}" type="presOf" srcId="{E169B834-2ADB-4BDD-9AF3-BA341336AD2A}" destId="{07CEB8EF-B429-4E7D-A33F-AE3CB4FA497C}" srcOrd="0" destOrd="0" presId="urn:microsoft.com/office/officeart/2005/8/layout/hierarchy2"/>
    <dgm:cxn modelId="{17CAD29B-B034-4FED-84FD-5E229AB7CA84}" type="presOf" srcId="{D7DBB412-C8AC-4412-90E4-5BE673389E9A}" destId="{883AF134-0F89-4159-B768-0FCCCF5840A5}" srcOrd="0" destOrd="0" presId="urn:microsoft.com/office/officeart/2005/8/layout/hierarchy2"/>
    <dgm:cxn modelId="{6B8497E9-7995-4F69-B84E-8102287D533C}" type="presOf" srcId="{BEC31FFF-F4C5-40DF-A9E5-5516F9B85BDC}" destId="{5DEC2B22-2EFE-40AB-B56A-B9CA5A21F61F}" srcOrd="0" destOrd="0" presId="urn:microsoft.com/office/officeart/2005/8/layout/hierarchy2"/>
    <dgm:cxn modelId="{99374574-A91C-4CDC-9570-16CEE1EFFD17}" srcId="{B4032BA8-9EC1-47D5-BCB9-4A7D79833D94}" destId="{4C0CB973-E245-47C7-B381-86D78E052593}" srcOrd="1" destOrd="0" parTransId="{07EEC1B4-2F08-4293-9126-F0DE9E59DFAC}" sibTransId="{2C2383EC-3300-469D-B502-BE720E133D68}"/>
    <dgm:cxn modelId="{94291639-5B9F-4377-8DAD-9C13C5BA23DC}" type="presOf" srcId="{B4032BA8-9EC1-47D5-BCB9-4A7D79833D94}" destId="{8A97D777-5CB7-4863-86D9-B5E6B98B0F9B}" srcOrd="0" destOrd="0" presId="urn:microsoft.com/office/officeart/2005/8/layout/hierarchy2"/>
    <dgm:cxn modelId="{60EF272E-5EB7-4418-B3B2-BD186AB0067F}" type="presOf" srcId="{A63E3549-D58E-4299-B282-843481662DFC}" destId="{268E3160-A98F-4B63-80CF-66D37AA88167}" srcOrd="0" destOrd="0" presId="urn:microsoft.com/office/officeart/2005/8/layout/hierarchy2"/>
    <dgm:cxn modelId="{EAB25B48-0E12-43B2-B02C-E540D0363A1A}" srcId="{B4032BA8-9EC1-47D5-BCB9-4A7D79833D94}" destId="{E169B834-2ADB-4BDD-9AF3-BA341336AD2A}" srcOrd="0" destOrd="0" parTransId="{A63E3549-D58E-4299-B282-843481662DFC}" sibTransId="{8822620C-A82F-4E98-BBE1-029E92DB7712}"/>
    <dgm:cxn modelId="{DC14F967-E9E8-42CD-AA61-663F538BBA2B}" type="presOf" srcId="{A63E3549-D58E-4299-B282-843481662DFC}" destId="{6362B00D-B8A4-4125-8515-DEEEB886C473}" srcOrd="1" destOrd="0" presId="urn:microsoft.com/office/officeart/2005/8/layout/hierarchy2"/>
    <dgm:cxn modelId="{B7B4423D-4C36-4D4F-887C-FD7C891B05BF}" type="presOf" srcId="{F105947A-364C-498F-9430-AB988DC37381}" destId="{8194E169-933B-4ED5-B3F7-DC5EC67F5438}" srcOrd="0" destOrd="0" presId="urn:microsoft.com/office/officeart/2005/8/layout/hierarchy2"/>
    <dgm:cxn modelId="{813C6AC8-97AD-41A4-A513-E9CC2D2149E1}" type="presOf" srcId="{229AE4A8-16B1-4D8F-A02B-B2110E75CC96}" destId="{5137D090-3885-4104-A21B-DA6EF93073D7}" srcOrd="0" destOrd="0" presId="urn:microsoft.com/office/officeart/2005/8/layout/hierarchy2"/>
    <dgm:cxn modelId="{96FC98B9-5730-4E6A-8CCA-D2A56EDDAF41}" type="presParOf" srcId="{883AF134-0F89-4159-B768-0FCCCF5840A5}" destId="{A53F08C1-08DA-4D4B-8235-96FE4DB771F3}" srcOrd="0" destOrd="0" presId="urn:microsoft.com/office/officeart/2005/8/layout/hierarchy2"/>
    <dgm:cxn modelId="{8BDD63E9-426F-4654-B2C7-6C0185DBF2FE}" type="presParOf" srcId="{A53F08C1-08DA-4D4B-8235-96FE4DB771F3}" destId="{5B4A02CA-EE90-4F97-9B0D-085501495F3F}" srcOrd="0" destOrd="0" presId="urn:microsoft.com/office/officeart/2005/8/layout/hierarchy2"/>
    <dgm:cxn modelId="{2CC9637A-514F-4023-8F42-9F3267026E7B}" type="presParOf" srcId="{A53F08C1-08DA-4D4B-8235-96FE4DB771F3}" destId="{672E1DF8-8478-44F4-8190-0A6B55234AC9}" srcOrd="1" destOrd="0" presId="urn:microsoft.com/office/officeart/2005/8/layout/hierarchy2"/>
    <dgm:cxn modelId="{E559E779-C278-4C54-8C3E-47AB1172453E}" type="presParOf" srcId="{672E1DF8-8478-44F4-8190-0A6B55234AC9}" destId="{2651F310-F4E8-421D-BAF9-4C112BC22CC0}" srcOrd="0" destOrd="0" presId="urn:microsoft.com/office/officeart/2005/8/layout/hierarchy2"/>
    <dgm:cxn modelId="{99B187ED-C2D0-4B44-B9EC-F44DF3D8D233}" type="presParOf" srcId="{2651F310-F4E8-421D-BAF9-4C112BC22CC0}" destId="{CC11ECCD-B220-4260-9E22-9B88F8D9835A}" srcOrd="0" destOrd="0" presId="urn:microsoft.com/office/officeart/2005/8/layout/hierarchy2"/>
    <dgm:cxn modelId="{410716E3-9F0B-405E-9174-41C607E682D7}" type="presParOf" srcId="{672E1DF8-8478-44F4-8190-0A6B55234AC9}" destId="{7CDE41BF-F5FA-4775-ABB5-F5D564580945}" srcOrd="1" destOrd="0" presId="urn:microsoft.com/office/officeart/2005/8/layout/hierarchy2"/>
    <dgm:cxn modelId="{C45924B5-6733-40E5-855D-E7475C6EEE61}" type="presParOf" srcId="{7CDE41BF-F5FA-4775-ABB5-F5D564580945}" destId="{8A97D777-5CB7-4863-86D9-B5E6B98B0F9B}" srcOrd="0" destOrd="0" presId="urn:microsoft.com/office/officeart/2005/8/layout/hierarchy2"/>
    <dgm:cxn modelId="{E36CA2DC-0462-455B-B191-CD843144AAD4}" type="presParOf" srcId="{7CDE41BF-F5FA-4775-ABB5-F5D564580945}" destId="{181E5681-9266-47F2-BE59-273BE6FAF35F}" srcOrd="1" destOrd="0" presId="urn:microsoft.com/office/officeart/2005/8/layout/hierarchy2"/>
    <dgm:cxn modelId="{18222A0A-3101-4B64-8CDC-292FC533E01C}" type="presParOf" srcId="{181E5681-9266-47F2-BE59-273BE6FAF35F}" destId="{268E3160-A98F-4B63-80CF-66D37AA88167}" srcOrd="0" destOrd="0" presId="urn:microsoft.com/office/officeart/2005/8/layout/hierarchy2"/>
    <dgm:cxn modelId="{2E0778A7-1322-4D02-BE8D-B0898A066140}" type="presParOf" srcId="{268E3160-A98F-4B63-80CF-66D37AA88167}" destId="{6362B00D-B8A4-4125-8515-DEEEB886C473}" srcOrd="0" destOrd="0" presId="urn:microsoft.com/office/officeart/2005/8/layout/hierarchy2"/>
    <dgm:cxn modelId="{12AC7661-38EF-41C7-B175-9936A9C249AF}" type="presParOf" srcId="{181E5681-9266-47F2-BE59-273BE6FAF35F}" destId="{3E8F042C-44E9-400E-B3D0-7F6734A35DD5}" srcOrd="1" destOrd="0" presId="urn:microsoft.com/office/officeart/2005/8/layout/hierarchy2"/>
    <dgm:cxn modelId="{A8399A9F-3257-4A27-B556-73187B82084B}" type="presParOf" srcId="{3E8F042C-44E9-400E-B3D0-7F6734A35DD5}" destId="{07CEB8EF-B429-4E7D-A33F-AE3CB4FA497C}" srcOrd="0" destOrd="0" presId="urn:microsoft.com/office/officeart/2005/8/layout/hierarchy2"/>
    <dgm:cxn modelId="{85C2B922-131F-4B41-81C2-2A0A7D8B9DEF}" type="presParOf" srcId="{3E8F042C-44E9-400E-B3D0-7F6734A35DD5}" destId="{396C38E3-B798-4959-96B2-5A346C04B9EE}" srcOrd="1" destOrd="0" presId="urn:microsoft.com/office/officeart/2005/8/layout/hierarchy2"/>
    <dgm:cxn modelId="{4CD86784-FD2C-4B32-935A-E85C85E4BE8C}" type="presParOf" srcId="{181E5681-9266-47F2-BE59-273BE6FAF35F}" destId="{18FDDDD3-7A2C-4592-A38A-58EA764F420A}" srcOrd="2" destOrd="0" presId="urn:microsoft.com/office/officeart/2005/8/layout/hierarchy2"/>
    <dgm:cxn modelId="{AC59526D-95E1-4EF6-84A7-439B08E48872}" type="presParOf" srcId="{18FDDDD3-7A2C-4592-A38A-58EA764F420A}" destId="{4817A4DF-D547-4ED2-9D07-76B41885A88E}" srcOrd="0" destOrd="0" presId="urn:microsoft.com/office/officeart/2005/8/layout/hierarchy2"/>
    <dgm:cxn modelId="{67F7591C-0488-4250-AE44-914CED7478D3}" type="presParOf" srcId="{181E5681-9266-47F2-BE59-273BE6FAF35F}" destId="{6BB08DFE-F192-40EF-A7D1-56307C9EE231}" srcOrd="3" destOrd="0" presId="urn:microsoft.com/office/officeart/2005/8/layout/hierarchy2"/>
    <dgm:cxn modelId="{44544414-BABA-4533-8BB9-B138355992F1}" type="presParOf" srcId="{6BB08DFE-F192-40EF-A7D1-56307C9EE231}" destId="{75841122-24A7-42FA-95F5-87C47B24C4CA}" srcOrd="0" destOrd="0" presId="urn:microsoft.com/office/officeart/2005/8/layout/hierarchy2"/>
    <dgm:cxn modelId="{36514302-C3AF-44C4-81DC-9438A002E4DE}" type="presParOf" srcId="{6BB08DFE-F192-40EF-A7D1-56307C9EE231}" destId="{F3A41335-9C2C-4758-93EA-15C357C3FBC3}" srcOrd="1" destOrd="0" presId="urn:microsoft.com/office/officeart/2005/8/layout/hierarchy2"/>
    <dgm:cxn modelId="{C7ADEEBB-EBAF-417C-BCFA-BD0DFD61AF1B}" type="presParOf" srcId="{672E1DF8-8478-44F4-8190-0A6B55234AC9}" destId="{5137D090-3885-4104-A21B-DA6EF93073D7}" srcOrd="2" destOrd="0" presId="urn:microsoft.com/office/officeart/2005/8/layout/hierarchy2"/>
    <dgm:cxn modelId="{8C7D0EFB-9494-4191-8107-771FF3E7FC20}" type="presParOf" srcId="{5137D090-3885-4104-A21B-DA6EF93073D7}" destId="{643BE10D-3EBA-4BC1-AA7C-11FEAECAFCCB}" srcOrd="0" destOrd="0" presId="urn:microsoft.com/office/officeart/2005/8/layout/hierarchy2"/>
    <dgm:cxn modelId="{CED52F5E-8A03-4095-AD68-8713D3C13136}" type="presParOf" srcId="{672E1DF8-8478-44F4-8190-0A6B55234AC9}" destId="{34281F90-110E-4002-8806-E90DFFF50AE2}" srcOrd="3" destOrd="0" presId="urn:microsoft.com/office/officeart/2005/8/layout/hierarchy2"/>
    <dgm:cxn modelId="{1C28BD40-B81C-42C0-B9B4-D637D5748C91}" type="presParOf" srcId="{34281F90-110E-4002-8806-E90DFFF50AE2}" destId="{5DEC2B22-2EFE-40AB-B56A-B9CA5A21F61F}" srcOrd="0" destOrd="0" presId="urn:microsoft.com/office/officeart/2005/8/layout/hierarchy2"/>
    <dgm:cxn modelId="{B43C0D1C-9267-4B24-A027-3491C23102A8}" type="presParOf" srcId="{34281F90-110E-4002-8806-E90DFFF50AE2}" destId="{09829F30-B144-4569-B94A-E6E05FE54C68}" srcOrd="1" destOrd="0" presId="urn:microsoft.com/office/officeart/2005/8/layout/hierarchy2"/>
    <dgm:cxn modelId="{76C7ABC3-A6CB-44B6-916F-1037644BF7EC}" type="presParOf" srcId="{672E1DF8-8478-44F4-8190-0A6B55234AC9}" destId="{8194E169-933B-4ED5-B3F7-DC5EC67F5438}" srcOrd="4" destOrd="0" presId="urn:microsoft.com/office/officeart/2005/8/layout/hierarchy2"/>
    <dgm:cxn modelId="{FA023430-43F1-4960-9DFC-6A746C10E488}" type="presParOf" srcId="{8194E169-933B-4ED5-B3F7-DC5EC67F5438}" destId="{FA3163EB-7A16-43F5-95D9-376AFE2D20B1}" srcOrd="0" destOrd="0" presId="urn:microsoft.com/office/officeart/2005/8/layout/hierarchy2"/>
    <dgm:cxn modelId="{D5EF3326-4C6D-4B40-A737-06C1CFBB1082}" type="presParOf" srcId="{672E1DF8-8478-44F4-8190-0A6B55234AC9}" destId="{E64A8701-6A02-4FE2-8F6D-953B0EF683A4}" srcOrd="5" destOrd="0" presId="urn:microsoft.com/office/officeart/2005/8/layout/hierarchy2"/>
    <dgm:cxn modelId="{C5A8A064-B175-4DC2-A57F-83B148E5A855}" type="presParOf" srcId="{E64A8701-6A02-4FE2-8F6D-953B0EF683A4}" destId="{D206B539-639E-45F1-9FAB-C3C68E4E6590}" srcOrd="0" destOrd="0" presId="urn:microsoft.com/office/officeart/2005/8/layout/hierarchy2"/>
    <dgm:cxn modelId="{DACEF2A8-2DDE-4DB1-ADA5-EE12357A2DA6}" type="presParOf" srcId="{E64A8701-6A02-4FE2-8F6D-953B0EF683A4}" destId="{5E0A0DFE-C830-41F9-8211-0E7A3F047B6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F4D85A-40B4-4690-9742-1B7664115A13}"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zh-TW" altLang="en-US"/>
        </a:p>
      </dgm:t>
    </dgm:pt>
    <dgm:pt modelId="{2847520C-7827-4687-8C80-9469E43B934F}">
      <dgm:prSet phldrT="[文字]"/>
      <dgm:spPr/>
      <dgm:t>
        <a:bodyPr/>
        <a:lstStyle/>
        <a:p>
          <a:r>
            <a:rPr lang="zh-TW" altLang="en-US" dirty="0" smtClean="0">
              <a:latin typeface="+mj-ea"/>
              <a:ea typeface="+mj-ea"/>
            </a:rPr>
            <a:t>監辦人員</a:t>
          </a:r>
          <a:endParaRPr lang="zh-TW" altLang="en-US" dirty="0">
            <a:latin typeface="+mj-ea"/>
            <a:ea typeface="+mj-ea"/>
          </a:endParaRPr>
        </a:p>
      </dgm:t>
    </dgm:pt>
    <dgm:pt modelId="{EB04E521-06CE-466E-955C-6CD3D9D84F6C}" type="parTrans" cxnId="{B25A8521-167E-4F00-B897-428D8DA7EAA8}">
      <dgm:prSet/>
      <dgm:spPr/>
      <dgm:t>
        <a:bodyPr/>
        <a:lstStyle/>
        <a:p>
          <a:endParaRPr lang="zh-TW" altLang="en-US">
            <a:latin typeface="+mj-ea"/>
            <a:ea typeface="+mj-ea"/>
          </a:endParaRPr>
        </a:p>
      </dgm:t>
    </dgm:pt>
    <dgm:pt modelId="{4F9841BC-E8A8-46B9-ACBE-9DB5F076BCE2}" type="sibTrans" cxnId="{B25A8521-167E-4F00-B897-428D8DA7EAA8}">
      <dgm:prSet/>
      <dgm:spPr/>
      <dgm:t>
        <a:bodyPr/>
        <a:lstStyle/>
        <a:p>
          <a:endParaRPr lang="zh-TW" altLang="en-US">
            <a:latin typeface="+mj-ea"/>
            <a:ea typeface="+mj-ea"/>
          </a:endParaRPr>
        </a:p>
      </dgm:t>
    </dgm:pt>
    <dgm:pt modelId="{9013E271-7BCE-4824-9AF7-5828211D9EE3}">
      <dgm:prSet phldrT="[文字]"/>
      <dgm:spPr/>
      <dgm:t>
        <a:bodyPr/>
        <a:lstStyle/>
        <a:p>
          <a:endParaRPr lang="zh-TW" altLang="en-US" dirty="0">
            <a:latin typeface="+mj-ea"/>
            <a:ea typeface="+mj-ea"/>
          </a:endParaRPr>
        </a:p>
      </dgm:t>
    </dgm:pt>
    <dgm:pt modelId="{E7B41E96-C00F-494F-A940-42269D8F4F43}" type="parTrans" cxnId="{62A0422F-5F60-448C-8F76-2715C09C78F7}">
      <dgm:prSet/>
      <dgm:spPr/>
      <dgm:t>
        <a:bodyPr/>
        <a:lstStyle/>
        <a:p>
          <a:endParaRPr lang="zh-TW" altLang="en-US">
            <a:latin typeface="+mj-ea"/>
            <a:ea typeface="+mj-ea"/>
          </a:endParaRPr>
        </a:p>
      </dgm:t>
    </dgm:pt>
    <dgm:pt modelId="{6D11668C-3FC3-4AEF-A677-434C1711FCFE}" type="sibTrans" cxnId="{62A0422F-5F60-448C-8F76-2715C09C78F7}">
      <dgm:prSet/>
      <dgm:spPr/>
      <dgm:t>
        <a:bodyPr/>
        <a:lstStyle/>
        <a:p>
          <a:endParaRPr lang="zh-TW" altLang="en-US">
            <a:latin typeface="+mj-ea"/>
            <a:ea typeface="+mj-ea"/>
          </a:endParaRPr>
        </a:p>
      </dgm:t>
    </dgm:pt>
    <dgm:pt modelId="{5FDA7780-5FB8-4738-9372-E3F0992C066B}">
      <dgm:prSet phldrT="[文字]"/>
      <dgm:spPr/>
      <dgm:t>
        <a:bodyPr/>
        <a:lstStyle/>
        <a:p>
          <a:endParaRPr lang="zh-TW" altLang="en-US" dirty="0">
            <a:latin typeface="+mj-ea"/>
            <a:ea typeface="+mj-ea"/>
          </a:endParaRPr>
        </a:p>
      </dgm:t>
    </dgm:pt>
    <dgm:pt modelId="{166BD3B0-95DA-478D-B733-EABDD45568AA}" type="parTrans" cxnId="{9CB22829-21FB-4873-B69E-7490C6F24707}">
      <dgm:prSet/>
      <dgm:spPr/>
      <dgm:t>
        <a:bodyPr/>
        <a:lstStyle/>
        <a:p>
          <a:endParaRPr lang="zh-TW" altLang="en-US">
            <a:latin typeface="+mj-ea"/>
            <a:ea typeface="+mj-ea"/>
          </a:endParaRPr>
        </a:p>
      </dgm:t>
    </dgm:pt>
    <dgm:pt modelId="{87616342-F93B-41F5-9404-1D562697CFCB}" type="sibTrans" cxnId="{9CB22829-21FB-4873-B69E-7490C6F24707}">
      <dgm:prSet/>
      <dgm:spPr/>
      <dgm:t>
        <a:bodyPr/>
        <a:lstStyle/>
        <a:p>
          <a:endParaRPr lang="zh-TW" altLang="en-US">
            <a:latin typeface="+mj-ea"/>
            <a:ea typeface="+mj-ea"/>
          </a:endParaRPr>
        </a:p>
      </dgm:t>
    </dgm:pt>
    <dgm:pt modelId="{A6009A49-F386-49AA-BB7B-9204F9D56BB3}">
      <dgm:prSet phldrT="[文字]"/>
      <dgm:spPr/>
      <dgm:t>
        <a:bodyPr/>
        <a:lstStyle/>
        <a:p>
          <a:endParaRPr lang="zh-TW" altLang="en-US" dirty="0">
            <a:latin typeface="+mj-ea"/>
            <a:ea typeface="+mj-ea"/>
          </a:endParaRPr>
        </a:p>
      </dgm:t>
    </dgm:pt>
    <dgm:pt modelId="{14BC2B65-E514-490F-8663-BA15CC5CFA75}" type="parTrans" cxnId="{5246F8D1-7C24-421D-9FFB-2FAB2B8614C3}">
      <dgm:prSet/>
      <dgm:spPr/>
      <dgm:t>
        <a:bodyPr/>
        <a:lstStyle/>
        <a:p>
          <a:endParaRPr lang="zh-TW" altLang="en-US">
            <a:latin typeface="+mj-ea"/>
            <a:ea typeface="+mj-ea"/>
          </a:endParaRPr>
        </a:p>
      </dgm:t>
    </dgm:pt>
    <dgm:pt modelId="{B289919E-2FB6-4452-92F4-1975CA48FA20}" type="sibTrans" cxnId="{5246F8D1-7C24-421D-9FFB-2FAB2B8614C3}">
      <dgm:prSet/>
      <dgm:spPr/>
      <dgm:t>
        <a:bodyPr/>
        <a:lstStyle/>
        <a:p>
          <a:endParaRPr lang="zh-TW" altLang="en-US">
            <a:latin typeface="+mj-ea"/>
            <a:ea typeface="+mj-ea"/>
          </a:endParaRPr>
        </a:p>
      </dgm:t>
    </dgm:pt>
    <dgm:pt modelId="{B352E3DE-8A23-418F-B2D9-641400DC830A}">
      <dgm:prSet phldrT="[文字]"/>
      <dgm:spPr/>
      <dgm:t>
        <a:bodyPr/>
        <a:lstStyle/>
        <a:p>
          <a:endParaRPr lang="zh-TW" altLang="en-US" dirty="0">
            <a:latin typeface="+mj-ea"/>
            <a:ea typeface="+mj-ea"/>
          </a:endParaRPr>
        </a:p>
      </dgm:t>
    </dgm:pt>
    <dgm:pt modelId="{37276FF2-682B-4478-AB59-2614FCFD3404}" type="parTrans" cxnId="{99212DAA-9B03-488F-A5FF-7D905CAC20BF}">
      <dgm:prSet/>
      <dgm:spPr/>
      <dgm:t>
        <a:bodyPr/>
        <a:lstStyle/>
        <a:p>
          <a:endParaRPr lang="zh-TW" altLang="en-US">
            <a:latin typeface="+mj-ea"/>
            <a:ea typeface="+mj-ea"/>
          </a:endParaRPr>
        </a:p>
      </dgm:t>
    </dgm:pt>
    <dgm:pt modelId="{E2C9D311-9026-4B68-9146-8031177D8268}" type="sibTrans" cxnId="{99212DAA-9B03-488F-A5FF-7D905CAC20BF}">
      <dgm:prSet/>
      <dgm:spPr/>
      <dgm:t>
        <a:bodyPr/>
        <a:lstStyle/>
        <a:p>
          <a:endParaRPr lang="zh-TW" altLang="en-US">
            <a:latin typeface="+mj-ea"/>
            <a:ea typeface="+mj-ea"/>
          </a:endParaRPr>
        </a:p>
      </dgm:t>
    </dgm:pt>
    <dgm:pt modelId="{2B1197D5-BB1C-424B-86D8-CEB8578E4AA5}" type="pres">
      <dgm:prSet presAssocID="{95F4D85A-40B4-4690-9742-1B7664115A13}" presName="diagram" presStyleCnt="0">
        <dgm:presLayoutVars>
          <dgm:chPref val="1"/>
          <dgm:dir/>
          <dgm:animOne val="branch"/>
          <dgm:animLvl val="lvl"/>
          <dgm:resizeHandles val="exact"/>
        </dgm:presLayoutVars>
      </dgm:prSet>
      <dgm:spPr/>
      <dgm:t>
        <a:bodyPr/>
        <a:lstStyle/>
        <a:p>
          <a:endParaRPr lang="zh-TW" altLang="en-US"/>
        </a:p>
      </dgm:t>
    </dgm:pt>
    <dgm:pt modelId="{D1490B28-1037-4F8D-BF51-42D64AC93402}" type="pres">
      <dgm:prSet presAssocID="{2847520C-7827-4687-8C80-9469E43B934F}" presName="root1" presStyleCnt="0"/>
      <dgm:spPr/>
    </dgm:pt>
    <dgm:pt modelId="{D958680B-9D2C-4DC4-8CAD-03510C73B770}" type="pres">
      <dgm:prSet presAssocID="{2847520C-7827-4687-8C80-9469E43B934F}" presName="LevelOneTextNode" presStyleLbl="node0" presStyleIdx="0" presStyleCnt="1">
        <dgm:presLayoutVars>
          <dgm:chPref val="3"/>
        </dgm:presLayoutVars>
      </dgm:prSet>
      <dgm:spPr/>
      <dgm:t>
        <a:bodyPr/>
        <a:lstStyle/>
        <a:p>
          <a:endParaRPr lang="zh-TW" altLang="en-US"/>
        </a:p>
      </dgm:t>
    </dgm:pt>
    <dgm:pt modelId="{A6C01A06-271D-4CBA-8D4B-84ED83A2D5CE}" type="pres">
      <dgm:prSet presAssocID="{2847520C-7827-4687-8C80-9469E43B934F}" presName="level2hierChild" presStyleCnt="0"/>
      <dgm:spPr/>
    </dgm:pt>
    <dgm:pt modelId="{70E72150-D5E7-4F95-B6F2-394F43E9D1B0}" type="pres">
      <dgm:prSet presAssocID="{E7B41E96-C00F-494F-A940-42269D8F4F43}" presName="conn2-1" presStyleLbl="parChTrans1D2" presStyleIdx="0" presStyleCnt="2"/>
      <dgm:spPr/>
      <dgm:t>
        <a:bodyPr/>
        <a:lstStyle/>
        <a:p>
          <a:endParaRPr lang="zh-TW" altLang="en-US"/>
        </a:p>
      </dgm:t>
    </dgm:pt>
    <dgm:pt modelId="{8D7B519D-E50C-4B0D-8553-605CA4EBA1D5}" type="pres">
      <dgm:prSet presAssocID="{E7B41E96-C00F-494F-A940-42269D8F4F43}" presName="connTx" presStyleLbl="parChTrans1D2" presStyleIdx="0" presStyleCnt="2"/>
      <dgm:spPr/>
      <dgm:t>
        <a:bodyPr/>
        <a:lstStyle/>
        <a:p>
          <a:endParaRPr lang="zh-TW" altLang="en-US"/>
        </a:p>
      </dgm:t>
    </dgm:pt>
    <dgm:pt modelId="{601C2855-3FDE-4D33-AA20-02BCE4A2C6C9}" type="pres">
      <dgm:prSet presAssocID="{9013E271-7BCE-4824-9AF7-5828211D9EE3}" presName="root2" presStyleCnt="0"/>
      <dgm:spPr/>
    </dgm:pt>
    <dgm:pt modelId="{67560BFE-AEA4-457E-873C-8268935206EA}" type="pres">
      <dgm:prSet presAssocID="{9013E271-7BCE-4824-9AF7-5828211D9EE3}" presName="LevelTwoTextNode" presStyleLbl="node2" presStyleIdx="0" presStyleCnt="2">
        <dgm:presLayoutVars>
          <dgm:chPref val="3"/>
        </dgm:presLayoutVars>
      </dgm:prSet>
      <dgm:spPr/>
      <dgm:t>
        <a:bodyPr/>
        <a:lstStyle/>
        <a:p>
          <a:endParaRPr lang="zh-TW" altLang="en-US"/>
        </a:p>
      </dgm:t>
    </dgm:pt>
    <dgm:pt modelId="{016243D6-583B-44BC-B08E-55DA0F554110}" type="pres">
      <dgm:prSet presAssocID="{9013E271-7BCE-4824-9AF7-5828211D9EE3}" presName="level3hierChild" presStyleCnt="0"/>
      <dgm:spPr/>
    </dgm:pt>
    <dgm:pt modelId="{257BF124-D82F-48CF-8904-B385499C0E04}" type="pres">
      <dgm:prSet presAssocID="{166BD3B0-95DA-478D-B733-EABDD45568AA}" presName="conn2-1" presStyleLbl="parChTrans1D3" presStyleIdx="0" presStyleCnt="2"/>
      <dgm:spPr/>
      <dgm:t>
        <a:bodyPr/>
        <a:lstStyle/>
        <a:p>
          <a:endParaRPr lang="zh-TW" altLang="en-US"/>
        </a:p>
      </dgm:t>
    </dgm:pt>
    <dgm:pt modelId="{33628894-3CEE-4CC9-98D1-0F6A64D7F1DE}" type="pres">
      <dgm:prSet presAssocID="{166BD3B0-95DA-478D-B733-EABDD45568AA}" presName="connTx" presStyleLbl="parChTrans1D3" presStyleIdx="0" presStyleCnt="2"/>
      <dgm:spPr/>
      <dgm:t>
        <a:bodyPr/>
        <a:lstStyle/>
        <a:p>
          <a:endParaRPr lang="zh-TW" altLang="en-US"/>
        </a:p>
      </dgm:t>
    </dgm:pt>
    <dgm:pt modelId="{D51ECC09-457D-48B8-AC5C-CC366B47E3E6}" type="pres">
      <dgm:prSet presAssocID="{5FDA7780-5FB8-4738-9372-E3F0992C066B}" presName="root2" presStyleCnt="0"/>
      <dgm:spPr/>
    </dgm:pt>
    <dgm:pt modelId="{2CAE0E29-4130-4B00-8A81-25B3AEFFF7BD}" type="pres">
      <dgm:prSet presAssocID="{5FDA7780-5FB8-4738-9372-E3F0992C066B}" presName="LevelTwoTextNode" presStyleLbl="node3" presStyleIdx="0" presStyleCnt="2">
        <dgm:presLayoutVars>
          <dgm:chPref val="3"/>
        </dgm:presLayoutVars>
      </dgm:prSet>
      <dgm:spPr/>
      <dgm:t>
        <a:bodyPr/>
        <a:lstStyle/>
        <a:p>
          <a:endParaRPr lang="zh-TW" altLang="en-US"/>
        </a:p>
      </dgm:t>
    </dgm:pt>
    <dgm:pt modelId="{2047CE4E-19B5-462B-A99D-3EB9DACAB6D0}" type="pres">
      <dgm:prSet presAssocID="{5FDA7780-5FB8-4738-9372-E3F0992C066B}" presName="level3hierChild" presStyleCnt="0"/>
      <dgm:spPr/>
    </dgm:pt>
    <dgm:pt modelId="{3016BA51-04A2-454D-9C2A-C9F23B123494}" type="pres">
      <dgm:prSet presAssocID="{14BC2B65-E514-490F-8663-BA15CC5CFA75}" presName="conn2-1" presStyleLbl="parChTrans1D3" presStyleIdx="1" presStyleCnt="2"/>
      <dgm:spPr/>
      <dgm:t>
        <a:bodyPr/>
        <a:lstStyle/>
        <a:p>
          <a:endParaRPr lang="zh-TW" altLang="en-US"/>
        </a:p>
      </dgm:t>
    </dgm:pt>
    <dgm:pt modelId="{E4C04C50-8957-4503-90E6-B1DD35F4442E}" type="pres">
      <dgm:prSet presAssocID="{14BC2B65-E514-490F-8663-BA15CC5CFA75}" presName="connTx" presStyleLbl="parChTrans1D3" presStyleIdx="1" presStyleCnt="2"/>
      <dgm:spPr/>
      <dgm:t>
        <a:bodyPr/>
        <a:lstStyle/>
        <a:p>
          <a:endParaRPr lang="zh-TW" altLang="en-US"/>
        </a:p>
      </dgm:t>
    </dgm:pt>
    <dgm:pt modelId="{DD4E3E28-DDBB-4C19-9ADA-8EDBD3A40A3C}" type="pres">
      <dgm:prSet presAssocID="{A6009A49-F386-49AA-BB7B-9204F9D56BB3}" presName="root2" presStyleCnt="0"/>
      <dgm:spPr/>
    </dgm:pt>
    <dgm:pt modelId="{508A0A4E-0AFA-4D27-93C9-298C4A592789}" type="pres">
      <dgm:prSet presAssocID="{A6009A49-F386-49AA-BB7B-9204F9D56BB3}" presName="LevelTwoTextNode" presStyleLbl="node3" presStyleIdx="1" presStyleCnt="2">
        <dgm:presLayoutVars>
          <dgm:chPref val="3"/>
        </dgm:presLayoutVars>
      </dgm:prSet>
      <dgm:spPr/>
      <dgm:t>
        <a:bodyPr/>
        <a:lstStyle/>
        <a:p>
          <a:endParaRPr lang="zh-TW" altLang="en-US"/>
        </a:p>
      </dgm:t>
    </dgm:pt>
    <dgm:pt modelId="{BC41B383-2B17-4448-93F1-F2A2BF151802}" type="pres">
      <dgm:prSet presAssocID="{A6009A49-F386-49AA-BB7B-9204F9D56BB3}" presName="level3hierChild" presStyleCnt="0"/>
      <dgm:spPr/>
    </dgm:pt>
    <dgm:pt modelId="{9C8BBE30-2ADB-4D90-87AB-25EDC8E07AB5}" type="pres">
      <dgm:prSet presAssocID="{37276FF2-682B-4478-AB59-2614FCFD3404}" presName="conn2-1" presStyleLbl="parChTrans1D2" presStyleIdx="1" presStyleCnt="2"/>
      <dgm:spPr/>
      <dgm:t>
        <a:bodyPr/>
        <a:lstStyle/>
        <a:p>
          <a:endParaRPr lang="zh-TW" altLang="en-US"/>
        </a:p>
      </dgm:t>
    </dgm:pt>
    <dgm:pt modelId="{3334CE4C-9951-459F-9B30-C5FE9EB43270}" type="pres">
      <dgm:prSet presAssocID="{37276FF2-682B-4478-AB59-2614FCFD3404}" presName="connTx" presStyleLbl="parChTrans1D2" presStyleIdx="1" presStyleCnt="2"/>
      <dgm:spPr/>
      <dgm:t>
        <a:bodyPr/>
        <a:lstStyle/>
        <a:p>
          <a:endParaRPr lang="zh-TW" altLang="en-US"/>
        </a:p>
      </dgm:t>
    </dgm:pt>
    <dgm:pt modelId="{D5D049B3-8C6B-4089-B984-0E5D94DB67BF}" type="pres">
      <dgm:prSet presAssocID="{B352E3DE-8A23-418F-B2D9-641400DC830A}" presName="root2" presStyleCnt="0"/>
      <dgm:spPr/>
    </dgm:pt>
    <dgm:pt modelId="{8F445A0B-C14D-4C1B-8041-E11F57BA858B}" type="pres">
      <dgm:prSet presAssocID="{B352E3DE-8A23-418F-B2D9-641400DC830A}" presName="LevelTwoTextNode" presStyleLbl="node2" presStyleIdx="1" presStyleCnt="2">
        <dgm:presLayoutVars>
          <dgm:chPref val="3"/>
        </dgm:presLayoutVars>
      </dgm:prSet>
      <dgm:spPr/>
      <dgm:t>
        <a:bodyPr/>
        <a:lstStyle/>
        <a:p>
          <a:endParaRPr lang="zh-TW" altLang="en-US"/>
        </a:p>
      </dgm:t>
    </dgm:pt>
    <dgm:pt modelId="{6901E920-406D-475D-8F00-35A2C7400AFF}" type="pres">
      <dgm:prSet presAssocID="{B352E3DE-8A23-418F-B2D9-641400DC830A}" presName="level3hierChild" presStyleCnt="0"/>
      <dgm:spPr/>
    </dgm:pt>
  </dgm:ptLst>
  <dgm:cxnLst>
    <dgm:cxn modelId="{37EBEF6F-EC48-4BFF-8453-58256D876331}" type="presOf" srcId="{2847520C-7827-4687-8C80-9469E43B934F}" destId="{D958680B-9D2C-4DC4-8CAD-03510C73B770}" srcOrd="0" destOrd="0" presId="urn:microsoft.com/office/officeart/2005/8/layout/hierarchy2"/>
    <dgm:cxn modelId="{C83DB249-A344-4B08-AB9C-E11520CD609D}" type="presOf" srcId="{E7B41E96-C00F-494F-A940-42269D8F4F43}" destId="{8D7B519D-E50C-4B0D-8553-605CA4EBA1D5}" srcOrd="1" destOrd="0" presId="urn:microsoft.com/office/officeart/2005/8/layout/hierarchy2"/>
    <dgm:cxn modelId="{B25A8521-167E-4F00-B897-428D8DA7EAA8}" srcId="{95F4D85A-40B4-4690-9742-1B7664115A13}" destId="{2847520C-7827-4687-8C80-9469E43B934F}" srcOrd="0" destOrd="0" parTransId="{EB04E521-06CE-466E-955C-6CD3D9D84F6C}" sibTransId="{4F9841BC-E8A8-46B9-ACBE-9DB5F076BCE2}"/>
    <dgm:cxn modelId="{62A0422F-5F60-448C-8F76-2715C09C78F7}" srcId="{2847520C-7827-4687-8C80-9469E43B934F}" destId="{9013E271-7BCE-4824-9AF7-5828211D9EE3}" srcOrd="0" destOrd="0" parTransId="{E7B41E96-C00F-494F-A940-42269D8F4F43}" sibTransId="{6D11668C-3FC3-4AEF-A677-434C1711FCFE}"/>
    <dgm:cxn modelId="{042D6DAA-7402-47BC-856F-061335238DF2}" type="presOf" srcId="{14BC2B65-E514-490F-8663-BA15CC5CFA75}" destId="{3016BA51-04A2-454D-9C2A-C9F23B123494}" srcOrd="0" destOrd="0" presId="urn:microsoft.com/office/officeart/2005/8/layout/hierarchy2"/>
    <dgm:cxn modelId="{900A58E9-2A39-4922-9641-7C571F14EBB0}" type="presOf" srcId="{95F4D85A-40B4-4690-9742-1B7664115A13}" destId="{2B1197D5-BB1C-424B-86D8-CEB8578E4AA5}" srcOrd="0" destOrd="0" presId="urn:microsoft.com/office/officeart/2005/8/layout/hierarchy2"/>
    <dgm:cxn modelId="{47E57607-57B7-4845-91F3-149D91B896CC}" type="presOf" srcId="{37276FF2-682B-4478-AB59-2614FCFD3404}" destId="{9C8BBE30-2ADB-4D90-87AB-25EDC8E07AB5}" srcOrd="0" destOrd="0" presId="urn:microsoft.com/office/officeart/2005/8/layout/hierarchy2"/>
    <dgm:cxn modelId="{F59566B9-C2EF-4414-AF03-8D61597477AE}" type="presOf" srcId="{5FDA7780-5FB8-4738-9372-E3F0992C066B}" destId="{2CAE0E29-4130-4B00-8A81-25B3AEFFF7BD}" srcOrd="0" destOrd="0" presId="urn:microsoft.com/office/officeart/2005/8/layout/hierarchy2"/>
    <dgm:cxn modelId="{10469083-285C-4724-B5E0-7E6D3319FA11}" type="presOf" srcId="{166BD3B0-95DA-478D-B733-EABDD45568AA}" destId="{33628894-3CEE-4CC9-98D1-0F6A64D7F1DE}" srcOrd="1" destOrd="0" presId="urn:microsoft.com/office/officeart/2005/8/layout/hierarchy2"/>
    <dgm:cxn modelId="{ADE74456-47F2-4FC1-BB73-B51D0445540B}" type="presOf" srcId="{166BD3B0-95DA-478D-B733-EABDD45568AA}" destId="{257BF124-D82F-48CF-8904-B385499C0E04}" srcOrd="0" destOrd="0" presId="urn:microsoft.com/office/officeart/2005/8/layout/hierarchy2"/>
    <dgm:cxn modelId="{51A48A0E-B037-40BA-AE48-0DABB0CA61E5}" type="presOf" srcId="{14BC2B65-E514-490F-8663-BA15CC5CFA75}" destId="{E4C04C50-8957-4503-90E6-B1DD35F4442E}" srcOrd="1" destOrd="0" presId="urn:microsoft.com/office/officeart/2005/8/layout/hierarchy2"/>
    <dgm:cxn modelId="{C7E40049-3E02-4933-9FB4-5D388B2BEE11}" type="presOf" srcId="{B352E3DE-8A23-418F-B2D9-641400DC830A}" destId="{8F445A0B-C14D-4C1B-8041-E11F57BA858B}" srcOrd="0" destOrd="0" presId="urn:microsoft.com/office/officeart/2005/8/layout/hierarchy2"/>
    <dgm:cxn modelId="{5246F8D1-7C24-421D-9FFB-2FAB2B8614C3}" srcId="{9013E271-7BCE-4824-9AF7-5828211D9EE3}" destId="{A6009A49-F386-49AA-BB7B-9204F9D56BB3}" srcOrd="1" destOrd="0" parTransId="{14BC2B65-E514-490F-8663-BA15CC5CFA75}" sibTransId="{B289919E-2FB6-4452-92F4-1975CA48FA20}"/>
    <dgm:cxn modelId="{99212DAA-9B03-488F-A5FF-7D905CAC20BF}" srcId="{2847520C-7827-4687-8C80-9469E43B934F}" destId="{B352E3DE-8A23-418F-B2D9-641400DC830A}" srcOrd="1" destOrd="0" parTransId="{37276FF2-682B-4478-AB59-2614FCFD3404}" sibTransId="{E2C9D311-9026-4B68-9146-8031177D8268}"/>
    <dgm:cxn modelId="{051484C8-5633-4B5A-827A-CA17FBFC9774}" type="presOf" srcId="{9013E271-7BCE-4824-9AF7-5828211D9EE3}" destId="{67560BFE-AEA4-457E-873C-8268935206EA}" srcOrd="0" destOrd="0" presId="urn:microsoft.com/office/officeart/2005/8/layout/hierarchy2"/>
    <dgm:cxn modelId="{2422E9DC-123A-47CD-8A42-830130C86CBA}" type="presOf" srcId="{A6009A49-F386-49AA-BB7B-9204F9D56BB3}" destId="{508A0A4E-0AFA-4D27-93C9-298C4A592789}" srcOrd="0" destOrd="0" presId="urn:microsoft.com/office/officeart/2005/8/layout/hierarchy2"/>
    <dgm:cxn modelId="{9CB22829-21FB-4873-B69E-7490C6F24707}" srcId="{9013E271-7BCE-4824-9AF7-5828211D9EE3}" destId="{5FDA7780-5FB8-4738-9372-E3F0992C066B}" srcOrd="0" destOrd="0" parTransId="{166BD3B0-95DA-478D-B733-EABDD45568AA}" sibTransId="{87616342-F93B-41F5-9404-1D562697CFCB}"/>
    <dgm:cxn modelId="{7FB93F4A-6E0A-45C2-A161-7C5307E87069}" type="presOf" srcId="{E7B41E96-C00F-494F-A940-42269D8F4F43}" destId="{70E72150-D5E7-4F95-B6F2-394F43E9D1B0}" srcOrd="0" destOrd="0" presId="urn:microsoft.com/office/officeart/2005/8/layout/hierarchy2"/>
    <dgm:cxn modelId="{345038A9-32F6-4DCD-AEEC-BA7A7F3CDDEB}" type="presOf" srcId="{37276FF2-682B-4478-AB59-2614FCFD3404}" destId="{3334CE4C-9951-459F-9B30-C5FE9EB43270}" srcOrd="1" destOrd="0" presId="urn:microsoft.com/office/officeart/2005/8/layout/hierarchy2"/>
    <dgm:cxn modelId="{5D112CE3-695F-4B72-9DE6-2E11D3C33EBC}" type="presParOf" srcId="{2B1197D5-BB1C-424B-86D8-CEB8578E4AA5}" destId="{D1490B28-1037-4F8D-BF51-42D64AC93402}" srcOrd="0" destOrd="0" presId="urn:microsoft.com/office/officeart/2005/8/layout/hierarchy2"/>
    <dgm:cxn modelId="{428A044E-3475-4B43-BA05-5A6A7C745E60}" type="presParOf" srcId="{D1490B28-1037-4F8D-BF51-42D64AC93402}" destId="{D958680B-9D2C-4DC4-8CAD-03510C73B770}" srcOrd="0" destOrd="0" presId="urn:microsoft.com/office/officeart/2005/8/layout/hierarchy2"/>
    <dgm:cxn modelId="{39274F87-48FE-4ED5-A29E-9EB08C6493FF}" type="presParOf" srcId="{D1490B28-1037-4F8D-BF51-42D64AC93402}" destId="{A6C01A06-271D-4CBA-8D4B-84ED83A2D5CE}" srcOrd="1" destOrd="0" presId="urn:microsoft.com/office/officeart/2005/8/layout/hierarchy2"/>
    <dgm:cxn modelId="{5148341D-CDC4-473B-BE00-4E45FF7B8D69}" type="presParOf" srcId="{A6C01A06-271D-4CBA-8D4B-84ED83A2D5CE}" destId="{70E72150-D5E7-4F95-B6F2-394F43E9D1B0}" srcOrd="0" destOrd="0" presId="urn:microsoft.com/office/officeart/2005/8/layout/hierarchy2"/>
    <dgm:cxn modelId="{70AD9FB5-13F6-4CB3-8949-2FE94C371D20}" type="presParOf" srcId="{70E72150-D5E7-4F95-B6F2-394F43E9D1B0}" destId="{8D7B519D-E50C-4B0D-8553-605CA4EBA1D5}" srcOrd="0" destOrd="0" presId="urn:microsoft.com/office/officeart/2005/8/layout/hierarchy2"/>
    <dgm:cxn modelId="{C260A379-7834-4FB7-A656-0BA8F9855B2C}" type="presParOf" srcId="{A6C01A06-271D-4CBA-8D4B-84ED83A2D5CE}" destId="{601C2855-3FDE-4D33-AA20-02BCE4A2C6C9}" srcOrd="1" destOrd="0" presId="urn:microsoft.com/office/officeart/2005/8/layout/hierarchy2"/>
    <dgm:cxn modelId="{BD5D25EC-A96C-4508-9A68-5069024EF63B}" type="presParOf" srcId="{601C2855-3FDE-4D33-AA20-02BCE4A2C6C9}" destId="{67560BFE-AEA4-457E-873C-8268935206EA}" srcOrd="0" destOrd="0" presId="urn:microsoft.com/office/officeart/2005/8/layout/hierarchy2"/>
    <dgm:cxn modelId="{5DB8A0FF-3D30-4E8D-9F76-24D5C1666414}" type="presParOf" srcId="{601C2855-3FDE-4D33-AA20-02BCE4A2C6C9}" destId="{016243D6-583B-44BC-B08E-55DA0F554110}" srcOrd="1" destOrd="0" presId="urn:microsoft.com/office/officeart/2005/8/layout/hierarchy2"/>
    <dgm:cxn modelId="{638D1796-81AC-4085-8A54-8DB2B26138C7}" type="presParOf" srcId="{016243D6-583B-44BC-B08E-55DA0F554110}" destId="{257BF124-D82F-48CF-8904-B385499C0E04}" srcOrd="0" destOrd="0" presId="urn:microsoft.com/office/officeart/2005/8/layout/hierarchy2"/>
    <dgm:cxn modelId="{A3A68927-9E89-4196-94A5-A42AD0E4F3BA}" type="presParOf" srcId="{257BF124-D82F-48CF-8904-B385499C0E04}" destId="{33628894-3CEE-4CC9-98D1-0F6A64D7F1DE}" srcOrd="0" destOrd="0" presId="urn:microsoft.com/office/officeart/2005/8/layout/hierarchy2"/>
    <dgm:cxn modelId="{6603737B-B673-4A9A-873F-8081E352AA56}" type="presParOf" srcId="{016243D6-583B-44BC-B08E-55DA0F554110}" destId="{D51ECC09-457D-48B8-AC5C-CC366B47E3E6}" srcOrd="1" destOrd="0" presId="urn:microsoft.com/office/officeart/2005/8/layout/hierarchy2"/>
    <dgm:cxn modelId="{000F55B8-32EE-40E9-B4B4-9A2AA25AD756}" type="presParOf" srcId="{D51ECC09-457D-48B8-AC5C-CC366B47E3E6}" destId="{2CAE0E29-4130-4B00-8A81-25B3AEFFF7BD}" srcOrd="0" destOrd="0" presId="urn:microsoft.com/office/officeart/2005/8/layout/hierarchy2"/>
    <dgm:cxn modelId="{9B81DE60-F13D-4150-AA4A-39EF1CD4B32C}" type="presParOf" srcId="{D51ECC09-457D-48B8-AC5C-CC366B47E3E6}" destId="{2047CE4E-19B5-462B-A99D-3EB9DACAB6D0}" srcOrd="1" destOrd="0" presId="urn:microsoft.com/office/officeart/2005/8/layout/hierarchy2"/>
    <dgm:cxn modelId="{D449BD4A-9543-4E02-8FD6-EEB62FFFA334}" type="presParOf" srcId="{016243D6-583B-44BC-B08E-55DA0F554110}" destId="{3016BA51-04A2-454D-9C2A-C9F23B123494}" srcOrd="2" destOrd="0" presId="urn:microsoft.com/office/officeart/2005/8/layout/hierarchy2"/>
    <dgm:cxn modelId="{02C4548D-A080-4C58-ADA0-9676E39D67BC}" type="presParOf" srcId="{3016BA51-04A2-454D-9C2A-C9F23B123494}" destId="{E4C04C50-8957-4503-90E6-B1DD35F4442E}" srcOrd="0" destOrd="0" presId="urn:microsoft.com/office/officeart/2005/8/layout/hierarchy2"/>
    <dgm:cxn modelId="{2992633F-00C1-4009-AF84-CEC9542604E0}" type="presParOf" srcId="{016243D6-583B-44BC-B08E-55DA0F554110}" destId="{DD4E3E28-DDBB-4C19-9ADA-8EDBD3A40A3C}" srcOrd="3" destOrd="0" presId="urn:microsoft.com/office/officeart/2005/8/layout/hierarchy2"/>
    <dgm:cxn modelId="{8C056055-6BCE-41E5-A9A9-79323F6A55B4}" type="presParOf" srcId="{DD4E3E28-DDBB-4C19-9ADA-8EDBD3A40A3C}" destId="{508A0A4E-0AFA-4D27-93C9-298C4A592789}" srcOrd="0" destOrd="0" presId="urn:microsoft.com/office/officeart/2005/8/layout/hierarchy2"/>
    <dgm:cxn modelId="{75964019-D943-4A5F-B6F1-DD16C3E23E56}" type="presParOf" srcId="{DD4E3E28-DDBB-4C19-9ADA-8EDBD3A40A3C}" destId="{BC41B383-2B17-4448-93F1-F2A2BF151802}" srcOrd="1" destOrd="0" presId="urn:microsoft.com/office/officeart/2005/8/layout/hierarchy2"/>
    <dgm:cxn modelId="{8062B8C6-C41A-4041-9DB1-E7D45FFCC449}" type="presParOf" srcId="{A6C01A06-271D-4CBA-8D4B-84ED83A2D5CE}" destId="{9C8BBE30-2ADB-4D90-87AB-25EDC8E07AB5}" srcOrd="2" destOrd="0" presId="urn:microsoft.com/office/officeart/2005/8/layout/hierarchy2"/>
    <dgm:cxn modelId="{521F06DC-0399-4FFA-B765-E8B67EE17947}" type="presParOf" srcId="{9C8BBE30-2ADB-4D90-87AB-25EDC8E07AB5}" destId="{3334CE4C-9951-459F-9B30-C5FE9EB43270}" srcOrd="0" destOrd="0" presId="urn:microsoft.com/office/officeart/2005/8/layout/hierarchy2"/>
    <dgm:cxn modelId="{48EC589F-0C8F-40BB-A19E-6A4A037892AB}" type="presParOf" srcId="{A6C01A06-271D-4CBA-8D4B-84ED83A2D5CE}" destId="{D5D049B3-8C6B-4089-B984-0E5D94DB67BF}" srcOrd="3" destOrd="0" presId="urn:microsoft.com/office/officeart/2005/8/layout/hierarchy2"/>
    <dgm:cxn modelId="{4E2CDC94-CA53-479D-BFF3-F33C607B4B59}" type="presParOf" srcId="{D5D049B3-8C6B-4089-B984-0E5D94DB67BF}" destId="{8F445A0B-C14D-4C1B-8041-E11F57BA858B}" srcOrd="0" destOrd="0" presId="urn:microsoft.com/office/officeart/2005/8/layout/hierarchy2"/>
    <dgm:cxn modelId="{2A5E00AC-6D53-4B29-B11F-2E301001371E}" type="presParOf" srcId="{D5D049B3-8C6B-4089-B984-0E5D94DB67BF}" destId="{6901E920-406D-475D-8F00-35A2C7400AF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24F172-C5E2-4750-9FC5-3B228FBE7FF6}"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zh-TW" altLang="en-US"/>
        </a:p>
      </dgm:t>
    </dgm:pt>
    <dgm:pt modelId="{45B4B977-C64C-4788-8EE0-C5E47B6154ED}">
      <dgm:prSet phldrT="[文字]"/>
      <dgm:spPr/>
      <dgm:t>
        <a:bodyPr/>
        <a:lstStyle/>
        <a:p>
          <a:r>
            <a:rPr lang="zh-TW" altLang="en-US" b="1" dirty="0" smtClean="0">
              <a:latin typeface="+mj-ea"/>
              <a:ea typeface="+mj-ea"/>
            </a:rPr>
            <a:t>需監辦</a:t>
          </a:r>
          <a:endParaRPr lang="zh-TW" altLang="en-US" b="1" dirty="0">
            <a:latin typeface="+mj-ea"/>
            <a:ea typeface="+mj-ea"/>
          </a:endParaRPr>
        </a:p>
      </dgm:t>
    </dgm:pt>
    <dgm:pt modelId="{EBA57A17-2CA7-4DC8-B48B-A74521D203E5}" type="parTrans" cxnId="{6461092B-445E-46D2-A9C9-3E96413D0069}">
      <dgm:prSet/>
      <dgm:spPr/>
      <dgm:t>
        <a:bodyPr/>
        <a:lstStyle/>
        <a:p>
          <a:endParaRPr lang="zh-TW" altLang="en-US" b="1">
            <a:latin typeface="+mj-ea"/>
            <a:ea typeface="+mj-ea"/>
          </a:endParaRPr>
        </a:p>
      </dgm:t>
    </dgm:pt>
    <dgm:pt modelId="{8882D941-B31F-486B-A1CD-F80FB1BFF042}" type="sibTrans" cxnId="{6461092B-445E-46D2-A9C9-3E96413D0069}">
      <dgm:prSet/>
      <dgm:spPr/>
      <dgm:t>
        <a:bodyPr/>
        <a:lstStyle/>
        <a:p>
          <a:endParaRPr lang="zh-TW" altLang="en-US" b="1">
            <a:latin typeface="+mj-ea"/>
            <a:ea typeface="+mj-ea"/>
          </a:endParaRPr>
        </a:p>
      </dgm:t>
    </dgm:pt>
    <dgm:pt modelId="{555F28A0-7544-496F-97AB-A45A5A53F6BB}">
      <dgm:prSet phldrT="[文字]"/>
      <dgm:spPr/>
      <dgm:t>
        <a:bodyPr/>
        <a:lstStyle/>
        <a:p>
          <a:endParaRPr lang="zh-TW" altLang="en-US" b="1" dirty="0">
            <a:latin typeface="+mj-ea"/>
            <a:ea typeface="+mj-ea"/>
          </a:endParaRPr>
        </a:p>
      </dgm:t>
    </dgm:pt>
    <dgm:pt modelId="{536075E4-6254-4799-A654-3B51DD285C77}" type="parTrans" cxnId="{A4FD1152-43CD-441C-ABC3-8BF45B797850}">
      <dgm:prSet/>
      <dgm:spPr/>
      <dgm:t>
        <a:bodyPr/>
        <a:lstStyle/>
        <a:p>
          <a:endParaRPr lang="zh-TW" altLang="en-US" b="1">
            <a:latin typeface="+mj-ea"/>
            <a:ea typeface="+mj-ea"/>
          </a:endParaRPr>
        </a:p>
      </dgm:t>
    </dgm:pt>
    <dgm:pt modelId="{DB562073-7816-45F0-9C6B-81CF0BD50606}" type="sibTrans" cxnId="{A4FD1152-43CD-441C-ABC3-8BF45B797850}">
      <dgm:prSet/>
      <dgm:spPr/>
      <dgm:t>
        <a:bodyPr/>
        <a:lstStyle/>
        <a:p>
          <a:endParaRPr lang="zh-TW" altLang="en-US" b="1">
            <a:latin typeface="+mj-ea"/>
            <a:ea typeface="+mj-ea"/>
          </a:endParaRPr>
        </a:p>
      </dgm:t>
    </dgm:pt>
    <dgm:pt modelId="{C744236E-257E-48E2-B09B-0DDEAB8F7BD5}">
      <dgm:prSet phldrT="[文字]"/>
      <dgm:spPr/>
      <dgm:t>
        <a:bodyPr/>
        <a:lstStyle/>
        <a:p>
          <a:endParaRPr lang="zh-TW" altLang="en-US" b="1" dirty="0">
            <a:latin typeface="+mj-ea"/>
            <a:ea typeface="+mj-ea"/>
          </a:endParaRPr>
        </a:p>
      </dgm:t>
    </dgm:pt>
    <dgm:pt modelId="{B5FA39B1-7315-42C3-8747-A7C4BCE7D686}" type="parTrans" cxnId="{47C9DC0F-B46E-4C64-B290-D8B6EE2AA56D}">
      <dgm:prSet/>
      <dgm:spPr/>
      <dgm:t>
        <a:bodyPr/>
        <a:lstStyle/>
        <a:p>
          <a:endParaRPr lang="zh-TW" altLang="en-US" b="1">
            <a:latin typeface="+mj-ea"/>
            <a:ea typeface="+mj-ea"/>
          </a:endParaRPr>
        </a:p>
      </dgm:t>
    </dgm:pt>
    <dgm:pt modelId="{BB3FCFE8-8021-43DB-A4BD-5E2CF2701140}" type="sibTrans" cxnId="{47C9DC0F-B46E-4C64-B290-D8B6EE2AA56D}">
      <dgm:prSet/>
      <dgm:spPr/>
      <dgm:t>
        <a:bodyPr/>
        <a:lstStyle/>
        <a:p>
          <a:endParaRPr lang="zh-TW" altLang="en-US" b="1">
            <a:latin typeface="+mj-ea"/>
            <a:ea typeface="+mj-ea"/>
          </a:endParaRPr>
        </a:p>
      </dgm:t>
    </dgm:pt>
    <dgm:pt modelId="{35785EB5-2A3F-4EDE-9AD7-68CAD761CD5B}">
      <dgm:prSet/>
      <dgm:spPr/>
      <dgm:t>
        <a:bodyPr/>
        <a:lstStyle/>
        <a:p>
          <a:endParaRPr lang="zh-TW" altLang="en-US" b="1" dirty="0">
            <a:latin typeface="+mj-ea"/>
            <a:ea typeface="+mj-ea"/>
          </a:endParaRPr>
        </a:p>
      </dgm:t>
    </dgm:pt>
    <dgm:pt modelId="{DE5CE441-4503-499D-9FF2-00BFC8EE8D93}" type="parTrans" cxnId="{D46F2563-D9D4-43CE-9F20-6D5750B140F1}">
      <dgm:prSet/>
      <dgm:spPr/>
      <dgm:t>
        <a:bodyPr/>
        <a:lstStyle/>
        <a:p>
          <a:endParaRPr lang="zh-TW" altLang="en-US" b="1">
            <a:latin typeface="+mj-ea"/>
            <a:ea typeface="+mj-ea"/>
          </a:endParaRPr>
        </a:p>
      </dgm:t>
    </dgm:pt>
    <dgm:pt modelId="{8279F4AC-ADF7-4D29-9B01-3D3993A0D745}" type="sibTrans" cxnId="{D46F2563-D9D4-43CE-9F20-6D5750B140F1}">
      <dgm:prSet/>
      <dgm:spPr/>
      <dgm:t>
        <a:bodyPr/>
        <a:lstStyle/>
        <a:p>
          <a:endParaRPr lang="zh-TW" altLang="en-US" b="1">
            <a:latin typeface="+mj-ea"/>
            <a:ea typeface="+mj-ea"/>
          </a:endParaRPr>
        </a:p>
      </dgm:t>
    </dgm:pt>
    <dgm:pt modelId="{953948B6-39AD-4264-9597-759693048D1D}">
      <dgm:prSet/>
      <dgm:spPr/>
      <dgm:t>
        <a:bodyPr/>
        <a:lstStyle/>
        <a:p>
          <a:endParaRPr lang="zh-TW" altLang="en-US" b="1" dirty="0">
            <a:latin typeface="+mj-ea"/>
            <a:ea typeface="+mj-ea"/>
          </a:endParaRPr>
        </a:p>
      </dgm:t>
    </dgm:pt>
    <dgm:pt modelId="{1B3231D4-7CD1-4FC5-8871-4C6874D54069}" type="parTrans" cxnId="{98B201CD-701E-4E86-91E4-8C0BCD352E0D}">
      <dgm:prSet/>
      <dgm:spPr/>
      <dgm:t>
        <a:bodyPr/>
        <a:lstStyle/>
        <a:p>
          <a:endParaRPr lang="zh-TW" altLang="en-US" b="1">
            <a:latin typeface="+mj-ea"/>
            <a:ea typeface="+mj-ea"/>
          </a:endParaRPr>
        </a:p>
      </dgm:t>
    </dgm:pt>
    <dgm:pt modelId="{D9F929F6-6546-4893-B3E9-67579B326269}" type="sibTrans" cxnId="{98B201CD-701E-4E86-91E4-8C0BCD352E0D}">
      <dgm:prSet/>
      <dgm:spPr/>
      <dgm:t>
        <a:bodyPr/>
        <a:lstStyle/>
        <a:p>
          <a:endParaRPr lang="zh-TW" altLang="en-US" b="1">
            <a:latin typeface="+mj-ea"/>
            <a:ea typeface="+mj-ea"/>
          </a:endParaRPr>
        </a:p>
      </dgm:t>
    </dgm:pt>
    <dgm:pt modelId="{0675B64B-A7AD-48CE-B625-C1B57BE13F0D}">
      <dgm:prSet/>
      <dgm:spPr/>
      <dgm:t>
        <a:bodyPr/>
        <a:lstStyle/>
        <a:p>
          <a:endParaRPr lang="zh-TW" altLang="en-US" b="1" dirty="0">
            <a:latin typeface="+mj-ea"/>
            <a:ea typeface="+mj-ea"/>
          </a:endParaRPr>
        </a:p>
      </dgm:t>
    </dgm:pt>
    <dgm:pt modelId="{7DBFDA35-6832-40FD-A9BA-EF614B2AB0A6}" type="parTrans" cxnId="{7CFCF652-47A2-4975-995F-663B20C22810}">
      <dgm:prSet/>
      <dgm:spPr/>
      <dgm:t>
        <a:bodyPr/>
        <a:lstStyle/>
        <a:p>
          <a:endParaRPr lang="zh-TW" altLang="en-US" b="1">
            <a:latin typeface="+mj-ea"/>
            <a:ea typeface="+mj-ea"/>
          </a:endParaRPr>
        </a:p>
      </dgm:t>
    </dgm:pt>
    <dgm:pt modelId="{C57F59B2-ABC9-4751-979A-68DAACC94C9D}" type="sibTrans" cxnId="{7CFCF652-47A2-4975-995F-663B20C22810}">
      <dgm:prSet/>
      <dgm:spPr/>
      <dgm:t>
        <a:bodyPr/>
        <a:lstStyle/>
        <a:p>
          <a:endParaRPr lang="zh-TW" altLang="en-US" b="1">
            <a:latin typeface="+mj-ea"/>
            <a:ea typeface="+mj-ea"/>
          </a:endParaRPr>
        </a:p>
      </dgm:t>
    </dgm:pt>
    <dgm:pt modelId="{B3B09600-3E04-4957-80C2-7AC9ACFB2D01}" type="pres">
      <dgm:prSet presAssocID="{4424F172-C5E2-4750-9FC5-3B228FBE7FF6}" presName="diagram" presStyleCnt="0">
        <dgm:presLayoutVars>
          <dgm:chPref val="1"/>
          <dgm:dir/>
          <dgm:animOne val="branch"/>
          <dgm:animLvl val="lvl"/>
          <dgm:resizeHandles val="exact"/>
        </dgm:presLayoutVars>
      </dgm:prSet>
      <dgm:spPr/>
      <dgm:t>
        <a:bodyPr/>
        <a:lstStyle/>
        <a:p>
          <a:endParaRPr lang="zh-TW" altLang="en-US"/>
        </a:p>
      </dgm:t>
    </dgm:pt>
    <dgm:pt modelId="{7D0C7E9D-BAFA-4DB5-8442-C92FB751B714}" type="pres">
      <dgm:prSet presAssocID="{45B4B977-C64C-4788-8EE0-C5E47B6154ED}" presName="root1" presStyleCnt="0"/>
      <dgm:spPr/>
    </dgm:pt>
    <dgm:pt modelId="{89F228E4-5E69-4A47-9482-70776E7E8CBA}" type="pres">
      <dgm:prSet presAssocID="{45B4B977-C64C-4788-8EE0-C5E47B6154ED}" presName="LevelOneTextNode" presStyleLbl="node0" presStyleIdx="0" presStyleCnt="1">
        <dgm:presLayoutVars>
          <dgm:chPref val="3"/>
        </dgm:presLayoutVars>
      </dgm:prSet>
      <dgm:spPr/>
      <dgm:t>
        <a:bodyPr/>
        <a:lstStyle/>
        <a:p>
          <a:endParaRPr lang="zh-TW" altLang="en-US"/>
        </a:p>
      </dgm:t>
    </dgm:pt>
    <dgm:pt modelId="{3333645C-C42B-4E2E-829E-B8EFFB09945B}" type="pres">
      <dgm:prSet presAssocID="{45B4B977-C64C-4788-8EE0-C5E47B6154ED}" presName="level2hierChild" presStyleCnt="0"/>
      <dgm:spPr/>
    </dgm:pt>
    <dgm:pt modelId="{3FFBC8CD-38F6-4CBE-9996-76230FB619E7}" type="pres">
      <dgm:prSet presAssocID="{536075E4-6254-4799-A654-3B51DD285C77}" presName="conn2-1" presStyleLbl="parChTrans1D2" presStyleIdx="0" presStyleCnt="5"/>
      <dgm:spPr/>
      <dgm:t>
        <a:bodyPr/>
        <a:lstStyle/>
        <a:p>
          <a:endParaRPr lang="zh-TW" altLang="en-US"/>
        </a:p>
      </dgm:t>
    </dgm:pt>
    <dgm:pt modelId="{D9483BC0-BAFC-434D-B9D0-E50F613D2B93}" type="pres">
      <dgm:prSet presAssocID="{536075E4-6254-4799-A654-3B51DD285C77}" presName="connTx" presStyleLbl="parChTrans1D2" presStyleIdx="0" presStyleCnt="5"/>
      <dgm:spPr/>
      <dgm:t>
        <a:bodyPr/>
        <a:lstStyle/>
        <a:p>
          <a:endParaRPr lang="zh-TW" altLang="en-US"/>
        </a:p>
      </dgm:t>
    </dgm:pt>
    <dgm:pt modelId="{E4AF0E0E-2E77-4D57-881A-B0F49EEE2B53}" type="pres">
      <dgm:prSet presAssocID="{555F28A0-7544-496F-97AB-A45A5A53F6BB}" presName="root2" presStyleCnt="0"/>
      <dgm:spPr/>
    </dgm:pt>
    <dgm:pt modelId="{55C68F34-E9A5-4555-9CDD-20F84E5A2776}" type="pres">
      <dgm:prSet presAssocID="{555F28A0-7544-496F-97AB-A45A5A53F6BB}" presName="LevelTwoTextNode" presStyleLbl="node2" presStyleIdx="0" presStyleCnt="5">
        <dgm:presLayoutVars>
          <dgm:chPref val="3"/>
        </dgm:presLayoutVars>
      </dgm:prSet>
      <dgm:spPr/>
      <dgm:t>
        <a:bodyPr/>
        <a:lstStyle/>
        <a:p>
          <a:endParaRPr lang="zh-TW" altLang="en-US"/>
        </a:p>
      </dgm:t>
    </dgm:pt>
    <dgm:pt modelId="{42D64029-8613-41A7-AA90-F73763E1CAB8}" type="pres">
      <dgm:prSet presAssocID="{555F28A0-7544-496F-97AB-A45A5A53F6BB}" presName="level3hierChild" presStyleCnt="0"/>
      <dgm:spPr/>
    </dgm:pt>
    <dgm:pt modelId="{4BF40D33-4DF3-4970-92E4-235DE199B84A}" type="pres">
      <dgm:prSet presAssocID="{B5FA39B1-7315-42C3-8747-A7C4BCE7D686}" presName="conn2-1" presStyleLbl="parChTrans1D2" presStyleIdx="1" presStyleCnt="5"/>
      <dgm:spPr/>
      <dgm:t>
        <a:bodyPr/>
        <a:lstStyle/>
        <a:p>
          <a:endParaRPr lang="zh-TW" altLang="en-US"/>
        </a:p>
      </dgm:t>
    </dgm:pt>
    <dgm:pt modelId="{497EA86E-F5DB-4B7E-91DA-5A2AF1E1D39C}" type="pres">
      <dgm:prSet presAssocID="{B5FA39B1-7315-42C3-8747-A7C4BCE7D686}" presName="connTx" presStyleLbl="parChTrans1D2" presStyleIdx="1" presStyleCnt="5"/>
      <dgm:spPr/>
      <dgm:t>
        <a:bodyPr/>
        <a:lstStyle/>
        <a:p>
          <a:endParaRPr lang="zh-TW" altLang="en-US"/>
        </a:p>
      </dgm:t>
    </dgm:pt>
    <dgm:pt modelId="{F2882019-634B-4751-AB13-E2C7A0421A81}" type="pres">
      <dgm:prSet presAssocID="{C744236E-257E-48E2-B09B-0DDEAB8F7BD5}" presName="root2" presStyleCnt="0"/>
      <dgm:spPr/>
    </dgm:pt>
    <dgm:pt modelId="{7922BA8B-4DE6-42E1-94B2-3B9EC6B1721E}" type="pres">
      <dgm:prSet presAssocID="{C744236E-257E-48E2-B09B-0DDEAB8F7BD5}" presName="LevelTwoTextNode" presStyleLbl="node2" presStyleIdx="1" presStyleCnt="5">
        <dgm:presLayoutVars>
          <dgm:chPref val="3"/>
        </dgm:presLayoutVars>
      </dgm:prSet>
      <dgm:spPr/>
      <dgm:t>
        <a:bodyPr/>
        <a:lstStyle/>
        <a:p>
          <a:endParaRPr lang="zh-TW" altLang="en-US"/>
        </a:p>
      </dgm:t>
    </dgm:pt>
    <dgm:pt modelId="{45583BF2-44B2-4B70-B1BD-7F241EF89940}" type="pres">
      <dgm:prSet presAssocID="{C744236E-257E-48E2-B09B-0DDEAB8F7BD5}" presName="level3hierChild" presStyleCnt="0"/>
      <dgm:spPr/>
    </dgm:pt>
    <dgm:pt modelId="{619010FE-2E39-4A46-8578-DE1BDCA07AB7}" type="pres">
      <dgm:prSet presAssocID="{DE5CE441-4503-499D-9FF2-00BFC8EE8D93}" presName="conn2-1" presStyleLbl="parChTrans1D2" presStyleIdx="2" presStyleCnt="5"/>
      <dgm:spPr/>
      <dgm:t>
        <a:bodyPr/>
        <a:lstStyle/>
        <a:p>
          <a:endParaRPr lang="zh-TW" altLang="en-US"/>
        </a:p>
      </dgm:t>
    </dgm:pt>
    <dgm:pt modelId="{FBFFF488-2029-4DBA-9F9B-16FC1E5AD3AE}" type="pres">
      <dgm:prSet presAssocID="{DE5CE441-4503-499D-9FF2-00BFC8EE8D93}" presName="connTx" presStyleLbl="parChTrans1D2" presStyleIdx="2" presStyleCnt="5"/>
      <dgm:spPr/>
      <dgm:t>
        <a:bodyPr/>
        <a:lstStyle/>
        <a:p>
          <a:endParaRPr lang="zh-TW" altLang="en-US"/>
        </a:p>
      </dgm:t>
    </dgm:pt>
    <dgm:pt modelId="{52E7487F-C640-4150-ADE2-39C8DB8003D7}" type="pres">
      <dgm:prSet presAssocID="{35785EB5-2A3F-4EDE-9AD7-68CAD761CD5B}" presName="root2" presStyleCnt="0"/>
      <dgm:spPr/>
    </dgm:pt>
    <dgm:pt modelId="{376F0B16-72FA-4280-9C20-7DE6D7672CC0}" type="pres">
      <dgm:prSet presAssocID="{35785EB5-2A3F-4EDE-9AD7-68CAD761CD5B}" presName="LevelTwoTextNode" presStyleLbl="node2" presStyleIdx="2" presStyleCnt="5">
        <dgm:presLayoutVars>
          <dgm:chPref val="3"/>
        </dgm:presLayoutVars>
      </dgm:prSet>
      <dgm:spPr/>
      <dgm:t>
        <a:bodyPr/>
        <a:lstStyle/>
        <a:p>
          <a:endParaRPr lang="zh-TW" altLang="en-US"/>
        </a:p>
      </dgm:t>
    </dgm:pt>
    <dgm:pt modelId="{96020F5F-C67D-4A79-B20F-424F6DD80D2C}" type="pres">
      <dgm:prSet presAssocID="{35785EB5-2A3F-4EDE-9AD7-68CAD761CD5B}" presName="level3hierChild" presStyleCnt="0"/>
      <dgm:spPr/>
    </dgm:pt>
    <dgm:pt modelId="{BD0CA49B-9ECF-4A77-A3D6-18B467C76B2D}" type="pres">
      <dgm:prSet presAssocID="{1B3231D4-7CD1-4FC5-8871-4C6874D54069}" presName="conn2-1" presStyleLbl="parChTrans1D2" presStyleIdx="3" presStyleCnt="5"/>
      <dgm:spPr/>
      <dgm:t>
        <a:bodyPr/>
        <a:lstStyle/>
        <a:p>
          <a:endParaRPr lang="zh-TW" altLang="en-US"/>
        </a:p>
      </dgm:t>
    </dgm:pt>
    <dgm:pt modelId="{15BA23FA-36C6-4987-B938-8B69FD0650B3}" type="pres">
      <dgm:prSet presAssocID="{1B3231D4-7CD1-4FC5-8871-4C6874D54069}" presName="connTx" presStyleLbl="parChTrans1D2" presStyleIdx="3" presStyleCnt="5"/>
      <dgm:spPr/>
      <dgm:t>
        <a:bodyPr/>
        <a:lstStyle/>
        <a:p>
          <a:endParaRPr lang="zh-TW" altLang="en-US"/>
        </a:p>
      </dgm:t>
    </dgm:pt>
    <dgm:pt modelId="{BFFB821E-34E4-4180-A007-8192F9B4AE3B}" type="pres">
      <dgm:prSet presAssocID="{953948B6-39AD-4264-9597-759693048D1D}" presName="root2" presStyleCnt="0"/>
      <dgm:spPr/>
    </dgm:pt>
    <dgm:pt modelId="{EF2A32E6-0BD6-40BD-AA5B-FADA7BBCDC6B}" type="pres">
      <dgm:prSet presAssocID="{953948B6-39AD-4264-9597-759693048D1D}" presName="LevelTwoTextNode" presStyleLbl="node2" presStyleIdx="3" presStyleCnt="5">
        <dgm:presLayoutVars>
          <dgm:chPref val="3"/>
        </dgm:presLayoutVars>
      </dgm:prSet>
      <dgm:spPr/>
      <dgm:t>
        <a:bodyPr/>
        <a:lstStyle/>
        <a:p>
          <a:endParaRPr lang="zh-TW" altLang="en-US"/>
        </a:p>
      </dgm:t>
    </dgm:pt>
    <dgm:pt modelId="{78B547CA-D6B8-42F5-9041-4D5C4E76F847}" type="pres">
      <dgm:prSet presAssocID="{953948B6-39AD-4264-9597-759693048D1D}" presName="level3hierChild" presStyleCnt="0"/>
      <dgm:spPr/>
    </dgm:pt>
    <dgm:pt modelId="{B1DF0302-C425-47B0-A538-384427946182}" type="pres">
      <dgm:prSet presAssocID="{7DBFDA35-6832-40FD-A9BA-EF614B2AB0A6}" presName="conn2-1" presStyleLbl="parChTrans1D2" presStyleIdx="4" presStyleCnt="5"/>
      <dgm:spPr/>
      <dgm:t>
        <a:bodyPr/>
        <a:lstStyle/>
        <a:p>
          <a:endParaRPr lang="zh-TW" altLang="en-US"/>
        </a:p>
      </dgm:t>
    </dgm:pt>
    <dgm:pt modelId="{E5334AD3-2089-4BDE-A0A7-9396AC7E4E65}" type="pres">
      <dgm:prSet presAssocID="{7DBFDA35-6832-40FD-A9BA-EF614B2AB0A6}" presName="connTx" presStyleLbl="parChTrans1D2" presStyleIdx="4" presStyleCnt="5"/>
      <dgm:spPr/>
      <dgm:t>
        <a:bodyPr/>
        <a:lstStyle/>
        <a:p>
          <a:endParaRPr lang="zh-TW" altLang="en-US"/>
        </a:p>
      </dgm:t>
    </dgm:pt>
    <dgm:pt modelId="{FDD69A63-EDC2-40EC-8545-8DBD33B569BD}" type="pres">
      <dgm:prSet presAssocID="{0675B64B-A7AD-48CE-B625-C1B57BE13F0D}" presName="root2" presStyleCnt="0"/>
      <dgm:spPr/>
    </dgm:pt>
    <dgm:pt modelId="{1FE86A3B-8D02-4EA6-BE45-A9684FA421EA}" type="pres">
      <dgm:prSet presAssocID="{0675B64B-A7AD-48CE-B625-C1B57BE13F0D}" presName="LevelTwoTextNode" presStyleLbl="node2" presStyleIdx="4" presStyleCnt="5">
        <dgm:presLayoutVars>
          <dgm:chPref val="3"/>
        </dgm:presLayoutVars>
      </dgm:prSet>
      <dgm:spPr/>
      <dgm:t>
        <a:bodyPr/>
        <a:lstStyle/>
        <a:p>
          <a:endParaRPr lang="zh-TW" altLang="en-US"/>
        </a:p>
      </dgm:t>
    </dgm:pt>
    <dgm:pt modelId="{5A04CEB3-1409-4BD9-8C19-29EFC03639FB}" type="pres">
      <dgm:prSet presAssocID="{0675B64B-A7AD-48CE-B625-C1B57BE13F0D}" presName="level3hierChild" presStyleCnt="0"/>
      <dgm:spPr/>
    </dgm:pt>
  </dgm:ptLst>
  <dgm:cxnLst>
    <dgm:cxn modelId="{47C9DC0F-B46E-4C64-B290-D8B6EE2AA56D}" srcId="{45B4B977-C64C-4788-8EE0-C5E47B6154ED}" destId="{C744236E-257E-48E2-B09B-0DDEAB8F7BD5}" srcOrd="1" destOrd="0" parTransId="{B5FA39B1-7315-42C3-8747-A7C4BCE7D686}" sibTransId="{BB3FCFE8-8021-43DB-A4BD-5E2CF2701140}"/>
    <dgm:cxn modelId="{2943BBAF-861B-47F3-8DA7-F1BD883D884A}" type="presOf" srcId="{536075E4-6254-4799-A654-3B51DD285C77}" destId="{3FFBC8CD-38F6-4CBE-9996-76230FB619E7}" srcOrd="0" destOrd="0" presId="urn:microsoft.com/office/officeart/2005/8/layout/hierarchy2"/>
    <dgm:cxn modelId="{CBCFE243-A641-4346-88C1-8D5275D78B80}" type="presOf" srcId="{536075E4-6254-4799-A654-3B51DD285C77}" destId="{D9483BC0-BAFC-434D-B9D0-E50F613D2B93}" srcOrd="1" destOrd="0" presId="urn:microsoft.com/office/officeart/2005/8/layout/hierarchy2"/>
    <dgm:cxn modelId="{A4FD1152-43CD-441C-ABC3-8BF45B797850}" srcId="{45B4B977-C64C-4788-8EE0-C5E47B6154ED}" destId="{555F28A0-7544-496F-97AB-A45A5A53F6BB}" srcOrd="0" destOrd="0" parTransId="{536075E4-6254-4799-A654-3B51DD285C77}" sibTransId="{DB562073-7816-45F0-9C6B-81CF0BD50606}"/>
    <dgm:cxn modelId="{6811180C-E5F7-4F56-9966-D080716817E1}" type="presOf" srcId="{1B3231D4-7CD1-4FC5-8871-4C6874D54069}" destId="{BD0CA49B-9ECF-4A77-A3D6-18B467C76B2D}" srcOrd="0" destOrd="0" presId="urn:microsoft.com/office/officeart/2005/8/layout/hierarchy2"/>
    <dgm:cxn modelId="{C08A8D38-5CB8-48A1-BAE1-4793E9E0FBD5}" type="presOf" srcId="{DE5CE441-4503-499D-9FF2-00BFC8EE8D93}" destId="{FBFFF488-2029-4DBA-9F9B-16FC1E5AD3AE}" srcOrd="1" destOrd="0" presId="urn:microsoft.com/office/officeart/2005/8/layout/hierarchy2"/>
    <dgm:cxn modelId="{6461092B-445E-46D2-A9C9-3E96413D0069}" srcId="{4424F172-C5E2-4750-9FC5-3B228FBE7FF6}" destId="{45B4B977-C64C-4788-8EE0-C5E47B6154ED}" srcOrd="0" destOrd="0" parTransId="{EBA57A17-2CA7-4DC8-B48B-A74521D203E5}" sibTransId="{8882D941-B31F-486B-A1CD-F80FB1BFF042}"/>
    <dgm:cxn modelId="{13EB8B6B-BD80-4326-BA6A-E44A89EE0CFE}" type="presOf" srcId="{35785EB5-2A3F-4EDE-9AD7-68CAD761CD5B}" destId="{376F0B16-72FA-4280-9C20-7DE6D7672CC0}" srcOrd="0" destOrd="0" presId="urn:microsoft.com/office/officeart/2005/8/layout/hierarchy2"/>
    <dgm:cxn modelId="{98B201CD-701E-4E86-91E4-8C0BCD352E0D}" srcId="{45B4B977-C64C-4788-8EE0-C5E47B6154ED}" destId="{953948B6-39AD-4264-9597-759693048D1D}" srcOrd="3" destOrd="0" parTransId="{1B3231D4-7CD1-4FC5-8871-4C6874D54069}" sibTransId="{D9F929F6-6546-4893-B3E9-67579B326269}"/>
    <dgm:cxn modelId="{3F85AC1D-B3E1-4911-92C4-DAD7A4E320C5}" type="presOf" srcId="{0675B64B-A7AD-48CE-B625-C1B57BE13F0D}" destId="{1FE86A3B-8D02-4EA6-BE45-A9684FA421EA}" srcOrd="0" destOrd="0" presId="urn:microsoft.com/office/officeart/2005/8/layout/hierarchy2"/>
    <dgm:cxn modelId="{2F614ED6-BA25-4EC5-A8A9-8C8844209D53}" type="presOf" srcId="{45B4B977-C64C-4788-8EE0-C5E47B6154ED}" destId="{89F228E4-5E69-4A47-9482-70776E7E8CBA}" srcOrd="0" destOrd="0" presId="urn:microsoft.com/office/officeart/2005/8/layout/hierarchy2"/>
    <dgm:cxn modelId="{9D5EA23B-E04F-4103-AE92-70E990F25DB3}" type="presOf" srcId="{C744236E-257E-48E2-B09B-0DDEAB8F7BD5}" destId="{7922BA8B-4DE6-42E1-94B2-3B9EC6B1721E}" srcOrd="0" destOrd="0" presId="urn:microsoft.com/office/officeart/2005/8/layout/hierarchy2"/>
    <dgm:cxn modelId="{FF0BD020-30C9-4A85-9806-0165C3A526BB}" type="presOf" srcId="{B5FA39B1-7315-42C3-8747-A7C4BCE7D686}" destId="{497EA86E-F5DB-4B7E-91DA-5A2AF1E1D39C}" srcOrd="1" destOrd="0" presId="urn:microsoft.com/office/officeart/2005/8/layout/hierarchy2"/>
    <dgm:cxn modelId="{194B063E-15BC-45B1-A5E4-42EFE2E8702C}" type="presOf" srcId="{7DBFDA35-6832-40FD-A9BA-EF614B2AB0A6}" destId="{B1DF0302-C425-47B0-A538-384427946182}" srcOrd="0" destOrd="0" presId="urn:microsoft.com/office/officeart/2005/8/layout/hierarchy2"/>
    <dgm:cxn modelId="{D553FC7C-BC59-4DF9-A5F6-F9861839FA4C}" type="presOf" srcId="{555F28A0-7544-496F-97AB-A45A5A53F6BB}" destId="{55C68F34-E9A5-4555-9CDD-20F84E5A2776}" srcOrd="0" destOrd="0" presId="urn:microsoft.com/office/officeart/2005/8/layout/hierarchy2"/>
    <dgm:cxn modelId="{EDEE2024-B2F8-4F30-B30E-19B159D1AC0E}" type="presOf" srcId="{4424F172-C5E2-4750-9FC5-3B228FBE7FF6}" destId="{B3B09600-3E04-4957-80C2-7AC9ACFB2D01}" srcOrd="0" destOrd="0" presId="urn:microsoft.com/office/officeart/2005/8/layout/hierarchy2"/>
    <dgm:cxn modelId="{7CFCF652-47A2-4975-995F-663B20C22810}" srcId="{45B4B977-C64C-4788-8EE0-C5E47B6154ED}" destId="{0675B64B-A7AD-48CE-B625-C1B57BE13F0D}" srcOrd="4" destOrd="0" parTransId="{7DBFDA35-6832-40FD-A9BA-EF614B2AB0A6}" sibTransId="{C57F59B2-ABC9-4751-979A-68DAACC94C9D}"/>
    <dgm:cxn modelId="{0A2E4ECC-9C69-4A56-AEDC-03D9138D682C}" type="presOf" srcId="{953948B6-39AD-4264-9597-759693048D1D}" destId="{EF2A32E6-0BD6-40BD-AA5B-FADA7BBCDC6B}" srcOrd="0" destOrd="0" presId="urn:microsoft.com/office/officeart/2005/8/layout/hierarchy2"/>
    <dgm:cxn modelId="{F8BECAE8-7702-4FF4-AA38-02D6591CC0DF}" type="presOf" srcId="{DE5CE441-4503-499D-9FF2-00BFC8EE8D93}" destId="{619010FE-2E39-4A46-8578-DE1BDCA07AB7}" srcOrd="0" destOrd="0" presId="urn:microsoft.com/office/officeart/2005/8/layout/hierarchy2"/>
    <dgm:cxn modelId="{1C02C475-17DE-422D-9644-6D822BB1FBDA}" type="presOf" srcId="{1B3231D4-7CD1-4FC5-8871-4C6874D54069}" destId="{15BA23FA-36C6-4987-B938-8B69FD0650B3}" srcOrd="1" destOrd="0" presId="urn:microsoft.com/office/officeart/2005/8/layout/hierarchy2"/>
    <dgm:cxn modelId="{D46F2563-D9D4-43CE-9F20-6D5750B140F1}" srcId="{45B4B977-C64C-4788-8EE0-C5E47B6154ED}" destId="{35785EB5-2A3F-4EDE-9AD7-68CAD761CD5B}" srcOrd="2" destOrd="0" parTransId="{DE5CE441-4503-499D-9FF2-00BFC8EE8D93}" sibTransId="{8279F4AC-ADF7-4D29-9B01-3D3993A0D745}"/>
    <dgm:cxn modelId="{877F5F80-E04E-462E-A288-DDC2ECAF70C0}" type="presOf" srcId="{B5FA39B1-7315-42C3-8747-A7C4BCE7D686}" destId="{4BF40D33-4DF3-4970-92E4-235DE199B84A}" srcOrd="0" destOrd="0" presId="urn:microsoft.com/office/officeart/2005/8/layout/hierarchy2"/>
    <dgm:cxn modelId="{2D93072B-45EA-4E46-8E57-A8EE341F766A}" type="presOf" srcId="{7DBFDA35-6832-40FD-A9BA-EF614B2AB0A6}" destId="{E5334AD3-2089-4BDE-A0A7-9396AC7E4E65}" srcOrd="1" destOrd="0" presId="urn:microsoft.com/office/officeart/2005/8/layout/hierarchy2"/>
    <dgm:cxn modelId="{9043EF75-9F7B-48D2-91CF-8328D43A6CCA}" type="presParOf" srcId="{B3B09600-3E04-4957-80C2-7AC9ACFB2D01}" destId="{7D0C7E9D-BAFA-4DB5-8442-C92FB751B714}" srcOrd="0" destOrd="0" presId="urn:microsoft.com/office/officeart/2005/8/layout/hierarchy2"/>
    <dgm:cxn modelId="{DAD8B6E0-3BBC-48E4-ABBD-095F4652DA23}" type="presParOf" srcId="{7D0C7E9D-BAFA-4DB5-8442-C92FB751B714}" destId="{89F228E4-5E69-4A47-9482-70776E7E8CBA}" srcOrd="0" destOrd="0" presId="urn:microsoft.com/office/officeart/2005/8/layout/hierarchy2"/>
    <dgm:cxn modelId="{3FBEA646-9D8D-43DA-B64B-A360C7BB8DCD}" type="presParOf" srcId="{7D0C7E9D-BAFA-4DB5-8442-C92FB751B714}" destId="{3333645C-C42B-4E2E-829E-B8EFFB09945B}" srcOrd="1" destOrd="0" presId="urn:microsoft.com/office/officeart/2005/8/layout/hierarchy2"/>
    <dgm:cxn modelId="{CF056026-1934-4A4D-A120-EF7CC67480FA}" type="presParOf" srcId="{3333645C-C42B-4E2E-829E-B8EFFB09945B}" destId="{3FFBC8CD-38F6-4CBE-9996-76230FB619E7}" srcOrd="0" destOrd="0" presId="urn:microsoft.com/office/officeart/2005/8/layout/hierarchy2"/>
    <dgm:cxn modelId="{CD55AE09-F966-4F46-927A-1955A66BF984}" type="presParOf" srcId="{3FFBC8CD-38F6-4CBE-9996-76230FB619E7}" destId="{D9483BC0-BAFC-434D-B9D0-E50F613D2B93}" srcOrd="0" destOrd="0" presId="urn:microsoft.com/office/officeart/2005/8/layout/hierarchy2"/>
    <dgm:cxn modelId="{0D9F725F-5AEB-42BC-9660-81A9D329E5C3}" type="presParOf" srcId="{3333645C-C42B-4E2E-829E-B8EFFB09945B}" destId="{E4AF0E0E-2E77-4D57-881A-B0F49EEE2B53}" srcOrd="1" destOrd="0" presId="urn:microsoft.com/office/officeart/2005/8/layout/hierarchy2"/>
    <dgm:cxn modelId="{CDA7AA1F-B350-46F7-88F6-734075DABDC6}" type="presParOf" srcId="{E4AF0E0E-2E77-4D57-881A-B0F49EEE2B53}" destId="{55C68F34-E9A5-4555-9CDD-20F84E5A2776}" srcOrd="0" destOrd="0" presId="urn:microsoft.com/office/officeart/2005/8/layout/hierarchy2"/>
    <dgm:cxn modelId="{0C0B01F5-212A-4BEE-B695-9C2F46714E1E}" type="presParOf" srcId="{E4AF0E0E-2E77-4D57-881A-B0F49EEE2B53}" destId="{42D64029-8613-41A7-AA90-F73763E1CAB8}" srcOrd="1" destOrd="0" presId="urn:microsoft.com/office/officeart/2005/8/layout/hierarchy2"/>
    <dgm:cxn modelId="{6E9CDFD0-91F0-4E2D-A506-DF948735C211}" type="presParOf" srcId="{3333645C-C42B-4E2E-829E-B8EFFB09945B}" destId="{4BF40D33-4DF3-4970-92E4-235DE199B84A}" srcOrd="2" destOrd="0" presId="urn:microsoft.com/office/officeart/2005/8/layout/hierarchy2"/>
    <dgm:cxn modelId="{98AA083C-C417-461B-8A1E-2E4E67857A5B}" type="presParOf" srcId="{4BF40D33-4DF3-4970-92E4-235DE199B84A}" destId="{497EA86E-F5DB-4B7E-91DA-5A2AF1E1D39C}" srcOrd="0" destOrd="0" presId="urn:microsoft.com/office/officeart/2005/8/layout/hierarchy2"/>
    <dgm:cxn modelId="{1115BD0C-F39E-4632-9CAE-F1E8B4DEA9F3}" type="presParOf" srcId="{3333645C-C42B-4E2E-829E-B8EFFB09945B}" destId="{F2882019-634B-4751-AB13-E2C7A0421A81}" srcOrd="3" destOrd="0" presId="urn:microsoft.com/office/officeart/2005/8/layout/hierarchy2"/>
    <dgm:cxn modelId="{408E34C9-C7E3-43C9-93E5-683541055E36}" type="presParOf" srcId="{F2882019-634B-4751-AB13-E2C7A0421A81}" destId="{7922BA8B-4DE6-42E1-94B2-3B9EC6B1721E}" srcOrd="0" destOrd="0" presId="urn:microsoft.com/office/officeart/2005/8/layout/hierarchy2"/>
    <dgm:cxn modelId="{839CC8F7-6C74-4660-886F-336F4C7DB722}" type="presParOf" srcId="{F2882019-634B-4751-AB13-E2C7A0421A81}" destId="{45583BF2-44B2-4B70-B1BD-7F241EF89940}" srcOrd="1" destOrd="0" presId="urn:microsoft.com/office/officeart/2005/8/layout/hierarchy2"/>
    <dgm:cxn modelId="{C7854877-2020-49F5-A890-9902F9CF5EED}" type="presParOf" srcId="{3333645C-C42B-4E2E-829E-B8EFFB09945B}" destId="{619010FE-2E39-4A46-8578-DE1BDCA07AB7}" srcOrd="4" destOrd="0" presId="urn:microsoft.com/office/officeart/2005/8/layout/hierarchy2"/>
    <dgm:cxn modelId="{CB19A977-6DF9-4D0A-AF03-4DE55F05E8C1}" type="presParOf" srcId="{619010FE-2E39-4A46-8578-DE1BDCA07AB7}" destId="{FBFFF488-2029-4DBA-9F9B-16FC1E5AD3AE}" srcOrd="0" destOrd="0" presId="urn:microsoft.com/office/officeart/2005/8/layout/hierarchy2"/>
    <dgm:cxn modelId="{131B2B87-3992-494D-8BAC-6EC8E1624DC8}" type="presParOf" srcId="{3333645C-C42B-4E2E-829E-B8EFFB09945B}" destId="{52E7487F-C640-4150-ADE2-39C8DB8003D7}" srcOrd="5" destOrd="0" presId="urn:microsoft.com/office/officeart/2005/8/layout/hierarchy2"/>
    <dgm:cxn modelId="{A2904D70-C083-44A5-A80A-6CD82B95436D}" type="presParOf" srcId="{52E7487F-C640-4150-ADE2-39C8DB8003D7}" destId="{376F0B16-72FA-4280-9C20-7DE6D7672CC0}" srcOrd="0" destOrd="0" presId="urn:microsoft.com/office/officeart/2005/8/layout/hierarchy2"/>
    <dgm:cxn modelId="{A6F5C47B-DE01-4016-BDB3-8FC23E3266C1}" type="presParOf" srcId="{52E7487F-C640-4150-ADE2-39C8DB8003D7}" destId="{96020F5F-C67D-4A79-B20F-424F6DD80D2C}" srcOrd="1" destOrd="0" presId="urn:microsoft.com/office/officeart/2005/8/layout/hierarchy2"/>
    <dgm:cxn modelId="{C0A714F2-964D-4AFB-9A3A-FA83C4E4DB7F}" type="presParOf" srcId="{3333645C-C42B-4E2E-829E-B8EFFB09945B}" destId="{BD0CA49B-9ECF-4A77-A3D6-18B467C76B2D}" srcOrd="6" destOrd="0" presId="urn:microsoft.com/office/officeart/2005/8/layout/hierarchy2"/>
    <dgm:cxn modelId="{D0582BD6-150E-46A1-AA36-F4876E03905E}" type="presParOf" srcId="{BD0CA49B-9ECF-4A77-A3D6-18B467C76B2D}" destId="{15BA23FA-36C6-4987-B938-8B69FD0650B3}" srcOrd="0" destOrd="0" presId="urn:microsoft.com/office/officeart/2005/8/layout/hierarchy2"/>
    <dgm:cxn modelId="{E8F6EAC0-E115-48C4-9955-3EA6925E2B2C}" type="presParOf" srcId="{3333645C-C42B-4E2E-829E-B8EFFB09945B}" destId="{BFFB821E-34E4-4180-A007-8192F9B4AE3B}" srcOrd="7" destOrd="0" presId="urn:microsoft.com/office/officeart/2005/8/layout/hierarchy2"/>
    <dgm:cxn modelId="{AA9925D0-D912-4A3E-BDDD-8E4731296667}" type="presParOf" srcId="{BFFB821E-34E4-4180-A007-8192F9B4AE3B}" destId="{EF2A32E6-0BD6-40BD-AA5B-FADA7BBCDC6B}" srcOrd="0" destOrd="0" presId="urn:microsoft.com/office/officeart/2005/8/layout/hierarchy2"/>
    <dgm:cxn modelId="{381F21B2-7E34-4FCB-A055-20888DCA7096}" type="presParOf" srcId="{BFFB821E-34E4-4180-A007-8192F9B4AE3B}" destId="{78B547CA-D6B8-42F5-9041-4D5C4E76F847}" srcOrd="1" destOrd="0" presId="urn:microsoft.com/office/officeart/2005/8/layout/hierarchy2"/>
    <dgm:cxn modelId="{42296C2D-3731-4532-BAB6-31A6C100C103}" type="presParOf" srcId="{3333645C-C42B-4E2E-829E-B8EFFB09945B}" destId="{B1DF0302-C425-47B0-A538-384427946182}" srcOrd="8" destOrd="0" presId="urn:microsoft.com/office/officeart/2005/8/layout/hierarchy2"/>
    <dgm:cxn modelId="{EFED0743-77AA-48DE-AD7A-8BE8E352147D}" type="presParOf" srcId="{B1DF0302-C425-47B0-A538-384427946182}" destId="{E5334AD3-2089-4BDE-A0A7-9396AC7E4E65}" srcOrd="0" destOrd="0" presId="urn:microsoft.com/office/officeart/2005/8/layout/hierarchy2"/>
    <dgm:cxn modelId="{804226AA-6178-4CDE-8438-0D6CE15EE993}" type="presParOf" srcId="{3333645C-C42B-4E2E-829E-B8EFFB09945B}" destId="{FDD69A63-EDC2-40EC-8545-8DBD33B569BD}" srcOrd="9" destOrd="0" presId="urn:microsoft.com/office/officeart/2005/8/layout/hierarchy2"/>
    <dgm:cxn modelId="{615F6521-ADFC-4D0F-8482-F0D3D2C4F7CA}" type="presParOf" srcId="{FDD69A63-EDC2-40EC-8545-8DBD33B569BD}" destId="{1FE86A3B-8D02-4EA6-BE45-A9684FA421EA}" srcOrd="0" destOrd="0" presId="urn:microsoft.com/office/officeart/2005/8/layout/hierarchy2"/>
    <dgm:cxn modelId="{F454ABE4-7F89-4AC2-8E90-1BEFEDC48F2C}" type="presParOf" srcId="{FDD69A63-EDC2-40EC-8545-8DBD33B569BD}" destId="{5A04CEB3-1409-4BD9-8C19-29EFC03639F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DD5B94-9855-4081-8573-A34A12D7FE5D}"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zh-TW" altLang="en-US"/>
        </a:p>
      </dgm:t>
    </dgm:pt>
    <dgm:pt modelId="{8EC28B52-8D10-485D-A87E-2C0102724787}">
      <dgm:prSet phldrT="[文字]"/>
      <dgm:spPr/>
      <dgm:t>
        <a:bodyPr/>
        <a:lstStyle/>
        <a:p>
          <a:r>
            <a:rPr lang="zh-TW" altLang="en-US" b="0" dirty="0" smtClean="0">
              <a:latin typeface="+mj-ea"/>
              <a:ea typeface="+mj-ea"/>
            </a:rPr>
            <a:t>監辦模式</a:t>
          </a:r>
          <a:endParaRPr lang="zh-TW" altLang="en-US" b="0" dirty="0">
            <a:latin typeface="+mj-ea"/>
            <a:ea typeface="+mj-ea"/>
          </a:endParaRPr>
        </a:p>
      </dgm:t>
    </dgm:pt>
    <dgm:pt modelId="{91AFB9E7-5682-4EF9-AADB-A2C43F7A39E0}" type="parTrans" cxnId="{8F473B73-3F64-4A0B-B4AA-0F47CA05FCF4}">
      <dgm:prSet/>
      <dgm:spPr/>
      <dgm:t>
        <a:bodyPr/>
        <a:lstStyle/>
        <a:p>
          <a:endParaRPr lang="zh-TW" altLang="en-US" b="0">
            <a:latin typeface="+mj-ea"/>
            <a:ea typeface="+mj-ea"/>
          </a:endParaRPr>
        </a:p>
      </dgm:t>
    </dgm:pt>
    <dgm:pt modelId="{60DCBDAB-C047-4236-AC14-180C70A057B4}" type="sibTrans" cxnId="{8F473B73-3F64-4A0B-B4AA-0F47CA05FCF4}">
      <dgm:prSet/>
      <dgm:spPr/>
      <dgm:t>
        <a:bodyPr/>
        <a:lstStyle/>
        <a:p>
          <a:endParaRPr lang="zh-TW" altLang="en-US" b="0">
            <a:latin typeface="+mj-ea"/>
            <a:ea typeface="+mj-ea"/>
          </a:endParaRPr>
        </a:p>
      </dgm:t>
    </dgm:pt>
    <dgm:pt modelId="{4202C68C-B59E-47A0-827D-39A213596C8E}">
      <dgm:prSet phldrT="[文字]"/>
      <dgm:spPr/>
      <dgm:t>
        <a:bodyPr/>
        <a:lstStyle/>
        <a:p>
          <a:endParaRPr lang="zh-TW" altLang="en-US" b="0" dirty="0">
            <a:latin typeface="+mj-ea"/>
            <a:ea typeface="+mj-ea"/>
          </a:endParaRPr>
        </a:p>
      </dgm:t>
    </dgm:pt>
    <dgm:pt modelId="{ACDCF60D-D288-42F7-911E-C4D66EEB6CAB}" type="parTrans" cxnId="{DDF675FD-CF36-4E71-83D4-FC52949E7643}">
      <dgm:prSet/>
      <dgm:spPr/>
      <dgm:t>
        <a:bodyPr/>
        <a:lstStyle/>
        <a:p>
          <a:endParaRPr lang="zh-TW" altLang="en-US" b="0">
            <a:latin typeface="+mj-ea"/>
            <a:ea typeface="+mj-ea"/>
          </a:endParaRPr>
        </a:p>
      </dgm:t>
    </dgm:pt>
    <dgm:pt modelId="{883FC250-BB3F-4EE1-B015-DBD4AB3BAE3A}" type="sibTrans" cxnId="{DDF675FD-CF36-4E71-83D4-FC52949E7643}">
      <dgm:prSet/>
      <dgm:spPr/>
      <dgm:t>
        <a:bodyPr/>
        <a:lstStyle/>
        <a:p>
          <a:endParaRPr lang="zh-TW" altLang="en-US" b="0">
            <a:latin typeface="+mj-ea"/>
            <a:ea typeface="+mj-ea"/>
          </a:endParaRPr>
        </a:p>
      </dgm:t>
    </dgm:pt>
    <dgm:pt modelId="{A6190279-6422-46BC-90C8-6F03C2266AF4}">
      <dgm:prSet phldrT="[文字]"/>
      <dgm:spPr/>
      <dgm:t>
        <a:bodyPr/>
        <a:lstStyle/>
        <a:p>
          <a:endParaRPr lang="zh-TW" altLang="en-US" b="0" dirty="0">
            <a:latin typeface="+mj-ea"/>
            <a:ea typeface="+mj-ea"/>
          </a:endParaRPr>
        </a:p>
      </dgm:t>
    </dgm:pt>
    <dgm:pt modelId="{AF9DC23C-2675-467B-A2B3-BF35D43B9880}" type="parTrans" cxnId="{27AB4026-29AB-495E-B0DC-09C323D68EC8}">
      <dgm:prSet/>
      <dgm:spPr/>
      <dgm:t>
        <a:bodyPr/>
        <a:lstStyle/>
        <a:p>
          <a:endParaRPr lang="zh-TW" altLang="en-US" b="0">
            <a:latin typeface="+mj-ea"/>
            <a:ea typeface="+mj-ea"/>
          </a:endParaRPr>
        </a:p>
      </dgm:t>
    </dgm:pt>
    <dgm:pt modelId="{903713F0-1641-4F34-9378-2308880723E2}" type="sibTrans" cxnId="{27AB4026-29AB-495E-B0DC-09C323D68EC8}">
      <dgm:prSet/>
      <dgm:spPr/>
      <dgm:t>
        <a:bodyPr/>
        <a:lstStyle/>
        <a:p>
          <a:endParaRPr lang="zh-TW" altLang="en-US" b="0">
            <a:latin typeface="+mj-ea"/>
            <a:ea typeface="+mj-ea"/>
          </a:endParaRPr>
        </a:p>
      </dgm:t>
    </dgm:pt>
    <dgm:pt modelId="{CB996EE4-6831-4600-BE2E-8456CEBAB727}">
      <dgm:prSet phldrT="[文字]"/>
      <dgm:spPr/>
      <dgm:t>
        <a:bodyPr/>
        <a:lstStyle/>
        <a:p>
          <a:endParaRPr lang="zh-TW" altLang="en-US" b="0" dirty="0">
            <a:latin typeface="+mj-ea"/>
            <a:ea typeface="+mj-ea"/>
          </a:endParaRPr>
        </a:p>
      </dgm:t>
    </dgm:pt>
    <dgm:pt modelId="{ED780E55-2A72-46B5-A9B6-DF510C55910C}" type="parTrans" cxnId="{757F21A5-C81D-40D5-B6C2-335E95A9BBA1}">
      <dgm:prSet/>
      <dgm:spPr/>
      <dgm:t>
        <a:bodyPr/>
        <a:lstStyle/>
        <a:p>
          <a:endParaRPr lang="zh-TW" altLang="en-US" b="0">
            <a:latin typeface="+mj-ea"/>
            <a:ea typeface="+mj-ea"/>
          </a:endParaRPr>
        </a:p>
      </dgm:t>
    </dgm:pt>
    <dgm:pt modelId="{E4688BBB-B916-4B31-921B-6723AC744A66}" type="sibTrans" cxnId="{757F21A5-C81D-40D5-B6C2-335E95A9BBA1}">
      <dgm:prSet/>
      <dgm:spPr/>
      <dgm:t>
        <a:bodyPr/>
        <a:lstStyle/>
        <a:p>
          <a:endParaRPr lang="zh-TW" altLang="en-US" b="0">
            <a:latin typeface="+mj-ea"/>
            <a:ea typeface="+mj-ea"/>
          </a:endParaRPr>
        </a:p>
      </dgm:t>
    </dgm:pt>
    <dgm:pt modelId="{FA5D491D-2178-4D94-ABDA-BF56B9031B6A}">
      <dgm:prSet phldrT="[文字]"/>
      <dgm:spPr/>
      <dgm:t>
        <a:bodyPr/>
        <a:lstStyle/>
        <a:p>
          <a:endParaRPr lang="zh-TW" altLang="en-US" b="0" dirty="0">
            <a:latin typeface="+mj-ea"/>
            <a:ea typeface="+mj-ea"/>
          </a:endParaRPr>
        </a:p>
      </dgm:t>
    </dgm:pt>
    <dgm:pt modelId="{B5477B43-CB88-49AB-BE76-504840A6F19F}" type="parTrans" cxnId="{43193A3E-8A76-4E4A-ABCD-34CD0CB71F7C}">
      <dgm:prSet/>
      <dgm:spPr/>
      <dgm:t>
        <a:bodyPr/>
        <a:lstStyle/>
        <a:p>
          <a:endParaRPr lang="zh-TW" altLang="en-US" b="0">
            <a:latin typeface="+mj-ea"/>
            <a:ea typeface="+mj-ea"/>
          </a:endParaRPr>
        </a:p>
      </dgm:t>
    </dgm:pt>
    <dgm:pt modelId="{2E3C6C87-7FEC-4472-8DF8-AEC8CF96A484}" type="sibTrans" cxnId="{43193A3E-8A76-4E4A-ABCD-34CD0CB71F7C}">
      <dgm:prSet/>
      <dgm:spPr/>
      <dgm:t>
        <a:bodyPr/>
        <a:lstStyle/>
        <a:p>
          <a:endParaRPr lang="zh-TW" altLang="en-US" b="0">
            <a:latin typeface="+mj-ea"/>
            <a:ea typeface="+mj-ea"/>
          </a:endParaRPr>
        </a:p>
      </dgm:t>
    </dgm:pt>
    <dgm:pt modelId="{99E7CB35-2B23-48F8-BB1A-B9D888318EA3}" type="pres">
      <dgm:prSet presAssocID="{3FDD5B94-9855-4081-8573-A34A12D7FE5D}" presName="diagram" presStyleCnt="0">
        <dgm:presLayoutVars>
          <dgm:chPref val="1"/>
          <dgm:dir/>
          <dgm:animOne val="branch"/>
          <dgm:animLvl val="lvl"/>
          <dgm:resizeHandles val="exact"/>
        </dgm:presLayoutVars>
      </dgm:prSet>
      <dgm:spPr/>
      <dgm:t>
        <a:bodyPr/>
        <a:lstStyle/>
        <a:p>
          <a:endParaRPr lang="zh-TW" altLang="en-US"/>
        </a:p>
      </dgm:t>
    </dgm:pt>
    <dgm:pt modelId="{612E8D98-8777-494C-A2F0-E875ADA4EEA7}" type="pres">
      <dgm:prSet presAssocID="{8EC28B52-8D10-485D-A87E-2C0102724787}" presName="root1" presStyleCnt="0"/>
      <dgm:spPr/>
    </dgm:pt>
    <dgm:pt modelId="{59A49073-2FE5-4F4C-B8D2-28EA6692444F}" type="pres">
      <dgm:prSet presAssocID="{8EC28B52-8D10-485D-A87E-2C0102724787}" presName="LevelOneTextNode" presStyleLbl="node0" presStyleIdx="0" presStyleCnt="1">
        <dgm:presLayoutVars>
          <dgm:chPref val="3"/>
        </dgm:presLayoutVars>
      </dgm:prSet>
      <dgm:spPr/>
      <dgm:t>
        <a:bodyPr/>
        <a:lstStyle/>
        <a:p>
          <a:endParaRPr lang="zh-TW" altLang="en-US"/>
        </a:p>
      </dgm:t>
    </dgm:pt>
    <dgm:pt modelId="{3CE7029B-E1DE-45E9-83CC-F02FB3E9B104}" type="pres">
      <dgm:prSet presAssocID="{8EC28B52-8D10-485D-A87E-2C0102724787}" presName="level2hierChild" presStyleCnt="0"/>
      <dgm:spPr/>
    </dgm:pt>
    <dgm:pt modelId="{BACA6290-5AAC-4A0B-A679-CF9C897EC753}" type="pres">
      <dgm:prSet presAssocID="{ACDCF60D-D288-42F7-911E-C4D66EEB6CAB}" presName="conn2-1" presStyleLbl="parChTrans1D2" presStyleIdx="0" presStyleCnt="2"/>
      <dgm:spPr/>
      <dgm:t>
        <a:bodyPr/>
        <a:lstStyle/>
        <a:p>
          <a:endParaRPr lang="zh-TW" altLang="en-US"/>
        </a:p>
      </dgm:t>
    </dgm:pt>
    <dgm:pt modelId="{096F2B70-9AA3-4503-8EA9-F88B6C251730}" type="pres">
      <dgm:prSet presAssocID="{ACDCF60D-D288-42F7-911E-C4D66EEB6CAB}" presName="connTx" presStyleLbl="parChTrans1D2" presStyleIdx="0" presStyleCnt="2"/>
      <dgm:spPr/>
      <dgm:t>
        <a:bodyPr/>
        <a:lstStyle/>
        <a:p>
          <a:endParaRPr lang="zh-TW" altLang="en-US"/>
        </a:p>
      </dgm:t>
    </dgm:pt>
    <dgm:pt modelId="{8E86D082-C24F-4536-8639-0E28510FF12E}" type="pres">
      <dgm:prSet presAssocID="{4202C68C-B59E-47A0-827D-39A213596C8E}" presName="root2" presStyleCnt="0"/>
      <dgm:spPr/>
    </dgm:pt>
    <dgm:pt modelId="{AB4A6617-22C6-470E-8F46-0CCDAE6D98D6}" type="pres">
      <dgm:prSet presAssocID="{4202C68C-B59E-47A0-827D-39A213596C8E}" presName="LevelTwoTextNode" presStyleLbl="node2" presStyleIdx="0" presStyleCnt="2">
        <dgm:presLayoutVars>
          <dgm:chPref val="3"/>
        </dgm:presLayoutVars>
      </dgm:prSet>
      <dgm:spPr/>
      <dgm:t>
        <a:bodyPr/>
        <a:lstStyle/>
        <a:p>
          <a:endParaRPr lang="zh-TW" altLang="en-US"/>
        </a:p>
      </dgm:t>
    </dgm:pt>
    <dgm:pt modelId="{89870063-0D26-4384-B8C7-139691C8811C}" type="pres">
      <dgm:prSet presAssocID="{4202C68C-B59E-47A0-827D-39A213596C8E}" presName="level3hierChild" presStyleCnt="0"/>
      <dgm:spPr/>
    </dgm:pt>
    <dgm:pt modelId="{3ED4224C-783D-41E3-907B-2D2762CC5718}" type="pres">
      <dgm:prSet presAssocID="{AF9DC23C-2675-467B-A2B3-BF35D43B9880}" presName="conn2-1" presStyleLbl="parChTrans1D3" presStyleIdx="0" presStyleCnt="2"/>
      <dgm:spPr/>
      <dgm:t>
        <a:bodyPr/>
        <a:lstStyle/>
        <a:p>
          <a:endParaRPr lang="zh-TW" altLang="en-US"/>
        </a:p>
      </dgm:t>
    </dgm:pt>
    <dgm:pt modelId="{717117D9-32C8-439C-B2A6-052D2D3171C7}" type="pres">
      <dgm:prSet presAssocID="{AF9DC23C-2675-467B-A2B3-BF35D43B9880}" presName="connTx" presStyleLbl="parChTrans1D3" presStyleIdx="0" presStyleCnt="2"/>
      <dgm:spPr/>
      <dgm:t>
        <a:bodyPr/>
        <a:lstStyle/>
        <a:p>
          <a:endParaRPr lang="zh-TW" altLang="en-US"/>
        </a:p>
      </dgm:t>
    </dgm:pt>
    <dgm:pt modelId="{BF5E060C-D3D4-41C6-B201-C30FD3A8C67F}" type="pres">
      <dgm:prSet presAssocID="{A6190279-6422-46BC-90C8-6F03C2266AF4}" presName="root2" presStyleCnt="0"/>
      <dgm:spPr/>
    </dgm:pt>
    <dgm:pt modelId="{E92A5144-A809-4122-98A6-842754DDFC95}" type="pres">
      <dgm:prSet presAssocID="{A6190279-6422-46BC-90C8-6F03C2266AF4}" presName="LevelTwoTextNode" presStyleLbl="node3" presStyleIdx="0" presStyleCnt="2">
        <dgm:presLayoutVars>
          <dgm:chPref val="3"/>
        </dgm:presLayoutVars>
      </dgm:prSet>
      <dgm:spPr/>
      <dgm:t>
        <a:bodyPr/>
        <a:lstStyle/>
        <a:p>
          <a:endParaRPr lang="zh-TW" altLang="en-US"/>
        </a:p>
      </dgm:t>
    </dgm:pt>
    <dgm:pt modelId="{85FD5387-09EA-410A-9290-4740051D593A}" type="pres">
      <dgm:prSet presAssocID="{A6190279-6422-46BC-90C8-6F03C2266AF4}" presName="level3hierChild" presStyleCnt="0"/>
      <dgm:spPr/>
    </dgm:pt>
    <dgm:pt modelId="{1A554D1E-8362-460E-A714-81CF7737B471}" type="pres">
      <dgm:prSet presAssocID="{ED780E55-2A72-46B5-A9B6-DF510C55910C}" presName="conn2-1" presStyleLbl="parChTrans1D3" presStyleIdx="1" presStyleCnt="2"/>
      <dgm:spPr/>
      <dgm:t>
        <a:bodyPr/>
        <a:lstStyle/>
        <a:p>
          <a:endParaRPr lang="zh-TW" altLang="en-US"/>
        </a:p>
      </dgm:t>
    </dgm:pt>
    <dgm:pt modelId="{886EC3CC-D065-439B-AC91-44D16A8E3FB3}" type="pres">
      <dgm:prSet presAssocID="{ED780E55-2A72-46B5-A9B6-DF510C55910C}" presName="connTx" presStyleLbl="parChTrans1D3" presStyleIdx="1" presStyleCnt="2"/>
      <dgm:spPr/>
      <dgm:t>
        <a:bodyPr/>
        <a:lstStyle/>
        <a:p>
          <a:endParaRPr lang="zh-TW" altLang="en-US"/>
        </a:p>
      </dgm:t>
    </dgm:pt>
    <dgm:pt modelId="{BF9B4F17-2892-4ACA-B366-B23B71E23FA3}" type="pres">
      <dgm:prSet presAssocID="{CB996EE4-6831-4600-BE2E-8456CEBAB727}" presName="root2" presStyleCnt="0"/>
      <dgm:spPr/>
    </dgm:pt>
    <dgm:pt modelId="{2548802D-5A76-4282-ABB6-3694F38C3F96}" type="pres">
      <dgm:prSet presAssocID="{CB996EE4-6831-4600-BE2E-8456CEBAB727}" presName="LevelTwoTextNode" presStyleLbl="node3" presStyleIdx="1" presStyleCnt="2">
        <dgm:presLayoutVars>
          <dgm:chPref val="3"/>
        </dgm:presLayoutVars>
      </dgm:prSet>
      <dgm:spPr/>
      <dgm:t>
        <a:bodyPr/>
        <a:lstStyle/>
        <a:p>
          <a:endParaRPr lang="zh-TW" altLang="en-US"/>
        </a:p>
      </dgm:t>
    </dgm:pt>
    <dgm:pt modelId="{9D3571CA-8306-47EB-A51E-9D91E7167236}" type="pres">
      <dgm:prSet presAssocID="{CB996EE4-6831-4600-BE2E-8456CEBAB727}" presName="level3hierChild" presStyleCnt="0"/>
      <dgm:spPr/>
    </dgm:pt>
    <dgm:pt modelId="{E215D3AD-8FB5-4BF2-9E1C-6D51D3FFFCD2}" type="pres">
      <dgm:prSet presAssocID="{B5477B43-CB88-49AB-BE76-504840A6F19F}" presName="conn2-1" presStyleLbl="parChTrans1D2" presStyleIdx="1" presStyleCnt="2"/>
      <dgm:spPr/>
      <dgm:t>
        <a:bodyPr/>
        <a:lstStyle/>
        <a:p>
          <a:endParaRPr lang="zh-TW" altLang="en-US"/>
        </a:p>
      </dgm:t>
    </dgm:pt>
    <dgm:pt modelId="{4FAF8D2D-B573-4AB3-96F6-206F5DCF7B7F}" type="pres">
      <dgm:prSet presAssocID="{B5477B43-CB88-49AB-BE76-504840A6F19F}" presName="connTx" presStyleLbl="parChTrans1D2" presStyleIdx="1" presStyleCnt="2"/>
      <dgm:spPr/>
      <dgm:t>
        <a:bodyPr/>
        <a:lstStyle/>
        <a:p>
          <a:endParaRPr lang="zh-TW" altLang="en-US"/>
        </a:p>
      </dgm:t>
    </dgm:pt>
    <dgm:pt modelId="{8A2A4458-053F-4452-9EF8-2D70C25466D7}" type="pres">
      <dgm:prSet presAssocID="{FA5D491D-2178-4D94-ABDA-BF56B9031B6A}" presName="root2" presStyleCnt="0"/>
      <dgm:spPr/>
    </dgm:pt>
    <dgm:pt modelId="{C7BA5273-C5B4-4317-9951-A07828DB16E9}" type="pres">
      <dgm:prSet presAssocID="{FA5D491D-2178-4D94-ABDA-BF56B9031B6A}" presName="LevelTwoTextNode" presStyleLbl="node2" presStyleIdx="1" presStyleCnt="2">
        <dgm:presLayoutVars>
          <dgm:chPref val="3"/>
        </dgm:presLayoutVars>
      </dgm:prSet>
      <dgm:spPr/>
      <dgm:t>
        <a:bodyPr/>
        <a:lstStyle/>
        <a:p>
          <a:endParaRPr lang="zh-TW" altLang="en-US"/>
        </a:p>
      </dgm:t>
    </dgm:pt>
    <dgm:pt modelId="{AD4A856D-1265-43E5-9C71-E4919B6882AF}" type="pres">
      <dgm:prSet presAssocID="{FA5D491D-2178-4D94-ABDA-BF56B9031B6A}" presName="level3hierChild" presStyleCnt="0"/>
      <dgm:spPr/>
    </dgm:pt>
  </dgm:ptLst>
  <dgm:cxnLst>
    <dgm:cxn modelId="{AF9B98FF-07CE-4E6C-B2FE-11BFB10DBB95}" type="presOf" srcId="{8EC28B52-8D10-485D-A87E-2C0102724787}" destId="{59A49073-2FE5-4F4C-B8D2-28EA6692444F}" srcOrd="0" destOrd="0" presId="urn:microsoft.com/office/officeart/2005/8/layout/hierarchy2"/>
    <dgm:cxn modelId="{43193A3E-8A76-4E4A-ABCD-34CD0CB71F7C}" srcId="{8EC28B52-8D10-485D-A87E-2C0102724787}" destId="{FA5D491D-2178-4D94-ABDA-BF56B9031B6A}" srcOrd="1" destOrd="0" parTransId="{B5477B43-CB88-49AB-BE76-504840A6F19F}" sibTransId="{2E3C6C87-7FEC-4472-8DF8-AEC8CF96A484}"/>
    <dgm:cxn modelId="{5831280E-0CBB-4BA6-984F-09F547A510CB}" type="presOf" srcId="{3FDD5B94-9855-4081-8573-A34A12D7FE5D}" destId="{99E7CB35-2B23-48F8-BB1A-B9D888318EA3}" srcOrd="0" destOrd="0" presId="urn:microsoft.com/office/officeart/2005/8/layout/hierarchy2"/>
    <dgm:cxn modelId="{5886DC27-FE64-40A7-8A86-F7D39A5F9454}" type="presOf" srcId="{ACDCF60D-D288-42F7-911E-C4D66EEB6CAB}" destId="{096F2B70-9AA3-4503-8EA9-F88B6C251730}" srcOrd="1" destOrd="0" presId="urn:microsoft.com/office/officeart/2005/8/layout/hierarchy2"/>
    <dgm:cxn modelId="{DDF675FD-CF36-4E71-83D4-FC52949E7643}" srcId="{8EC28B52-8D10-485D-A87E-2C0102724787}" destId="{4202C68C-B59E-47A0-827D-39A213596C8E}" srcOrd="0" destOrd="0" parTransId="{ACDCF60D-D288-42F7-911E-C4D66EEB6CAB}" sibTransId="{883FC250-BB3F-4EE1-B015-DBD4AB3BAE3A}"/>
    <dgm:cxn modelId="{9303F853-4907-46C9-8144-0FF79FA1019E}" type="presOf" srcId="{B5477B43-CB88-49AB-BE76-504840A6F19F}" destId="{4FAF8D2D-B573-4AB3-96F6-206F5DCF7B7F}" srcOrd="1" destOrd="0" presId="urn:microsoft.com/office/officeart/2005/8/layout/hierarchy2"/>
    <dgm:cxn modelId="{65A7E504-29C5-4926-A994-7E5A0A474362}" type="presOf" srcId="{AF9DC23C-2675-467B-A2B3-BF35D43B9880}" destId="{717117D9-32C8-439C-B2A6-052D2D3171C7}" srcOrd="1" destOrd="0" presId="urn:microsoft.com/office/officeart/2005/8/layout/hierarchy2"/>
    <dgm:cxn modelId="{27AB4026-29AB-495E-B0DC-09C323D68EC8}" srcId="{4202C68C-B59E-47A0-827D-39A213596C8E}" destId="{A6190279-6422-46BC-90C8-6F03C2266AF4}" srcOrd="0" destOrd="0" parTransId="{AF9DC23C-2675-467B-A2B3-BF35D43B9880}" sibTransId="{903713F0-1641-4F34-9378-2308880723E2}"/>
    <dgm:cxn modelId="{0B9E32BA-6316-4AA6-B45F-126AA89F7224}" type="presOf" srcId="{ACDCF60D-D288-42F7-911E-C4D66EEB6CAB}" destId="{BACA6290-5AAC-4A0B-A679-CF9C897EC753}" srcOrd="0" destOrd="0" presId="urn:microsoft.com/office/officeart/2005/8/layout/hierarchy2"/>
    <dgm:cxn modelId="{D4686978-5907-4E54-847E-31741B75BCBB}" type="presOf" srcId="{CB996EE4-6831-4600-BE2E-8456CEBAB727}" destId="{2548802D-5A76-4282-ABB6-3694F38C3F96}" srcOrd="0" destOrd="0" presId="urn:microsoft.com/office/officeart/2005/8/layout/hierarchy2"/>
    <dgm:cxn modelId="{09ACD99F-476E-405E-AE6A-E6C11342E6B4}" type="presOf" srcId="{ED780E55-2A72-46B5-A9B6-DF510C55910C}" destId="{886EC3CC-D065-439B-AC91-44D16A8E3FB3}" srcOrd="1" destOrd="0" presId="urn:microsoft.com/office/officeart/2005/8/layout/hierarchy2"/>
    <dgm:cxn modelId="{757F21A5-C81D-40D5-B6C2-335E95A9BBA1}" srcId="{4202C68C-B59E-47A0-827D-39A213596C8E}" destId="{CB996EE4-6831-4600-BE2E-8456CEBAB727}" srcOrd="1" destOrd="0" parTransId="{ED780E55-2A72-46B5-A9B6-DF510C55910C}" sibTransId="{E4688BBB-B916-4B31-921B-6723AC744A66}"/>
    <dgm:cxn modelId="{D507CE46-521D-4F37-AA4D-0AC5FB9A0B0D}" type="presOf" srcId="{A6190279-6422-46BC-90C8-6F03C2266AF4}" destId="{E92A5144-A809-4122-98A6-842754DDFC95}" srcOrd="0" destOrd="0" presId="urn:microsoft.com/office/officeart/2005/8/layout/hierarchy2"/>
    <dgm:cxn modelId="{CEB32744-7208-4160-8F81-F1DA9C79CF19}" type="presOf" srcId="{ED780E55-2A72-46B5-A9B6-DF510C55910C}" destId="{1A554D1E-8362-460E-A714-81CF7737B471}" srcOrd="0" destOrd="0" presId="urn:microsoft.com/office/officeart/2005/8/layout/hierarchy2"/>
    <dgm:cxn modelId="{05C00E94-8181-4D7F-A3D4-10DE1E3D940A}" type="presOf" srcId="{B5477B43-CB88-49AB-BE76-504840A6F19F}" destId="{E215D3AD-8FB5-4BF2-9E1C-6D51D3FFFCD2}" srcOrd="0" destOrd="0" presId="urn:microsoft.com/office/officeart/2005/8/layout/hierarchy2"/>
    <dgm:cxn modelId="{8F473B73-3F64-4A0B-B4AA-0F47CA05FCF4}" srcId="{3FDD5B94-9855-4081-8573-A34A12D7FE5D}" destId="{8EC28B52-8D10-485D-A87E-2C0102724787}" srcOrd="0" destOrd="0" parTransId="{91AFB9E7-5682-4EF9-AADB-A2C43F7A39E0}" sibTransId="{60DCBDAB-C047-4236-AC14-180C70A057B4}"/>
    <dgm:cxn modelId="{9DBCC1A8-90C0-4A15-8936-B4D32A6D6AFA}" type="presOf" srcId="{FA5D491D-2178-4D94-ABDA-BF56B9031B6A}" destId="{C7BA5273-C5B4-4317-9951-A07828DB16E9}" srcOrd="0" destOrd="0" presId="urn:microsoft.com/office/officeart/2005/8/layout/hierarchy2"/>
    <dgm:cxn modelId="{DAD9FE90-7366-4CF2-AA29-D523A2769994}" type="presOf" srcId="{4202C68C-B59E-47A0-827D-39A213596C8E}" destId="{AB4A6617-22C6-470E-8F46-0CCDAE6D98D6}" srcOrd="0" destOrd="0" presId="urn:microsoft.com/office/officeart/2005/8/layout/hierarchy2"/>
    <dgm:cxn modelId="{8495912B-7168-43E6-9F0F-C6A41C6E7E8F}" type="presOf" srcId="{AF9DC23C-2675-467B-A2B3-BF35D43B9880}" destId="{3ED4224C-783D-41E3-907B-2D2762CC5718}" srcOrd="0" destOrd="0" presId="urn:microsoft.com/office/officeart/2005/8/layout/hierarchy2"/>
    <dgm:cxn modelId="{6A5A54AE-5C06-4330-9CCC-8A552B042B53}" type="presParOf" srcId="{99E7CB35-2B23-48F8-BB1A-B9D888318EA3}" destId="{612E8D98-8777-494C-A2F0-E875ADA4EEA7}" srcOrd="0" destOrd="0" presId="urn:microsoft.com/office/officeart/2005/8/layout/hierarchy2"/>
    <dgm:cxn modelId="{92A2885F-4E9D-4598-8A24-C64E1D76ACBB}" type="presParOf" srcId="{612E8D98-8777-494C-A2F0-E875ADA4EEA7}" destId="{59A49073-2FE5-4F4C-B8D2-28EA6692444F}" srcOrd="0" destOrd="0" presId="urn:microsoft.com/office/officeart/2005/8/layout/hierarchy2"/>
    <dgm:cxn modelId="{26E0C03A-8997-47A4-8D2D-4D5237CDAE1B}" type="presParOf" srcId="{612E8D98-8777-494C-A2F0-E875ADA4EEA7}" destId="{3CE7029B-E1DE-45E9-83CC-F02FB3E9B104}" srcOrd="1" destOrd="0" presId="urn:microsoft.com/office/officeart/2005/8/layout/hierarchy2"/>
    <dgm:cxn modelId="{FC3BAEBD-BA73-4EEF-B363-A455E5D1ECAB}" type="presParOf" srcId="{3CE7029B-E1DE-45E9-83CC-F02FB3E9B104}" destId="{BACA6290-5AAC-4A0B-A679-CF9C897EC753}" srcOrd="0" destOrd="0" presId="urn:microsoft.com/office/officeart/2005/8/layout/hierarchy2"/>
    <dgm:cxn modelId="{BC622483-A341-4D20-9C2E-B9733018C88A}" type="presParOf" srcId="{BACA6290-5AAC-4A0B-A679-CF9C897EC753}" destId="{096F2B70-9AA3-4503-8EA9-F88B6C251730}" srcOrd="0" destOrd="0" presId="urn:microsoft.com/office/officeart/2005/8/layout/hierarchy2"/>
    <dgm:cxn modelId="{C7A8AE9A-51C8-4BCD-8BDC-FBD746711707}" type="presParOf" srcId="{3CE7029B-E1DE-45E9-83CC-F02FB3E9B104}" destId="{8E86D082-C24F-4536-8639-0E28510FF12E}" srcOrd="1" destOrd="0" presId="urn:microsoft.com/office/officeart/2005/8/layout/hierarchy2"/>
    <dgm:cxn modelId="{35925A96-8596-4F0A-B8D9-4FDFCF1F2B80}" type="presParOf" srcId="{8E86D082-C24F-4536-8639-0E28510FF12E}" destId="{AB4A6617-22C6-470E-8F46-0CCDAE6D98D6}" srcOrd="0" destOrd="0" presId="urn:microsoft.com/office/officeart/2005/8/layout/hierarchy2"/>
    <dgm:cxn modelId="{23F5A0A4-721C-4651-A5C5-0F6B514A8145}" type="presParOf" srcId="{8E86D082-C24F-4536-8639-0E28510FF12E}" destId="{89870063-0D26-4384-B8C7-139691C8811C}" srcOrd="1" destOrd="0" presId="urn:microsoft.com/office/officeart/2005/8/layout/hierarchy2"/>
    <dgm:cxn modelId="{7555FF1C-F290-47A1-A03C-CAA0F4F09FA3}" type="presParOf" srcId="{89870063-0D26-4384-B8C7-139691C8811C}" destId="{3ED4224C-783D-41E3-907B-2D2762CC5718}" srcOrd="0" destOrd="0" presId="urn:microsoft.com/office/officeart/2005/8/layout/hierarchy2"/>
    <dgm:cxn modelId="{CF8662F0-FA7F-43DE-9CF2-98D5C69CBA41}" type="presParOf" srcId="{3ED4224C-783D-41E3-907B-2D2762CC5718}" destId="{717117D9-32C8-439C-B2A6-052D2D3171C7}" srcOrd="0" destOrd="0" presId="urn:microsoft.com/office/officeart/2005/8/layout/hierarchy2"/>
    <dgm:cxn modelId="{B73AD67B-A268-43D2-A60B-17975CC6A6FA}" type="presParOf" srcId="{89870063-0D26-4384-B8C7-139691C8811C}" destId="{BF5E060C-D3D4-41C6-B201-C30FD3A8C67F}" srcOrd="1" destOrd="0" presId="urn:microsoft.com/office/officeart/2005/8/layout/hierarchy2"/>
    <dgm:cxn modelId="{D7E5781E-9DD7-40A3-9EAC-15BB36200081}" type="presParOf" srcId="{BF5E060C-D3D4-41C6-B201-C30FD3A8C67F}" destId="{E92A5144-A809-4122-98A6-842754DDFC95}" srcOrd="0" destOrd="0" presId="urn:microsoft.com/office/officeart/2005/8/layout/hierarchy2"/>
    <dgm:cxn modelId="{A2CFE3E5-5CB2-4108-BC4A-883A0E450F85}" type="presParOf" srcId="{BF5E060C-D3D4-41C6-B201-C30FD3A8C67F}" destId="{85FD5387-09EA-410A-9290-4740051D593A}" srcOrd="1" destOrd="0" presId="urn:microsoft.com/office/officeart/2005/8/layout/hierarchy2"/>
    <dgm:cxn modelId="{88CB25B6-A2F2-4B18-852E-DC3C79345F9F}" type="presParOf" srcId="{89870063-0D26-4384-B8C7-139691C8811C}" destId="{1A554D1E-8362-460E-A714-81CF7737B471}" srcOrd="2" destOrd="0" presId="urn:microsoft.com/office/officeart/2005/8/layout/hierarchy2"/>
    <dgm:cxn modelId="{2A685A36-4477-4B5B-A536-B6608AA115DA}" type="presParOf" srcId="{1A554D1E-8362-460E-A714-81CF7737B471}" destId="{886EC3CC-D065-439B-AC91-44D16A8E3FB3}" srcOrd="0" destOrd="0" presId="urn:microsoft.com/office/officeart/2005/8/layout/hierarchy2"/>
    <dgm:cxn modelId="{6619F65E-A980-49B7-85F7-92887EE85386}" type="presParOf" srcId="{89870063-0D26-4384-B8C7-139691C8811C}" destId="{BF9B4F17-2892-4ACA-B366-B23B71E23FA3}" srcOrd="3" destOrd="0" presId="urn:microsoft.com/office/officeart/2005/8/layout/hierarchy2"/>
    <dgm:cxn modelId="{A6638A86-C961-4D23-BB7D-903833C0F4C9}" type="presParOf" srcId="{BF9B4F17-2892-4ACA-B366-B23B71E23FA3}" destId="{2548802D-5A76-4282-ABB6-3694F38C3F96}" srcOrd="0" destOrd="0" presId="urn:microsoft.com/office/officeart/2005/8/layout/hierarchy2"/>
    <dgm:cxn modelId="{B4285A50-8978-4BFC-98E5-007019112A91}" type="presParOf" srcId="{BF9B4F17-2892-4ACA-B366-B23B71E23FA3}" destId="{9D3571CA-8306-47EB-A51E-9D91E7167236}" srcOrd="1" destOrd="0" presId="urn:microsoft.com/office/officeart/2005/8/layout/hierarchy2"/>
    <dgm:cxn modelId="{FA3DE3EC-3F54-4D6E-B6EB-167AAEC098A9}" type="presParOf" srcId="{3CE7029B-E1DE-45E9-83CC-F02FB3E9B104}" destId="{E215D3AD-8FB5-4BF2-9E1C-6D51D3FFFCD2}" srcOrd="2" destOrd="0" presId="urn:microsoft.com/office/officeart/2005/8/layout/hierarchy2"/>
    <dgm:cxn modelId="{8D41E2AF-105C-4C7C-9EE2-1C74EF152312}" type="presParOf" srcId="{E215D3AD-8FB5-4BF2-9E1C-6D51D3FFFCD2}" destId="{4FAF8D2D-B573-4AB3-96F6-206F5DCF7B7F}" srcOrd="0" destOrd="0" presId="urn:microsoft.com/office/officeart/2005/8/layout/hierarchy2"/>
    <dgm:cxn modelId="{D67ABA37-37E9-44DA-9DE8-A6AE34396312}" type="presParOf" srcId="{3CE7029B-E1DE-45E9-83CC-F02FB3E9B104}" destId="{8A2A4458-053F-4452-9EF8-2D70C25466D7}" srcOrd="3" destOrd="0" presId="urn:microsoft.com/office/officeart/2005/8/layout/hierarchy2"/>
    <dgm:cxn modelId="{FA14ABF3-607D-4E73-9E40-3D91E614DE0F}" type="presParOf" srcId="{8A2A4458-053F-4452-9EF8-2D70C25466D7}" destId="{C7BA5273-C5B4-4317-9951-A07828DB16E9}" srcOrd="0" destOrd="0" presId="urn:microsoft.com/office/officeart/2005/8/layout/hierarchy2"/>
    <dgm:cxn modelId="{86814CA6-05E9-4E06-BADF-3D6538EC47BB}" type="presParOf" srcId="{8A2A4458-053F-4452-9EF8-2D70C25466D7}" destId="{AD4A856D-1265-43E5-9C71-E4919B6882A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DD5B94-9855-4081-8573-A34A12D7FE5D}"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zh-TW" altLang="en-US"/>
        </a:p>
      </dgm:t>
    </dgm:pt>
    <dgm:pt modelId="{8EC28B52-8D10-485D-A87E-2C0102724787}">
      <dgm:prSet phldrT="[文字]" custT="1"/>
      <dgm:spPr/>
      <dgm:t>
        <a:bodyPr/>
        <a:lstStyle/>
        <a:p>
          <a:r>
            <a:rPr lang="zh-TW" altLang="en-US" sz="2000" b="1" dirty="0" smtClean="0">
              <a:latin typeface="+mj-ea"/>
              <a:ea typeface="+mj-ea"/>
            </a:rPr>
            <a:t>不派員監辦</a:t>
          </a:r>
          <a:endParaRPr lang="zh-TW" altLang="en-US" sz="2000" b="1" dirty="0">
            <a:latin typeface="+mj-ea"/>
            <a:ea typeface="+mj-ea"/>
          </a:endParaRPr>
        </a:p>
      </dgm:t>
    </dgm:pt>
    <dgm:pt modelId="{91AFB9E7-5682-4EF9-AADB-A2C43F7A39E0}" type="parTrans" cxnId="{8F473B73-3F64-4A0B-B4AA-0F47CA05FCF4}">
      <dgm:prSet/>
      <dgm:spPr/>
      <dgm:t>
        <a:bodyPr/>
        <a:lstStyle/>
        <a:p>
          <a:endParaRPr lang="zh-TW" altLang="en-US" sz="2000" b="1">
            <a:latin typeface="+mj-ea"/>
            <a:ea typeface="+mj-ea"/>
          </a:endParaRPr>
        </a:p>
      </dgm:t>
    </dgm:pt>
    <dgm:pt modelId="{60DCBDAB-C047-4236-AC14-180C70A057B4}" type="sibTrans" cxnId="{8F473B73-3F64-4A0B-B4AA-0F47CA05FCF4}">
      <dgm:prSet/>
      <dgm:spPr/>
      <dgm:t>
        <a:bodyPr/>
        <a:lstStyle/>
        <a:p>
          <a:endParaRPr lang="zh-TW" altLang="en-US" sz="2000" b="1">
            <a:latin typeface="+mj-ea"/>
            <a:ea typeface="+mj-ea"/>
          </a:endParaRPr>
        </a:p>
      </dgm:t>
    </dgm:pt>
    <dgm:pt modelId="{4202C68C-B59E-47A0-827D-39A213596C8E}">
      <dgm:prSet phldrT="[文字]" custT="1"/>
      <dgm:spPr/>
      <dgm:t>
        <a:bodyPr/>
        <a:lstStyle/>
        <a:p>
          <a:r>
            <a:rPr lang="zh-TW" altLang="en-US" sz="2000" b="1" dirty="0" smtClean="0">
              <a:latin typeface="+mj-ea"/>
              <a:ea typeface="+mj-ea"/>
            </a:rPr>
            <a:t>未設主（會）計單位及有關單位</a:t>
          </a:r>
          <a:endParaRPr lang="zh-TW" altLang="en-US" sz="2000" b="1" dirty="0">
            <a:latin typeface="+mj-ea"/>
            <a:ea typeface="+mj-ea"/>
          </a:endParaRPr>
        </a:p>
      </dgm:t>
    </dgm:pt>
    <dgm:pt modelId="{ACDCF60D-D288-42F7-911E-C4D66EEB6CAB}" type="parTrans" cxnId="{DDF675FD-CF36-4E71-83D4-FC52949E7643}">
      <dgm:prSet custT="1"/>
      <dgm:spPr/>
      <dgm:t>
        <a:bodyPr/>
        <a:lstStyle/>
        <a:p>
          <a:endParaRPr lang="zh-TW" altLang="en-US" sz="2000" b="1">
            <a:latin typeface="+mj-ea"/>
            <a:ea typeface="+mj-ea"/>
          </a:endParaRPr>
        </a:p>
      </dgm:t>
    </dgm:pt>
    <dgm:pt modelId="{883FC250-BB3F-4EE1-B015-DBD4AB3BAE3A}" type="sibTrans" cxnId="{DDF675FD-CF36-4E71-83D4-FC52949E7643}">
      <dgm:prSet/>
      <dgm:spPr/>
      <dgm:t>
        <a:bodyPr/>
        <a:lstStyle/>
        <a:p>
          <a:endParaRPr lang="zh-TW" altLang="en-US" sz="2000" b="1">
            <a:latin typeface="+mj-ea"/>
            <a:ea typeface="+mj-ea"/>
          </a:endParaRPr>
        </a:p>
      </dgm:t>
    </dgm:pt>
    <dgm:pt modelId="{FA5D491D-2178-4D94-ABDA-BF56B9031B6A}">
      <dgm:prSet phldrT="[文字]" custT="1"/>
      <dgm:spPr/>
      <dgm:t>
        <a:bodyPr/>
        <a:lstStyle/>
        <a:p>
          <a:r>
            <a:rPr lang="zh-TW" altLang="en-US" sz="2000" b="1" dirty="0" smtClean="0">
              <a:latin typeface="+mj-ea"/>
              <a:ea typeface="+mj-ea"/>
            </a:rPr>
            <a:t>另有重要公務需處理，致無人員可供分派</a:t>
          </a:r>
          <a:endParaRPr lang="zh-TW" altLang="en-US" sz="2000" b="1" dirty="0">
            <a:latin typeface="+mj-ea"/>
            <a:ea typeface="+mj-ea"/>
          </a:endParaRPr>
        </a:p>
      </dgm:t>
    </dgm:pt>
    <dgm:pt modelId="{B5477B43-CB88-49AB-BE76-504840A6F19F}" type="parTrans" cxnId="{43193A3E-8A76-4E4A-ABCD-34CD0CB71F7C}">
      <dgm:prSet custT="1"/>
      <dgm:spPr/>
      <dgm:t>
        <a:bodyPr/>
        <a:lstStyle/>
        <a:p>
          <a:endParaRPr lang="zh-TW" altLang="en-US" sz="2000" b="1">
            <a:latin typeface="+mj-ea"/>
            <a:ea typeface="+mj-ea"/>
          </a:endParaRPr>
        </a:p>
      </dgm:t>
    </dgm:pt>
    <dgm:pt modelId="{2E3C6C87-7FEC-4472-8DF8-AEC8CF96A484}" type="sibTrans" cxnId="{43193A3E-8A76-4E4A-ABCD-34CD0CB71F7C}">
      <dgm:prSet/>
      <dgm:spPr/>
      <dgm:t>
        <a:bodyPr/>
        <a:lstStyle/>
        <a:p>
          <a:endParaRPr lang="zh-TW" altLang="en-US" sz="2000" b="1">
            <a:latin typeface="+mj-ea"/>
            <a:ea typeface="+mj-ea"/>
          </a:endParaRPr>
        </a:p>
      </dgm:t>
    </dgm:pt>
    <dgm:pt modelId="{8EA07A32-4C92-4D83-8C41-46A8DE487012}">
      <dgm:prSet custT="1"/>
      <dgm:spPr/>
      <dgm:t>
        <a:bodyPr/>
        <a:lstStyle/>
        <a:p>
          <a:r>
            <a:rPr lang="zh-TW" altLang="en-US" sz="2000" b="1" dirty="0" smtClean="0">
              <a:latin typeface="+mj-ea"/>
              <a:ea typeface="+mj-ea"/>
            </a:rPr>
            <a:t>地區偏遠，無人員可供分派</a:t>
          </a:r>
          <a:endParaRPr lang="zh-TW" altLang="en-US" sz="2000" b="1" dirty="0">
            <a:latin typeface="+mj-ea"/>
            <a:ea typeface="+mj-ea"/>
          </a:endParaRPr>
        </a:p>
      </dgm:t>
    </dgm:pt>
    <dgm:pt modelId="{D2EBC415-33D8-48FE-94AC-7FA64AF7D611}" type="parTrans" cxnId="{0C49C6DB-857E-4EFC-B466-37F206B46BE8}">
      <dgm:prSet custT="1"/>
      <dgm:spPr/>
      <dgm:t>
        <a:bodyPr/>
        <a:lstStyle/>
        <a:p>
          <a:endParaRPr lang="zh-TW" altLang="en-US" sz="2000" b="1">
            <a:latin typeface="+mj-ea"/>
            <a:ea typeface="+mj-ea"/>
          </a:endParaRPr>
        </a:p>
      </dgm:t>
    </dgm:pt>
    <dgm:pt modelId="{7446ADC6-B11A-4122-A0E2-5C03FA7510D5}" type="sibTrans" cxnId="{0C49C6DB-857E-4EFC-B466-37F206B46BE8}">
      <dgm:prSet/>
      <dgm:spPr/>
      <dgm:t>
        <a:bodyPr/>
        <a:lstStyle/>
        <a:p>
          <a:endParaRPr lang="zh-TW" altLang="en-US" sz="2000" b="1">
            <a:latin typeface="+mj-ea"/>
            <a:ea typeface="+mj-ea"/>
          </a:endParaRPr>
        </a:p>
      </dgm:t>
    </dgm:pt>
    <dgm:pt modelId="{1EAF5B03-3E99-40B8-9384-105ABF1E84C9}">
      <dgm:prSet custT="1"/>
      <dgm:spPr/>
      <dgm:t>
        <a:bodyPr/>
        <a:lstStyle/>
        <a:p>
          <a:r>
            <a:rPr lang="zh-TW" altLang="en-US" sz="2000" b="1" dirty="0" smtClean="0">
              <a:latin typeface="+mj-ea"/>
              <a:ea typeface="+mj-ea"/>
            </a:rPr>
            <a:t>因不可預見之突發事故，確無法監辦</a:t>
          </a:r>
          <a:endParaRPr lang="zh-TW" altLang="en-US" sz="2000" b="1" dirty="0">
            <a:latin typeface="+mj-ea"/>
            <a:ea typeface="+mj-ea"/>
          </a:endParaRPr>
        </a:p>
      </dgm:t>
    </dgm:pt>
    <dgm:pt modelId="{6D4EF07E-F405-49A5-B3CB-0C25FA90B2C3}" type="parTrans" cxnId="{3DFF5781-9E00-46B8-875A-7CB153AE657E}">
      <dgm:prSet custT="1"/>
      <dgm:spPr/>
      <dgm:t>
        <a:bodyPr/>
        <a:lstStyle/>
        <a:p>
          <a:endParaRPr lang="zh-TW" altLang="en-US" sz="2000" b="1">
            <a:latin typeface="+mj-ea"/>
            <a:ea typeface="+mj-ea"/>
          </a:endParaRPr>
        </a:p>
      </dgm:t>
    </dgm:pt>
    <dgm:pt modelId="{CBE6CFA4-FC4D-49E4-BF3F-521C07D8F7F6}" type="sibTrans" cxnId="{3DFF5781-9E00-46B8-875A-7CB153AE657E}">
      <dgm:prSet/>
      <dgm:spPr/>
      <dgm:t>
        <a:bodyPr/>
        <a:lstStyle/>
        <a:p>
          <a:endParaRPr lang="zh-TW" altLang="en-US" sz="2000" b="1">
            <a:latin typeface="+mj-ea"/>
            <a:ea typeface="+mj-ea"/>
          </a:endParaRPr>
        </a:p>
      </dgm:t>
    </dgm:pt>
    <dgm:pt modelId="{6A52E4DB-BDC3-461B-B499-471D83BFF01F}">
      <dgm:prSet custT="1"/>
      <dgm:spPr/>
      <dgm:t>
        <a:bodyPr/>
        <a:lstStyle/>
        <a:p>
          <a:r>
            <a:rPr lang="en-US" altLang="zh-TW" sz="2000" b="1" dirty="0" smtClean="0">
              <a:latin typeface="+mj-ea"/>
              <a:ea typeface="+mj-ea"/>
            </a:rPr>
            <a:t>……</a:t>
          </a:r>
          <a:endParaRPr lang="zh-TW" altLang="en-US" sz="2000" b="1" dirty="0">
            <a:latin typeface="+mj-ea"/>
            <a:ea typeface="+mj-ea"/>
          </a:endParaRPr>
        </a:p>
      </dgm:t>
    </dgm:pt>
    <dgm:pt modelId="{4FEFD953-1331-4547-AEE6-96B3541A6DBB}" type="parTrans" cxnId="{DDB7676D-B961-4EDF-A644-23A1A8D2DB5F}">
      <dgm:prSet custT="1"/>
      <dgm:spPr/>
      <dgm:t>
        <a:bodyPr/>
        <a:lstStyle/>
        <a:p>
          <a:endParaRPr lang="zh-TW" altLang="en-US" sz="2000" b="1">
            <a:latin typeface="+mj-ea"/>
            <a:ea typeface="+mj-ea"/>
          </a:endParaRPr>
        </a:p>
      </dgm:t>
    </dgm:pt>
    <dgm:pt modelId="{84D7DF58-A11D-437B-8CE8-053F297B8C74}" type="sibTrans" cxnId="{DDB7676D-B961-4EDF-A644-23A1A8D2DB5F}">
      <dgm:prSet/>
      <dgm:spPr/>
      <dgm:t>
        <a:bodyPr/>
        <a:lstStyle/>
        <a:p>
          <a:endParaRPr lang="zh-TW" altLang="en-US" sz="2000" b="1">
            <a:latin typeface="+mj-ea"/>
            <a:ea typeface="+mj-ea"/>
          </a:endParaRPr>
        </a:p>
      </dgm:t>
    </dgm:pt>
    <dgm:pt modelId="{99E7CB35-2B23-48F8-BB1A-B9D888318EA3}" type="pres">
      <dgm:prSet presAssocID="{3FDD5B94-9855-4081-8573-A34A12D7FE5D}" presName="diagram" presStyleCnt="0">
        <dgm:presLayoutVars>
          <dgm:chPref val="1"/>
          <dgm:dir/>
          <dgm:animOne val="branch"/>
          <dgm:animLvl val="lvl"/>
          <dgm:resizeHandles val="exact"/>
        </dgm:presLayoutVars>
      </dgm:prSet>
      <dgm:spPr/>
      <dgm:t>
        <a:bodyPr/>
        <a:lstStyle/>
        <a:p>
          <a:endParaRPr lang="zh-TW" altLang="en-US"/>
        </a:p>
      </dgm:t>
    </dgm:pt>
    <dgm:pt modelId="{612E8D98-8777-494C-A2F0-E875ADA4EEA7}" type="pres">
      <dgm:prSet presAssocID="{8EC28B52-8D10-485D-A87E-2C0102724787}" presName="root1" presStyleCnt="0"/>
      <dgm:spPr/>
    </dgm:pt>
    <dgm:pt modelId="{59A49073-2FE5-4F4C-B8D2-28EA6692444F}" type="pres">
      <dgm:prSet presAssocID="{8EC28B52-8D10-485D-A87E-2C0102724787}" presName="LevelOneTextNode" presStyleLbl="node0" presStyleIdx="0" presStyleCnt="1">
        <dgm:presLayoutVars>
          <dgm:chPref val="3"/>
        </dgm:presLayoutVars>
      </dgm:prSet>
      <dgm:spPr/>
      <dgm:t>
        <a:bodyPr/>
        <a:lstStyle/>
        <a:p>
          <a:endParaRPr lang="zh-TW" altLang="en-US"/>
        </a:p>
      </dgm:t>
    </dgm:pt>
    <dgm:pt modelId="{3CE7029B-E1DE-45E9-83CC-F02FB3E9B104}" type="pres">
      <dgm:prSet presAssocID="{8EC28B52-8D10-485D-A87E-2C0102724787}" presName="level2hierChild" presStyleCnt="0"/>
      <dgm:spPr/>
    </dgm:pt>
    <dgm:pt modelId="{BACA6290-5AAC-4A0B-A679-CF9C897EC753}" type="pres">
      <dgm:prSet presAssocID="{ACDCF60D-D288-42F7-911E-C4D66EEB6CAB}" presName="conn2-1" presStyleLbl="parChTrans1D2" presStyleIdx="0" presStyleCnt="5"/>
      <dgm:spPr/>
      <dgm:t>
        <a:bodyPr/>
        <a:lstStyle/>
        <a:p>
          <a:endParaRPr lang="zh-TW" altLang="en-US"/>
        </a:p>
      </dgm:t>
    </dgm:pt>
    <dgm:pt modelId="{096F2B70-9AA3-4503-8EA9-F88B6C251730}" type="pres">
      <dgm:prSet presAssocID="{ACDCF60D-D288-42F7-911E-C4D66EEB6CAB}" presName="connTx" presStyleLbl="parChTrans1D2" presStyleIdx="0" presStyleCnt="5"/>
      <dgm:spPr/>
      <dgm:t>
        <a:bodyPr/>
        <a:lstStyle/>
        <a:p>
          <a:endParaRPr lang="zh-TW" altLang="en-US"/>
        </a:p>
      </dgm:t>
    </dgm:pt>
    <dgm:pt modelId="{8E86D082-C24F-4536-8639-0E28510FF12E}" type="pres">
      <dgm:prSet presAssocID="{4202C68C-B59E-47A0-827D-39A213596C8E}" presName="root2" presStyleCnt="0"/>
      <dgm:spPr/>
    </dgm:pt>
    <dgm:pt modelId="{AB4A6617-22C6-470E-8F46-0CCDAE6D98D6}" type="pres">
      <dgm:prSet presAssocID="{4202C68C-B59E-47A0-827D-39A213596C8E}" presName="LevelTwoTextNode" presStyleLbl="node2" presStyleIdx="0" presStyleCnt="5" custScaleX="356373">
        <dgm:presLayoutVars>
          <dgm:chPref val="3"/>
        </dgm:presLayoutVars>
      </dgm:prSet>
      <dgm:spPr/>
      <dgm:t>
        <a:bodyPr/>
        <a:lstStyle/>
        <a:p>
          <a:endParaRPr lang="zh-TW" altLang="en-US"/>
        </a:p>
      </dgm:t>
    </dgm:pt>
    <dgm:pt modelId="{89870063-0D26-4384-B8C7-139691C8811C}" type="pres">
      <dgm:prSet presAssocID="{4202C68C-B59E-47A0-827D-39A213596C8E}" presName="level3hierChild" presStyleCnt="0"/>
      <dgm:spPr/>
    </dgm:pt>
    <dgm:pt modelId="{E215D3AD-8FB5-4BF2-9E1C-6D51D3FFFCD2}" type="pres">
      <dgm:prSet presAssocID="{B5477B43-CB88-49AB-BE76-504840A6F19F}" presName="conn2-1" presStyleLbl="parChTrans1D2" presStyleIdx="1" presStyleCnt="5"/>
      <dgm:spPr/>
      <dgm:t>
        <a:bodyPr/>
        <a:lstStyle/>
        <a:p>
          <a:endParaRPr lang="zh-TW" altLang="en-US"/>
        </a:p>
      </dgm:t>
    </dgm:pt>
    <dgm:pt modelId="{4FAF8D2D-B573-4AB3-96F6-206F5DCF7B7F}" type="pres">
      <dgm:prSet presAssocID="{B5477B43-CB88-49AB-BE76-504840A6F19F}" presName="connTx" presStyleLbl="parChTrans1D2" presStyleIdx="1" presStyleCnt="5"/>
      <dgm:spPr/>
      <dgm:t>
        <a:bodyPr/>
        <a:lstStyle/>
        <a:p>
          <a:endParaRPr lang="zh-TW" altLang="en-US"/>
        </a:p>
      </dgm:t>
    </dgm:pt>
    <dgm:pt modelId="{8A2A4458-053F-4452-9EF8-2D70C25466D7}" type="pres">
      <dgm:prSet presAssocID="{FA5D491D-2178-4D94-ABDA-BF56B9031B6A}" presName="root2" presStyleCnt="0"/>
      <dgm:spPr/>
    </dgm:pt>
    <dgm:pt modelId="{C7BA5273-C5B4-4317-9951-A07828DB16E9}" type="pres">
      <dgm:prSet presAssocID="{FA5D491D-2178-4D94-ABDA-BF56B9031B6A}" presName="LevelTwoTextNode" presStyleLbl="node2" presStyleIdx="1" presStyleCnt="5" custScaleX="356373">
        <dgm:presLayoutVars>
          <dgm:chPref val="3"/>
        </dgm:presLayoutVars>
      </dgm:prSet>
      <dgm:spPr/>
      <dgm:t>
        <a:bodyPr/>
        <a:lstStyle/>
        <a:p>
          <a:endParaRPr lang="zh-TW" altLang="en-US"/>
        </a:p>
      </dgm:t>
    </dgm:pt>
    <dgm:pt modelId="{AD4A856D-1265-43E5-9C71-E4919B6882AF}" type="pres">
      <dgm:prSet presAssocID="{FA5D491D-2178-4D94-ABDA-BF56B9031B6A}" presName="level3hierChild" presStyleCnt="0"/>
      <dgm:spPr/>
    </dgm:pt>
    <dgm:pt modelId="{6EC88725-DE88-4E15-8496-CB868ED15BB2}" type="pres">
      <dgm:prSet presAssocID="{D2EBC415-33D8-48FE-94AC-7FA64AF7D611}" presName="conn2-1" presStyleLbl="parChTrans1D2" presStyleIdx="2" presStyleCnt="5"/>
      <dgm:spPr/>
      <dgm:t>
        <a:bodyPr/>
        <a:lstStyle/>
        <a:p>
          <a:endParaRPr lang="zh-TW" altLang="en-US"/>
        </a:p>
      </dgm:t>
    </dgm:pt>
    <dgm:pt modelId="{AE9F0C2C-AB94-495C-8995-25F19C40A2EF}" type="pres">
      <dgm:prSet presAssocID="{D2EBC415-33D8-48FE-94AC-7FA64AF7D611}" presName="connTx" presStyleLbl="parChTrans1D2" presStyleIdx="2" presStyleCnt="5"/>
      <dgm:spPr/>
      <dgm:t>
        <a:bodyPr/>
        <a:lstStyle/>
        <a:p>
          <a:endParaRPr lang="zh-TW" altLang="en-US"/>
        </a:p>
      </dgm:t>
    </dgm:pt>
    <dgm:pt modelId="{DCE3D8AD-DA21-4A9F-9F5D-60B6B379D230}" type="pres">
      <dgm:prSet presAssocID="{8EA07A32-4C92-4D83-8C41-46A8DE487012}" presName="root2" presStyleCnt="0"/>
      <dgm:spPr/>
    </dgm:pt>
    <dgm:pt modelId="{63692C05-9CE5-4FC6-B981-C7F2A74702EB}" type="pres">
      <dgm:prSet presAssocID="{8EA07A32-4C92-4D83-8C41-46A8DE487012}" presName="LevelTwoTextNode" presStyleLbl="node2" presStyleIdx="2" presStyleCnt="5" custScaleX="356373">
        <dgm:presLayoutVars>
          <dgm:chPref val="3"/>
        </dgm:presLayoutVars>
      </dgm:prSet>
      <dgm:spPr/>
      <dgm:t>
        <a:bodyPr/>
        <a:lstStyle/>
        <a:p>
          <a:endParaRPr lang="zh-TW" altLang="en-US"/>
        </a:p>
      </dgm:t>
    </dgm:pt>
    <dgm:pt modelId="{15CF2CF2-6298-4DA0-A867-FA944645626E}" type="pres">
      <dgm:prSet presAssocID="{8EA07A32-4C92-4D83-8C41-46A8DE487012}" presName="level3hierChild" presStyleCnt="0"/>
      <dgm:spPr/>
    </dgm:pt>
    <dgm:pt modelId="{5A63CB08-97EF-4E7C-9C4B-CF3F6BB54FF3}" type="pres">
      <dgm:prSet presAssocID="{6D4EF07E-F405-49A5-B3CB-0C25FA90B2C3}" presName="conn2-1" presStyleLbl="parChTrans1D2" presStyleIdx="3" presStyleCnt="5"/>
      <dgm:spPr/>
      <dgm:t>
        <a:bodyPr/>
        <a:lstStyle/>
        <a:p>
          <a:endParaRPr lang="zh-TW" altLang="en-US"/>
        </a:p>
      </dgm:t>
    </dgm:pt>
    <dgm:pt modelId="{BD9C2706-2C67-459B-9560-5597BF668FD5}" type="pres">
      <dgm:prSet presAssocID="{6D4EF07E-F405-49A5-B3CB-0C25FA90B2C3}" presName="connTx" presStyleLbl="parChTrans1D2" presStyleIdx="3" presStyleCnt="5"/>
      <dgm:spPr/>
      <dgm:t>
        <a:bodyPr/>
        <a:lstStyle/>
        <a:p>
          <a:endParaRPr lang="zh-TW" altLang="en-US"/>
        </a:p>
      </dgm:t>
    </dgm:pt>
    <dgm:pt modelId="{97B23794-09F9-448F-9098-90A83D7321C4}" type="pres">
      <dgm:prSet presAssocID="{1EAF5B03-3E99-40B8-9384-105ABF1E84C9}" presName="root2" presStyleCnt="0"/>
      <dgm:spPr/>
    </dgm:pt>
    <dgm:pt modelId="{D86CCDAC-611A-46BD-AB3D-6E72DC5953EB}" type="pres">
      <dgm:prSet presAssocID="{1EAF5B03-3E99-40B8-9384-105ABF1E84C9}" presName="LevelTwoTextNode" presStyleLbl="node2" presStyleIdx="3" presStyleCnt="5" custScaleX="356373">
        <dgm:presLayoutVars>
          <dgm:chPref val="3"/>
        </dgm:presLayoutVars>
      </dgm:prSet>
      <dgm:spPr/>
      <dgm:t>
        <a:bodyPr/>
        <a:lstStyle/>
        <a:p>
          <a:endParaRPr lang="zh-TW" altLang="en-US"/>
        </a:p>
      </dgm:t>
    </dgm:pt>
    <dgm:pt modelId="{32A5DBF3-290F-421E-B5DD-C8B329FA0D20}" type="pres">
      <dgm:prSet presAssocID="{1EAF5B03-3E99-40B8-9384-105ABF1E84C9}" presName="level3hierChild" presStyleCnt="0"/>
      <dgm:spPr/>
    </dgm:pt>
    <dgm:pt modelId="{B3DBB24B-3955-42FB-94F9-A33402817C05}" type="pres">
      <dgm:prSet presAssocID="{4FEFD953-1331-4547-AEE6-96B3541A6DBB}" presName="conn2-1" presStyleLbl="parChTrans1D2" presStyleIdx="4" presStyleCnt="5"/>
      <dgm:spPr/>
      <dgm:t>
        <a:bodyPr/>
        <a:lstStyle/>
        <a:p>
          <a:endParaRPr lang="zh-TW" altLang="en-US"/>
        </a:p>
      </dgm:t>
    </dgm:pt>
    <dgm:pt modelId="{BB4D6A4E-5326-4EA2-AF35-261B2A2B1A7A}" type="pres">
      <dgm:prSet presAssocID="{4FEFD953-1331-4547-AEE6-96B3541A6DBB}" presName="connTx" presStyleLbl="parChTrans1D2" presStyleIdx="4" presStyleCnt="5"/>
      <dgm:spPr/>
      <dgm:t>
        <a:bodyPr/>
        <a:lstStyle/>
        <a:p>
          <a:endParaRPr lang="zh-TW" altLang="en-US"/>
        </a:p>
      </dgm:t>
    </dgm:pt>
    <dgm:pt modelId="{836FC2B0-59A3-4866-90D7-7A5686082ACE}" type="pres">
      <dgm:prSet presAssocID="{6A52E4DB-BDC3-461B-B499-471D83BFF01F}" presName="root2" presStyleCnt="0"/>
      <dgm:spPr/>
    </dgm:pt>
    <dgm:pt modelId="{D989C5C1-E419-4827-8689-D1E1CA7F30CB}" type="pres">
      <dgm:prSet presAssocID="{6A52E4DB-BDC3-461B-B499-471D83BFF01F}" presName="LevelTwoTextNode" presStyleLbl="node2" presStyleIdx="4" presStyleCnt="5" custScaleX="356373">
        <dgm:presLayoutVars>
          <dgm:chPref val="3"/>
        </dgm:presLayoutVars>
      </dgm:prSet>
      <dgm:spPr/>
      <dgm:t>
        <a:bodyPr/>
        <a:lstStyle/>
        <a:p>
          <a:endParaRPr lang="zh-TW" altLang="en-US"/>
        </a:p>
      </dgm:t>
    </dgm:pt>
    <dgm:pt modelId="{F9CD9A32-1D45-4D4B-9E11-D8AB6EBF6D6C}" type="pres">
      <dgm:prSet presAssocID="{6A52E4DB-BDC3-461B-B499-471D83BFF01F}" presName="level3hierChild" presStyleCnt="0"/>
      <dgm:spPr/>
    </dgm:pt>
  </dgm:ptLst>
  <dgm:cxnLst>
    <dgm:cxn modelId="{8DBB1A9A-7980-42EB-A501-A6F8B5A32697}" type="presOf" srcId="{ACDCF60D-D288-42F7-911E-C4D66EEB6CAB}" destId="{BACA6290-5AAC-4A0B-A679-CF9C897EC753}" srcOrd="0" destOrd="0" presId="urn:microsoft.com/office/officeart/2005/8/layout/hierarchy2"/>
    <dgm:cxn modelId="{C4ACB6AB-B2F9-4098-95C5-069316451DED}" type="presOf" srcId="{D2EBC415-33D8-48FE-94AC-7FA64AF7D611}" destId="{6EC88725-DE88-4E15-8496-CB868ED15BB2}" srcOrd="0" destOrd="0" presId="urn:microsoft.com/office/officeart/2005/8/layout/hierarchy2"/>
    <dgm:cxn modelId="{8715F189-B8DE-482C-86C9-1C06B4B37769}" type="presOf" srcId="{8EA07A32-4C92-4D83-8C41-46A8DE487012}" destId="{63692C05-9CE5-4FC6-B981-C7F2A74702EB}" srcOrd="0" destOrd="0" presId="urn:microsoft.com/office/officeart/2005/8/layout/hierarchy2"/>
    <dgm:cxn modelId="{750FA8DF-6238-45EE-9CFA-A1B8A364012C}" type="presOf" srcId="{8EC28B52-8D10-485D-A87E-2C0102724787}" destId="{59A49073-2FE5-4F4C-B8D2-28EA6692444F}" srcOrd="0" destOrd="0" presId="urn:microsoft.com/office/officeart/2005/8/layout/hierarchy2"/>
    <dgm:cxn modelId="{5FADE56A-C6A7-4731-962F-68AA9BF75137}" type="presOf" srcId="{D2EBC415-33D8-48FE-94AC-7FA64AF7D611}" destId="{AE9F0C2C-AB94-495C-8995-25F19C40A2EF}" srcOrd="1" destOrd="0" presId="urn:microsoft.com/office/officeart/2005/8/layout/hierarchy2"/>
    <dgm:cxn modelId="{3DFF5781-9E00-46B8-875A-7CB153AE657E}" srcId="{8EC28B52-8D10-485D-A87E-2C0102724787}" destId="{1EAF5B03-3E99-40B8-9384-105ABF1E84C9}" srcOrd="3" destOrd="0" parTransId="{6D4EF07E-F405-49A5-B3CB-0C25FA90B2C3}" sibTransId="{CBE6CFA4-FC4D-49E4-BF3F-521C07D8F7F6}"/>
    <dgm:cxn modelId="{8F473B73-3F64-4A0B-B4AA-0F47CA05FCF4}" srcId="{3FDD5B94-9855-4081-8573-A34A12D7FE5D}" destId="{8EC28B52-8D10-485D-A87E-2C0102724787}" srcOrd="0" destOrd="0" parTransId="{91AFB9E7-5682-4EF9-AADB-A2C43F7A39E0}" sibTransId="{60DCBDAB-C047-4236-AC14-180C70A057B4}"/>
    <dgm:cxn modelId="{DDB7676D-B961-4EDF-A644-23A1A8D2DB5F}" srcId="{8EC28B52-8D10-485D-A87E-2C0102724787}" destId="{6A52E4DB-BDC3-461B-B499-471D83BFF01F}" srcOrd="4" destOrd="0" parTransId="{4FEFD953-1331-4547-AEE6-96B3541A6DBB}" sibTransId="{84D7DF58-A11D-437B-8CE8-053F297B8C74}"/>
    <dgm:cxn modelId="{DDF675FD-CF36-4E71-83D4-FC52949E7643}" srcId="{8EC28B52-8D10-485D-A87E-2C0102724787}" destId="{4202C68C-B59E-47A0-827D-39A213596C8E}" srcOrd="0" destOrd="0" parTransId="{ACDCF60D-D288-42F7-911E-C4D66EEB6CAB}" sibTransId="{883FC250-BB3F-4EE1-B015-DBD4AB3BAE3A}"/>
    <dgm:cxn modelId="{BC8FDEE9-7E0C-4E43-A2EF-A894C32B0671}" type="presOf" srcId="{ACDCF60D-D288-42F7-911E-C4D66EEB6CAB}" destId="{096F2B70-9AA3-4503-8EA9-F88B6C251730}" srcOrd="1" destOrd="0" presId="urn:microsoft.com/office/officeart/2005/8/layout/hierarchy2"/>
    <dgm:cxn modelId="{9F447C28-14F7-49A4-A891-822987E7FABE}" type="presOf" srcId="{B5477B43-CB88-49AB-BE76-504840A6F19F}" destId="{E215D3AD-8FB5-4BF2-9E1C-6D51D3FFFCD2}" srcOrd="0" destOrd="0" presId="urn:microsoft.com/office/officeart/2005/8/layout/hierarchy2"/>
    <dgm:cxn modelId="{D859AC9A-E0CF-4BAE-BDA2-3ABC93460B6F}" type="presOf" srcId="{4FEFD953-1331-4547-AEE6-96B3541A6DBB}" destId="{B3DBB24B-3955-42FB-94F9-A33402817C05}" srcOrd="0" destOrd="0" presId="urn:microsoft.com/office/officeart/2005/8/layout/hierarchy2"/>
    <dgm:cxn modelId="{EB6605A4-CC8A-4736-B11F-F154BF47C8B4}" type="presOf" srcId="{4FEFD953-1331-4547-AEE6-96B3541A6DBB}" destId="{BB4D6A4E-5326-4EA2-AF35-261B2A2B1A7A}" srcOrd="1" destOrd="0" presId="urn:microsoft.com/office/officeart/2005/8/layout/hierarchy2"/>
    <dgm:cxn modelId="{BFE8DBE5-1A76-42A1-BE8C-FD6720695574}" type="presOf" srcId="{3FDD5B94-9855-4081-8573-A34A12D7FE5D}" destId="{99E7CB35-2B23-48F8-BB1A-B9D888318EA3}" srcOrd="0" destOrd="0" presId="urn:microsoft.com/office/officeart/2005/8/layout/hierarchy2"/>
    <dgm:cxn modelId="{51E1B870-0EFB-414D-BF66-D9E0076815D1}" type="presOf" srcId="{4202C68C-B59E-47A0-827D-39A213596C8E}" destId="{AB4A6617-22C6-470E-8F46-0CCDAE6D98D6}" srcOrd="0" destOrd="0" presId="urn:microsoft.com/office/officeart/2005/8/layout/hierarchy2"/>
    <dgm:cxn modelId="{F054DE75-6856-4FCF-84F3-4D8451A73942}" type="presOf" srcId="{B5477B43-CB88-49AB-BE76-504840A6F19F}" destId="{4FAF8D2D-B573-4AB3-96F6-206F5DCF7B7F}" srcOrd="1" destOrd="0" presId="urn:microsoft.com/office/officeart/2005/8/layout/hierarchy2"/>
    <dgm:cxn modelId="{150A9A84-B39B-42BE-8E4E-F2FE7EECA2F1}" type="presOf" srcId="{6D4EF07E-F405-49A5-B3CB-0C25FA90B2C3}" destId="{5A63CB08-97EF-4E7C-9C4B-CF3F6BB54FF3}" srcOrd="0" destOrd="0" presId="urn:microsoft.com/office/officeart/2005/8/layout/hierarchy2"/>
    <dgm:cxn modelId="{971921EF-51A4-413E-9AD3-F2DFA4D4BD35}" type="presOf" srcId="{1EAF5B03-3E99-40B8-9384-105ABF1E84C9}" destId="{D86CCDAC-611A-46BD-AB3D-6E72DC5953EB}" srcOrd="0" destOrd="0" presId="urn:microsoft.com/office/officeart/2005/8/layout/hierarchy2"/>
    <dgm:cxn modelId="{43193A3E-8A76-4E4A-ABCD-34CD0CB71F7C}" srcId="{8EC28B52-8D10-485D-A87E-2C0102724787}" destId="{FA5D491D-2178-4D94-ABDA-BF56B9031B6A}" srcOrd="1" destOrd="0" parTransId="{B5477B43-CB88-49AB-BE76-504840A6F19F}" sibTransId="{2E3C6C87-7FEC-4472-8DF8-AEC8CF96A484}"/>
    <dgm:cxn modelId="{0FE3BBC0-74D3-41B8-983B-B1ECA51FEE67}" type="presOf" srcId="{6A52E4DB-BDC3-461B-B499-471D83BFF01F}" destId="{D989C5C1-E419-4827-8689-D1E1CA7F30CB}" srcOrd="0" destOrd="0" presId="urn:microsoft.com/office/officeart/2005/8/layout/hierarchy2"/>
    <dgm:cxn modelId="{83293A00-7E1B-4135-834C-9477FDBDD151}" type="presOf" srcId="{FA5D491D-2178-4D94-ABDA-BF56B9031B6A}" destId="{C7BA5273-C5B4-4317-9951-A07828DB16E9}" srcOrd="0" destOrd="0" presId="urn:microsoft.com/office/officeart/2005/8/layout/hierarchy2"/>
    <dgm:cxn modelId="{0C49C6DB-857E-4EFC-B466-37F206B46BE8}" srcId="{8EC28B52-8D10-485D-A87E-2C0102724787}" destId="{8EA07A32-4C92-4D83-8C41-46A8DE487012}" srcOrd="2" destOrd="0" parTransId="{D2EBC415-33D8-48FE-94AC-7FA64AF7D611}" sibTransId="{7446ADC6-B11A-4122-A0E2-5C03FA7510D5}"/>
    <dgm:cxn modelId="{763CBAAA-7228-4640-AF54-782CCB5BCA93}" type="presOf" srcId="{6D4EF07E-F405-49A5-B3CB-0C25FA90B2C3}" destId="{BD9C2706-2C67-459B-9560-5597BF668FD5}" srcOrd="1" destOrd="0" presId="urn:microsoft.com/office/officeart/2005/8/layout/hierarchy2"/>
    <dgm:cxn modelId="{BE014B43-DA99-44CC-8605-8BBE56184A59}" type="presParOf" srcId="{99E7CB35-2B23-48F8-BB1A-B9D888318EA3}" destId="{612E8D98-8777-494C-A2F0-E875ADA4EEA7}" srcOrd="0" destOrd="0" presId="urn:microsoft.com/office/officeart/2005/8/layout/hierarchy2"/>
    <dgm:cxn modelId="{2FCE6964-3CAD-4672-80F8-C89603A936DC}" type="presParOf" srcId="{612E8D98-8777-494C-A2F0-E875ADA4EEA7}" destId="{59A49073-2FE5-4F4C-B8D2-28EA6692444F}" srcOrd="0" destOrd="0" presId="urn:microsoft.com/office/officeart/2005/8/layout/hierarchy2"/>
    <dgm:cxn modelId="{5FDC8927-2CD8-47A9-8312-F2DF777C328E}" type="presParOf" srcId="{612E8D98-8777-494C-A2F0-E875ADA4EEA7}" destId="{3CE7029B-E1DE-45E9-83CC-F02FB3E9B104}" srcOrd="1" destOrd="0" presId="urn:microsoft.com/office/officeart/2005/8/layout/hierarchy2"/>
    <dgm:cxn modelId="{D6D5BADA-5A60-4445-8CCE-51B4220BC5D8}" type="presParOf" srcId="{3CE7029B-E1DE-45E9-83CC-F02FB3E9B104}" destId="{BACA6290-5AAC-4A0B-A679-CF9C897EC753}" srcOrd="0" destOrd="0" presId="urn:microsoft.com/office/officeart/2005/8/layout/hierarchy2"/>
    <dgm:cxn modelId="{DB9D355E-4398-43E7-AE9E-D43ABB3E20FA}" type="presParOf" srcId="{BACA6290-5AAC-4A0B-A679-CF9C897EC753}" destId="{096F2B70-9AA3-4503-8EA9-F88B6C251730}" srcOrd="0" destOrd="0" presId="urn:microsoft.com/office/officeart/2005/8/layout/hierarchy2"/>
    <dgm:cxn modelId="{F03A7ECA-8654-4018-89CB-7C799E7D1B9B}" type="presParOf" srcId="{3CE7029B-E1DE-45E9-83CC-F02FB3E9B104}" destId="{8E86D082-C24F-4536-8639-0E28510FF12E}" srcOrd="1" destOrd="0" presId="urn:microsoft.com/office/officeart/2005/8/layout/hierarchy2"/>
    <dgm:cxn modelId="{9928C1AF-6321-42C5-8869-C17AC7DDE1AC}" type="presParOf" srcId="{8E86D082-C24F-4536-8639-0E28510FF12E}" destId="{AB4A6617-22C6-470E-8F46-0CCDAE6D98D6}" srcOrd="0" destOrd="0" presId="urn:microsoft.com/office/officeart/2005/8/layout/hierarchy2"/>
    <dgm:cxn modelId="{71653CA0-708B-43C2-981C-FE3CC257A496}" type="presParOf" srcId="{8E86D082-C24F-4536-8639-0E28510FF12E}" destId="{89870063-0D26-4384-B8C7-139691C8811C}" srcOrd="1" destOrd="0" presId="urn:microsoft.com/office/officeart/2005/8/layout/hierarchy2"/>
    <dgm:cxn modelId="{DF50D9C9-4B2A-48A2-93A3-E7DE037D1F6D}" type="presParOf" srcId="{3CE7029B-E1DE-45E9-83CC-F02FB3E9B104}" destId="{E215D3AD-8FB5-4BF2-9E1C-6D51D3FFFCD2}" srcOrd="2" destOrd="0" presId="urn:microsoft.com/office/officeart/2005/8/layout/hierarchy2"/>
    <dgm:cxn modelId="{3B5E02FC-DE11-4EF7-8692-55065693756F}" type="presParOf" srcId="{E215D3AD-8FB5-4BF2-9E1C-6D51D3FFFCD2}" destId="{4FAF8D2D-B573-4AB3-96F6-206F5DCF7B7F}" srcOrd="0" destOrd="0" presId="urn:microsoft.com/office/officeart/2005/8/layout/hierarchy2"/>
    <dgm:cxn modelId="{25E3AC80-2E9E-4E01-901A-F295C6965B37}" type="presParOf" srcId="{3CE7029B-E1DE-45E9-83CC-F02FB3E9B104}" destId="{8A2A4458-053F-4452-9EF8-2D70C25466D7}" srcOrd="3" destOrd="0" presId="urn:microsoft.com/office/officeart/2005/8/layout/hierarchy2"/>
    <dgm:cxn modelId="{BB205E5A-E2B9-42E0-B30A-5E34FC7901B2}" type="presParOf" srcId="{8A2A4458-053F-4452-9EF8-2D70C25466D7}" destId="{C7BA5273-C5B4-4317-9951-A07828DB16E9}" srcOrd="0" destOrd="0" presId="urn:microsoft.com/office/officeart/2005/8/layout/hierarchy2"/>
    <dgm:cxn modelId="{87ADF376-85A0-4B9A-848F-1B6569F009C9}" type="presParOf" srcId="{8A2A4458-053F-4452-9EF8-2D70C25466D7}" destId="{AD4A856D-1265-43E5-9C71-E4919B6882AF}" srcOrd="1" destOrd="0" presId="urn:microsoft.com/office/officeart/2005/8/layout/hierarchy2"/>
    <dgm:cxn modelId="{A44AB538-FC22-418F-ADD8-8A3F45E53DA2}" type="presParOf" srcId="{3CE7029B-E1DE-45E9-83CC-F02FB3E9B104}" destId="{6EC88725-DE88-4E15-8496-CB868ED15BB2}" srcOrd="4" destOrd="0" presId="urn:microsoft.com/office/officeart/2005/8/layout/hierarchy2"/>
    <dgm:cxn modelId="{3061749D-CA66-4BC4-BD8F-88C20536C510}" type="presParOf" srcId="{6EC88725-DE88-4E15-8496-CB868ED15BB2}" destId="{AE9F0C2C-AB94-495C-8995-25F19C40A2EF}" srcOrd="0" destOrd="0" presId="urn:microsoft.com/office/officeart/2005/8/layout/hierarchy2"/>
    <dgm:cxn modelId="{475EFF8A-2E60-4199-82DD-A31FFBDAE819}" type="presParOf" srcId="{3CE7029B-E1DE-45E9-83CC-F02FB3E9B104}" destId="{DCE3D8AD-DA21-4A9F-9F5D-60B6B379D230}" srcOrd="5" destOrd="0" presId="urn:microsoft.com/office/officeart/2005/8/layout/hierarchy2"/>
    <dgm:cxn modelId="{8F024F06-B32F-47C3-92B6-749B12BC6C88}" type="presParOf" srcId="{DCE3D8AD-DA21-4A9F-9F5D-60B6B379D230}" destId="{63692C05-9CE5-4FC6-B981-C7F2A74702EB}" srcOrd="0" destOrd="0" presId="urn:microsoft.com/office/officeart/2005/8/layout/hierarchy2"/>
    <dgm:cxn modelId="{95F2EF49-7619-4133-988B-1C3E45CA19E4}" type="presParOf" srcId="{DCE3D8AD-DA21-4A9F-9F5D-60B6B379D230}" destId="{15CF2CF2-6298-4DA0-A867-FA944645626E}" srcOrd="1" destOrd="0" presId="urn:microsoft.com/office/officeart/2005/8/layout/hierarchy2"/>
    <dgm:cxn modelId="{1B2323FC-30C4-42F9-94BF-5FB054F7A2BA}" type="presParOf" srcId="{3CE7029B-E1DE-45E9-83CC-F02FB3E9B104}" destId="{5A63CB08-97EF-4E7C-9C4B-CF3F6BB54FF3}" srcOrd="6" destOrd="0" presId="urn:microsoft.com/office/officeart/2005/8/layout/hierarchy2"/>
    <dgm:cxn modelId="{A59BD30C-D22B-4C5F-B3C7-3C991E39128D}" type="presParOf" srcId="{5A63CB08-97EF-4E7C-9C4B-CF3F6BB54FF3}" destId="{BD9C2706-2C67-459B-9560-5597BF668FD5}" srcOrd="0" destOrd="0" presId="urn:microsoft.com/office/officeart/2005/8/layout/hierarchy2"/>
    <dgm:cxn modelId="{4FB0A2CF-685B-4166-A168-096D81B440B8}" type="presParOf" srcId="{3CE7029B-E1DE-45E9-83CC-F02FB3E9B104}" destId="{97B23794-09F9-448F-9098-90A83D7321C4}" srcOrd="7" destOrd="0" presId="urn:microsoft.com/office/officeart/2005/8/layout/hierarchy2"/>
    <dgm:cxn modelId="{97647658-97E1-47E5-B3DD-925229759B9D}" type="presParOf" srcId="{97B23794-09F9-448F-9098-90A83D7321C4}" destId="{D86CCDAC-611A-46BD-AB3D-6E72DC5953EB}" srcOrd="0" destOrd="0" presId="urn:microsoft.com/office/officeart/2005/8/layout/hierarchy2"/>
    <dgm:cxn modelId="{5C6DE95E-C879-4803-98B5-B54C73556AF0}" type="presParOf" srcId="{97B23794-09F9-448F-9098-90A83D7321C4}" destId="{32A5DBF3-290F-421E-B5DD-C8B329FA0D20}" srcOrd="1" destOrd="0" presId="urn:microsoft.com/office/officeart/2005/8/layout/hierarchy2"/>
    <dgm:cxn modelId="{6DA49502-90B0-42DD-A216-FA16A42EB760}" type="presParOf" srcId="{3CE7029B-E1DE-45E9-83CC-F02FB3E9B104}" destId="{B3DBB24B-3955-42FB-94F9-A33402817C05}" srcOrd="8" destOrd="0" presId="urn:microsoft.com/office/officeart/2005/8/layout/hierarchy2"/>
    <dgm:cxn modelId="{E12BBB61-FEBA-45F8-A24F-2377FB787290}" type="presParOf" srcId="{B3DBB24B-3955-42FB-94F9-A33402817C05}" destId="{BB4D6A4E-5326-4EA2-AF35-261B2A2B1A7A}" srcOrd="0" destOrd="0" presId="urn:microsoft.com/office/officeart/2005/8/layout/hierarchy2"/>
    <dgm:cxn modelId="{DF5581C6-41D9-4944-81D4-616540D37FA3}" type="presParOf" srcId="{3CE7029B-E1DE-45E9-83CC-F02FB3E9B104}" destId="{836FC2B0-59A3-4866-90D7-7A5686082ACE}" srcOrd="9" destOrd="0" presId="urn:microsoft.com/office/officeart/2005/8/layout/hierarchy2"/>
    <dgm:cxn modelId="{36AC9C5E-A8ED-4777-B2C6-BF0241928E4B}" type="presParOf" srcId="{836FC2B0-59A3-4866-90D7-7A5686082ACE}" destId="{D989C5C1-E419-4827-8689-D1E1CA7F30CB}" srcOrd="0" destOrd="0" presId="urn:microsoft.com/office/officeart/2005/8/layout/hierarchy2"/>
    <dgm:cxn modelId="{237A9BA8-A46E-4BBD-886A-9EDAD6B2B2D6}" type="presParOf" srcId="{836FC2B0-59A3-4866-90D7-7A5686082ACE}" destId="{F9CD9A32-1D45-4D4B-9E11-D8AB6EBF6D6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81D677-3020-4F42-B187-C1501FFD9B7C}" type="doc">
      <dgm:prSet loTypeId="urn:microsoft.com/office/officeart/2005/8/layout/hProcess9" loCatId="process" qsTypeId="urn:microsoft.com/office/officeart/2005/8/quickstyle/3d3" qsCatId="3D" csTypeId="urn:microsoft.com/office/officeart/2005/8/colors/colorful1" csCatId="colorful" phldr="1"/>
      <dgm:spPr/>
    </dgm:pt>
    <dgm:pt modelId="{E3E807D6-3D7D-4A05-B506-DEBDE3CE6009}">
      <dgm:prSet phldrT="[文字]"/>
      <dgm:spPr/>
      <dgm:t>
        <a:bodyPr/>
        <a:lstStyle/>
        <a:p>
          <a:r>
            <a:rPr lang="zh-TW" altLang="en-US" b="1" dirty="0" smtClean="0">
              <a:latin typeface="+mj-ea"/>
              <a:ea typeface="+mj-ea"/>
            </a:rPr>
            <a:t>研擬文件</a:t>
          </a:r>
          <a:endParaRPr lang="zh-TW" altLang="en-US" b="1" dirty="0">
            <a:latin typeface="+mj-ea"/>
            <a:ea typeface="+mj-ea"/>
          </a:endParaRPr>
        </a:p>
      </dgm:t>
    </dgm:pt>
    <dgm:pt modelId="{2D756FE7-7B82-44C2-91BA-62971EBB5C06}" type="parTrans" cxnId="{54883EF9-AD30-4E5A-94B5-380B0F1DA3FC}">
      <dgm:prSet/>
      <dgm:spPr/>
      <dgm:t>
        <a:bodyPr/>
        <a:lstStyle/>
        <a:p>
          <a:endParaRPr lang="zh-TW" altLang="en-US" b="1">
            <a:latin typeface="+mj-ea"/>
            <a:ea typeface="+mj-ea"/>
          </a:endParaRPr>
        </a:p>
      </dgm:t>
    </dgm:pt>
    <dgm:pt modelId="{22F3B5B2-265F-441C-9C0F-D1C9E26BE526}" type="sibTrans" cxnId="{54883EF9-AD30-4E5A-94B5-380B0F1DA3FC}">
      <dgm:prSet/>
      <dgm:spPr/>
      <dgm:t>
        <a:bodyPr/>
        <a:lstStyle/>
        <a:p>
          <a:endParaRPr lang="zh-TW" altLang="en-US" b="1">
            <a:latin typeface="+mj-ea"/>
            <a:ea typeface="+mj-ea"/>
          </a:endParaRPr>
        </a:p>
      </dgm:t>
    </dgm:pt>
    <dgm:pt modelId="{52C88485-E809-419F-BB7D-23EBCBCDF13B}">
      <dgm:prSet phldrT="[文字]"/>
      <dgm:spPr/>
      <dgm:t>
        <a:bodyPr/>
        <a:lstStyle/>
        <a:p>
          <a:r>
            <a:rPr lang="zh-TW" altLang="en-US" b="1" dirty="0" smtClean="0">
              <a:latin typeface="+mj-ea"/>
              <a:ea typeface="+mj-ea"/>
            </a:rPr>
            <a:t>等標</a:t>
          </a:r>
          <a:endParaRPr lang="zh-TW" altLang="en-US" b="1" dirty="0">
            <a:latin typeface="+mj-ea"/>
            <a:ea typeface="+mj-ea"/>
          </a:endParaRPr>
        </a:p>
      </dgm:t>
    </dgm:pt>
    <dgm:pt modelId="{F8C0B144-0F33-4076-A361-F027061E1E7E}" type="parTrans" cxnId="{AD2D5808-9A36-4749-BE6F-BC5F5BE50AFD}">
      <dgm:prSet/>
      <dgm:spPr/>
      <dgm:t>
        <a:bodyPr/>
        <a:lstStyle/>
        <a:p>
          <a:endParaRPr lang="zh-TW" altLang="en-US" b="1">
            <a:latin typeface="+mj-ea"/>
            <a:ea typeface="+mj-ea"/>
          </a:endParaRPr>
        </a:p>
      </dgm:t>
    </dgm:pt>
    <dgm:pt modelId="{932C710E-FC6F-48D5-8A0A-F404F5B0E23A}" type="sibTrans" cxnId="{AD2D5808-9A36-4749-BE6F-BC5F5BE50AFD}">
      <dgm:prSet/>
      <dgm:spPr/>
      <dgm:t>
        <a:bodyPr/>
        <a:lstStyle/>
        <a:p>
          <a:endParaRPr lang="zh-TW" altLang="en-US" b="1">
            <a:latin typeface="+mj-ea"/>
            <a:ea typeface="+mj-ea"/>
          </a:endParaRPr>
        </a:p>
      </dgm:t>
    </dgm:pt>
    <dgm:pt modelId="{A916F06E-5972-485D-AF80-1E7B21E27EA2}">
      <dgm:prSet phldrT="[文字]"/>
      <dgm:spPr/>
      <dgm:t>
        <a:bodyPr/>
        <a:lstStyle/>
        <a:p>
          <a:r>
            <a:rPr lang="zh-TW" altLang="en-US" b="1" dirty="0" smtClean="0">
              <a:latin typeface="+mj-ea"/>
              <a:ea typeface="+mj-ea"/>
            </a:rPr>
            <a:t>訂定底價</a:t>
          </a:r>
          <a:endParaRPr lang="zh-TW" altLang="en-US" b="1" dirty="0">
            <a:latin typeface="+mj-ea"/>
            <a:ea typeface="+mj-ea"/>
          </a:endParaRPr>
        </a:p>
      </dgm:t>
    </dgm:pt>
    <dgm:pt modelId="{8D61231D-07F5-486B-B716-59E190A1D03C}" type="parTrans" cxnId="{8218B0D6-FE02-46A7-A2AE-FC9274EDAB09}">
      <dgm:prSet/>
      <dgm:spPr/>
      <dgm:t>
        <a:bodyPr/>
        <a:lstStyle/>
        <a:p>
          <a:endParaRPr lang="zh-TW" altLang="en-US" b="1">
            <a:latin typeface="+mj-ea"/>
            <a:ea typeface="+mj-ea"/>
          </a:endParaRPr>
        </a:p>
      </dgm:t>
    </dgm:pt>
    <dgm:pt modelId="{60C45B2E-B890-46D7-930E-56F924946C36}" type="sibTrans" cxnId="{8218B0D6-FE02-46A7-A2AE-FC9274EDAB09}">
      <dgm:prSet/>
      <dgm:spPr/>
      <dgm:t>
        <a:bodyPr/>
        <a:lstStyle/>
        <a:p>
          <a:endParaRPr lang="zh-TW" altLang="en-US" b="1">
            <a:latin typeface="+mj-ea"/>
            <a:ea typeface="+mj-ea"/>
          </a:endParaRPr>
        </a:p>
      </dgm:t>
    </dgm:pt>
    <dgm:pt modelId="{BA67B4F0-FC0D-4D0D-B364-1DE9758DA40E}">
      <dgm:prSet/>
      <dgm:spPr/>
      <dgm:t>
        <a:bodyPr/>
        <a:lstStyle/>
        <a:p>
          <a:r>
            <a:rPr lang="zh-TW" altLang="en-US" b="1" dirty="0" smtClean="0">
              <a:latin typeface="+mj-ea"/>
              <a:ea typeface="+mj-ea"/>
            </a:rPr>
            <a:t>截止收件</a:t>
          </a:r>
          <a:endParaRPr lang="zh-TW" altLang="en-US" b="1" dirty="0">
            <a:latin typeface="+mj-ea"/>
            <a:ea typeface="+mj-ea"/>
          </a:endParaRPr>
        </a:p>
      </dgm:t>
    </dgm:pt>
    <dgm:pt modelId="{D7783DF2-7705-4435-8987-DD20F57FCAD7}" type="parTrans" cxnId="{7B0CEB16-4B19-4170-997D-9F9CC9ED9F9E}">
      <dgm:prSet/>
      <dgm:spPr/>
      <dgm:t>
        <a:bodyPr/>
        <a:lstStyle/>
        <a:p>
          <a:endParaRPr lang="zh-TW" altLang="en-US" b="1">
            <a:latin typeface="+mj-ea"/>
            <a:ea typeface="+mj-ea"/>
          </a:endParaRPr>
        </a:p>
      </dgm:t>
    </dgm:pt>
    <dgm:pt modelId="{51F3D010-98EB-47B2-9C2E-A098B67B3BED}" type="sibTrans" cxnId="{7B0CEB16-4B19-4170-997D-9F9CC9ED9F9E}">
      <dgm:prSet/>
      <dgm:spPr/>
      <dgm:t>
        <a:bodyPr/>
        <a:lstStyle/>
        <a:p>
          <a:endParaRPr lang="zh-TW" altLang="en-US" b="1">
            <a:latin typeface="+mj-ea"/>
            <a:ea typeface="+mj-ea"/>
          </a:endParaRPr>
        </a:p>
      </dgm:t>
    </dgm:pt>
    <dgm:pt modelId="{A9BBDD1B-7E77-4CC4-9AC2-AF2E9A4E89B2}">
      <dgm:prSet/>
      <dgm:spPr/>
      <dgm:t>
        <a:bodyPr/>
        <a:lstStyle/>
        <a:p>
          <a:r>
            <a:rPr lang="zh-TW" altLang="en-US" b="1" dirty="0" smtClean="0">
              <a:latin typeface="+mj-ea"/>
              <a:ea typeface="+mj-ea"/>
            </a:rPr>
            <a:t>達三家否</a:t>
          </a:r>
          <a:endParaRPr lang="zh-TW" altLang="en-US" b="1" dirty="0">
            <a:latin typeface="+mj-ea"/>
            <a:ea typeface="+mj-ea"/>
          </a:endParaRPr>
        </a:p>
      </dgm:t>
    </dgm:pt>
    <dgm:pt modelId="{2A6B498D-61E9-40CA-ABF8-2779C514B8FB}" type="parTrans" cxnId="{A274D9A8-1FA8-4A8D-907D-FAE3E2638CDC}">
      <dgm:prSet/>
      <dgm:spPr/>
      <dgm:t>
        <a:bodyPr/>
        <a:lstStyle/>
        <a:p>
          <a:endParaRPr lang="zh-TW" altLang="en-US" b="1">
            <a:latin typeface="+mj-ea"/>
            <a:ea typeface="+mj-ea"/>
          </a:endParaRPr>
        </a:p>
      </dgm:t>
    </dgm:pt>
    <dgm:pt modelId="{71E07B53-42F3-488D-ACF5-D8DA6EC878CE}" type="sibTrans" cxnId="{A274D9A8-1FA8-4A8D-907D-FAE3E2638CDC}">
      <dgm:prSet/>
      <dgm:spPr/>
      <dgm:t>
        <a:bodyPr/>
        <a:lstStyle/>
        <a:p>
          <a:endParaRPr lang="zh-TW" altLang="en-US" b="1">
            <a:latin typeface="+mj-ea"/>
            <a:ea typeface="+mj-ea"/>
          </a:endParaRPr>
        </a:p>
      </dgm:t>
    </dgm:pt>
    <dgm:pt modelId="{0E9DC1A5-634D-45C2-82A2-A7514E98E92D}">
      <dgm:prSet/>
      <dgm:spPr/>
      <dgm:t>
        <a:bodyPr/>
        <a:lstStyle/>
        <a:p>
          <a:r>
            <a:rPr lang="zh-TW" altLang="en-US" b="1" dirty="0" smtClean="0">
              <a:latin typeface="+mj-ea"/>
              <a:ea typeface="+mj-ea"/>
            </a:rPr>
            <a:t>開標審標</a:t>
          </a:r>
          <a:endParaRPr lang="zh-TW" altLang="en-US" b="1" dirty="0">
            <a:latin typeface="+mj-ea"/>
            <a:ea typeface="+mj-ea"/>
          </a:endParaRPr>
        </a:p>
      </dgm:t>
    </dgm:pt>
    <dgm:pt modelId="{6717F034-708C-433D-9505-68FE564D93A7}" type="parTrans" cxnId="{57ED8638-D513-4F8B-9E9B-43FBA6A93045}">
      <dgm:prSet/>
      <dgm:spPr/>
      <dgm:t>
        <a:bodyPr/>
        <a:lstStyle/>
        <a:p>
          <a:endParaRPr lang="zh-TW" altLang="en-US" b="1">
            <a:latin typeface="+mj-ea"/>
            <a:ea typeface="+mj-ea"/>
          </a:endParaRPr>
        </a:p>
      </dgm:t>
    </dgm:pt>
    <dgm:pt modelId="{66501769-D34E-41C3-B881-AEB8875E93D3}" type="sibTrans" cxnId="{57ED8638-D513-4F8B-9E9B-43FBA6A93045}">
      <dgm:prSet/>
      <dgm:spPr/>
      <dgm:t>
        <a:bodyPr/>
        <a:lstStyle/>
        <a:p>
          <a:endParaRPr lang="zh-TW" altLang="en-US" b="1">
            <a:latin typeface="+mj-ea"/>
            <a:ea typeface="+mj-ea"/>
          </a:endParaRPr>
        </a:p>
      </dgm:t>
    </dgm:pt>
    <dgm:pt modelId="{244D3602-4DE1-403C-AD6A-212EC89A8E85}">
      <dgm:prSet/>
      <dgm:spPr/>
      <dgm:t>
        <a:bodyPr/>
        <a:lstStyle/>
        <a:p>
          <a:r>
            <a:rPr lang="en-US" altLang="zh-TW" b="1" dirty="0" smtClean="0">
              <a:latin typeface="+mj-ea"/>
              <a:ea typeface="+mj-ea"/>
            </a:rPr>
            <a:t>V.S.</a:t>
          </a:r>
          <a:r>
            <a:rPr lang="zh-TW" altLang="en-US" b="1" dirty="0" smtClean="0">
              <a:latin typeface="+mj-ea"/>
              <a:ea typeface="+mj-ea"/>
            </a:rPr>
            <a:t>底價</a:t>
          </a:r>
          <a:endParaRPr lang="zh-TW" altLang="en-US" b="1" dirty="0">
            <a:latin typeface="+mj-ea"/>
            <a:ea typeface="+mj-ea"/>
          </a:endParaRPr>
        </a:p>
      </dgm:t>
    </dgm:pt>
    <dgm:pt modelId="{7C70D5DE-36EB-41F3-BF0C-CEB0FE120F68}" type="parTrans" cxnId="{F53FF177-61E6-44EC-9082-0A798628C1CF}">
      <dgm:prSet/>
      <dgm:spPr/>
      <dgm:t>
        <a:bodyPr/>
        <a:lstStyle/>
        <a:p>
          <a:endParaRPr lang="zh-TW" altLang="en-US" b="1">
            <a:latin typeface="+mj-ea"/>
            <a:ea typeface="+mj-ea"/>
          </a:endParaRPr>
        </a:p>
      </dgm:t>
    </dgm:pt>
    <dgm:pt modelId="{CAE50D33-001B-49DA-8069-0E4E99158502}" type="sibTrans" cxnId="{F53FF177-61E6-44EC-9082-0A798628C1CF}">
      <dgm:prSet/>
      <dgm:spPr/>
      <dgm:t>
        <a:bodyPr/>
        <a:lstStyle/>
        <a:p>
          <a:endParaRPr lang="zh-TW" altLang="en-US" b="1">
            <a:latin typeface="+mj-ea"/>
            <a:ea typeface="+mj-ea"/>
          </a:endParaRPr>
        </a:p>
      </dgm:t>
    </dgm:pt>
    <dgm:pt modelId="{AB0D6A8F-072D-49A5-BD88-0DD74537C417}">
      <dgm:prSet/>
      <dgm:spPr/>
      <dgm:t>
        <a:bodyPr/>
        <a:lstStyle/>
        <a:p>
          <a:r>
            <a:rPr lang="zh-TW" altLang="en-US" b="1" dirty="0" smtClean="0">
              <a:latin typeface="+mj-ea"/>
              <a:ea typeface="+mj-ea"/>
            </a:rPr>
            <a:t>決標</a:t>
          </a:r>
          <a:endParaRPr lang="zh-TW" altLang="en-US" b="1" dirty="0">
            <a:latin typeface="+mj-ea"/>
            <a:ea typeface="+mj-ea"/>
          </a:endParaRPr>
        </a:p>
      </dgm:t>
    </dgm:pt>
    <dgm:pt modelId="{1BD05A50-0494-4D49-89AD-5F9BE88DD2A3}" type="parTrans" cxnId="{3AF05684-19AE-4B5D-9209-964BABE4BD4C}">
      <dgm:prSet/>
      <dgm:spPr/>
      <dgm:t>
        <a:bodyPr/>
        <a:lstStyle/>
        <a:p>
          <a:endParaRPr lang="zh-TW" altLang="en-US" b="1">
            <a:latin typeface="+mj-ea"/>
            <a:ea typeface="+mj-ea"/>
          </a:endParaRPr>
        </a:p>
      </dgm:t>
    </dgm:pt>
    <dgm:pt modelId="{A5A0D5CA-AB6D-4B57-8696-8EF426F25D1E}" type="sibTrans" cxnId="{3AF05684-19AE-4B5D-9209-964BABE4BD4C}">
      <dgm:prSet/>
      <dgm:spPr/>
      <dgm:t>
        <a:bodyPr/>
        <a:lstStyle/>
        <a:p>
          <a:endParaRPr lang="zh-TW" altLang="en-US" b="1">
            <a:latin typeface="+mj-ea"/>
            <a:ea typeface="+mj-ea"/>
          </a:endParaRPr>
        </a:p>
      </dgm:t>
    </dgm:pt>
    <dgm:pt modelId="{A633A728-69E7-4BD3-8720-DF0C6E33CF3F}">
      <dgm:prSet/>
      <dgm:spPr/>
      <dgm:t>
        <a:bodyPr/>
        <a:lstStyle/>
        <a:p>
          <a:r>
            <a:rPr lang="zh-TW" altLang="en-US" b="1" dirty="0" smtClean="0">
              <a:latin typeface="+mj-ea"/>
              <a:ea typeface="+mj-ea"/>
            </a:rPr>
            <a:t>招標公告</a:t>
          </a:r>
          <a:endParaRPr lang="zh-TW" altLang="en-US" b="1" dirty="0">
            <a:latin typeface="+mj-ea"/>
            <a:ea typeface="+mj-ea"/>
          </a:endParaRPr>
        </a:p>
      </dgm:t>
    </dgm:pt>
    <dgm:pt modelId="{678D760C-F3C6-4BD5-92EB-83C9F8183232}" type="parTrans" cxnId="{116EB9D5-8816-4AD6-A291-39FC37902C60}">
      <dgm:prSet/>
      <dgm:spPr/>
      <dgm:t>
        <a:bodyPr/>
        <a:lstStyle/>
        <a:p>
          <a:endParaRPr lang="zh-TW" altLang="en-US" b="1">
            <a:latin typeface="+mj-ea"/>
            <a:ea typeface="+mj-ea"/>
          </a:endParaRPr>
        </a:p>
      </dgm:t>
    </dgm:pt>
    <dgm:pt modelId="{9793A99F-970C-4B24-909F-A45FC1CD8284}" type="sibTrans" cxnId="{116EB9D5-8816-4AD6-A291-39FC37902C60}">
      <dgm:prSet/>
      <dgm:spPr/>
      <dgm:t>
        <a:bodyPr/>
        <a:lstStyle/>
        <a:p>
          <a:endParaRPr lang="zh-TW" altLang="en-US" b="1">
            <a:latin typeface="+mj-ea"/>
            <a:ea typeface="+mj-ea"/>
          </a:endParaRPr>
        </a:p>
      </dgm:t>
    </dgm:pt>
    <dgm:pt modelId="{BF45DDBF-E2A8-45A7-88CD-7D3CE95D0D0C}">
      <dgm:prSet/>
      <dgm:spPr/>
      <dgm:t>
        <a:bodyPr/>
        <a:lstStyle/>
        <a:p>
          <a:r>
            <a:rPr lang="zh-TW" altLang="en-US" b="1" dirty="0" smtClean="0">
              <a:latin typeface="+mj-ea"/>
              <a:ea typeface="+mj-ea"/>
            </a:rPr>
            <a:t>履約管理</a:t>
          </a:r>
          <a:endParaRPr lang="zh-TW" altLang="en-US" b="1" dirty="0">
            <a:latin typeface="+mj-ea"/>
            <a:ea typeface="+mj-ea"/>
          </a:endParaRPr>
        </a:p>
      </dgm:t>
    </dgm:pt>
    <dgm:pt modelId="{471F3FC8-A062-4E48-BD90-3666EDEEFFE4}" type="parTrans" cxnId="{C2B2FB49-329E-4FF4-A813-1BBC6ABBC937}">
      <dgm:prSet/>
      <dgm:spPr/>
      <dgm:t>
        <a:bodyPr/>
        <a:lstStyle/>
        <a:p>
          <a:endParaRPr lang="zh-TW" altLang="en-US" b="1">
            <a:latin typeface="+mj-ea"/>
            <a:ea typeface="+mj-ea"/>
          </a:endParaRPr>
        </a:p>
      </dgm:t>
    </dgm:pt>
    <dgm:pt modelId="{BD52823F-C789-40E0-B06D-99C4D9BFD081}" type="sibTrans" cxnId="{C2B2FB49-329E-4FF4-A813-1BBC6ABBC937}">
      <dgm:prSet/>
      <dgm:spPr/>
      <dgm:t>
        <a:bodyPr/>
        <a:lstStyle/>
        <a:p>
          <a:endParaRPr lang="zh-TW" altLang="en-US" b="1">
            <a:latin typeface="+mj-ea"/>
            <a:ea typeface="+mj-ea"/>
          </a:endParaRPr>
        </a:p>
      </dgm:t>
    </dgm:pt>
    <dgm:pt modelId="{B70B41A3-32A4-4C09-9FBB-FCEFA750956F}">
      <dgm:prSet/>
      <dgm:spPr/>
      <dgm:t>
        <a:bodyPr/>
        <a:lstStyle/>
        <a:p>
          <a:r>
            <a:rPr lang="zh-TW" altLang="en-US" b="1" dirty="0" smtClean="0">
              <a:latin typeface="+mj-ea"/>
              <a:ea typeface="+mj-ea"/>
            </a:rPr>
            <a:t>驗收</a:t>
          </a:r>
          <a:endParaRPr lang="zh-TW" altLang="en-US" b="1" dirty="0">
            <a:latin typeface="+mj-ea"/>
            <a:ea typeface="+mj-ea"/>
          </a:endParaRPr>
        </a:p>
      </dgm:t>
    </dgm:pt>
    <dgm:pt modelId="{9331762A-AEBF-43A4-8E4D-469E15317E38}" type="parTrans" cxnId="{E68D0857-C007-45BA-8E5B-3E8A929A0391}">
      <dgm:prSet/>
      <dgm:spPr/>
      <dgm:t>
        <a:bodyPr/>
        <a:lstStyle/>
        <a:p>
          <a:endParaRPr lang="zh-TW" altLang="en-US" b="1">
            <a:latin typeface="+mj-ea"/>
            <a:ea typeface="+mj-ea"/>
          </a:endParaRPr>
        </a:p>
      </dgm:t>
    </dgm:pt>
    <dgm:pt modelId="{DD9F4D1D-9BA3-484C-B13F-B4A09A2ACFC2}" type="sibTrans" cxnId="{E68D0857-C007-45BA-8E5B-3E8A929A0391}">
      <dgm:prSet/>
      <dgm:spPr/>
      <dgm:t>
        <a:bodyPr/>
        <a:lstStyle/>
        <a:p>
          <a:endParaRPr lang="zh-TW" altLang="en-US" b="1">
            <a:latin typeface="+mj-ea"/>
            <a:ea typeface="+mj-ea"/>
          </a:endParaRPr>
        </a:p>
      </dgm:t>
    </dgm:pt>
    <dgm:pt modelId="{45A76C59-F6F6-488D-8BC5-1C85E25153F1}" type="pres">
      <dgm:prSet presAssocID="{1B81D677-3020-4F42-B187-C1501FFD9B7C}" presName="CompostProcess" presStyleCnt="0">
        <dgm:presLayoutVars>
          <dgm:dir/>
          <dgm:resizeHandles val="exact"/>
        </dgm:presLayoutVars>
      </dgm:prSet>
      <dgm:spPr/>
    </dgm:pt>
    <dgm:pt modelId="{7F145610-7D60-455A-802E-7E474A9E4FEF}" type="pres">
      <dgm:prSet presAssocID="{1B81D677-3020-4F42-B187-C1501FFD9B7C}" presName="arrow" presStyleLbl="bgShp" presStyleIdx="0" presStyleCnt="1"/>
      <dgm:spPr/>
    </dgm:pt>
    <dgm:pt modelId="{44FC4534-2B95-4C57-B775-C399224C9692}" type="pres">
      <dgm:prSet presAssocID="{1B81D677-3020-4F42-B187-C1501FFD9B7C}" presName="linearProcess" presStyleCnt="0"/>
      <dgm:spPr/>
    </dgm:pt>
    <dgm:pt modelId="{EBD1C132-FDF8-4D30-9D76-F9214728169B}" type="pres">
      <dgm:prSet presAssocID="{E3E807D6-3D7D-4A05-B506-DEBDE3CE6009}" presName="textNode" presStyleLbl="node1" presStyleIdx="0" presStyleCnt="11">
        <dgm:presLayoutVars>
          <dgm:bulletEnabled val="1"/>
        </dgm:presLayoutVars>
      </dgm:prSet>
      <dgm:spPr/>
      <dgm:t>
        <a:bodyPr/>
        <a:lstStyle/>
        <a:p>
          <a:endParaRPr lang="zh-TW" altLang="en-US"/>
        </a:p>
      </dgm:t>
    </dgm:pt>
    <dgm:pt modelId="{9B4936BD-6CB8-4E3C-ADF8-F1DF77988B1C}" type="pres">
      <dgm:prSet presAssocID="{22F3B5B2-265F-441C-9C0F-D1C9E26BE526}" presName="sibTrans" presStyleCnt="0"/>
      <dgm:spPr/>
    </dgm:pt>
    <dgm:pt modelId="{FB146E87-C4B9-41E2-9655-63C1446939E8}" type="pres">
      <dgm:prSet presAssocID="{A633A728-69E7-4BD3-8720-DF0C6E33CF3F}" presName="textNode" presStyleLbl="node1" presStyleIdx="1" presStyleCnt="11">
        <dgm:presLayoutVars>
          <dgm:bulletEnabled val="1"/>
        </dgm:presLayoutVars>
      </dgm:prSet>
      <dgm:spPr/>
      <dgm:t>
        <a:bodyPr/>
        <a:lstStyle/>
        <a:p>
          <a:endParaRPr lang="zh-TW" altLang="en-US"/>
        </a:p>
      </dgm:t>
    </dgm:pt>
    <dgm:pt modelId="{221E7C59-00ED-41AC-B17F-EF5F72136B27}" type="pres">
      <dgm:prSet presAssocID="{9793A99F-970C-4B24-909F-A45FC1CD8284}" presName="sibTrans" presStyleCnt="0"/>
      <dgm:spPr/>
    </dgm:pt>
    <dgm:pt modelId="{06C9449B-B48F-4137-B193-6A003F00D594}" type="pres">
      <dgm:prSet presAssocID="{52C88485-E809-419F-BB7D-23EBCBCDF13B}" presName="textNode" presStyleLbl="node1" presStyleIdx="2" presStyleCnt="11">
        <dgm:presLayoutVars>
          <dgm:bulletEnabled val="1"/>
        </dgm:presLayoutVars>
      </dgm:prSet>
      <dgm:spPr/>
      <dgm:t>
        <a:bodyPr/>
        <a:lstStyle/>
        <a:p>
          <a:endParaRPr lang="zh-TW" altLang="en-US"/>
        </a:p>
      </dgm:t>
    </dgm:pt>
    <dgm:pt modelId="{B486EE2D-6473-4122-8DDD-F3AE9FD0021E}" type="pres">
      <dgm:prSet presAssocID="{932C710E-FC6F-48D5-8A0A-F404F5B0E23A}" presName="sibTrans" presStyleCnt="0"/>
      <dgm:spPr/>
    </dgm:pt>
    <dgm:pt modelId="{8DEF3149-129B-4D97-9E3C-B37584913EBA}" type="pres">
      <dgm:prSet presAssocID="{A916F06E-5972-485D-AF80-1E7B21E27EA2}" presName="textNode" presStyleLbl="node1" presStyleIdx="3" presStyleCnt="11">
        <dgm:presLayoutVars>
          <dgm:bulletEnabled val="1"/>
        </dgm:presLayoutVars>
      </dgm:prSet>
      <dgm:spPr/>
      <dgm:t>
        <a:bodyPr/>
        <a:lstStyle/>
        <a:p>
          <a:endParaRPr lang="zh-TW" altLang="en-US"/>
        </a:p>
      </dgm:t>
    </dgm:pt>
    <dgm:pt modelId="{727CBAF0-139E-4BE8-8459-CBF21537B0E9}" type="pres">
      <dgm:prSet presAssocID="{60C45B2E-B890-46D7-930E-56F924946C36}" presName="sibTrans" presStyleCnt="0"/>
      <dgm:spPr/>
    </dgm:pt>
    <dgm:pt modelId="{843F8A1C-BDC4-4A30-904C-A1B6761847B0}" type="pres">
      <dgm:prSet presAssocID="{BA67B4F0-FC0D-4D0D-B364-1DE9758DA40E}" presName="textNode" presStyleLbl="node1" presStyleIdx="4" presStyleCnt="11">
        <dgm:presLayoutVars>
          <dgm:bulletEnabled val="1"/>
        </dgm:presLayoutVars>
      </dgm:prSet>
      <dgm:spPr/>
      <dgm:t>
        <a:bodyPr/>
        <a:lstStyle/>
        <a:p>
          <a:endParaRPr lang="zh-TW" altLang="en-US"/>
        </a:p>
      </dgm:t>
    </dgm:pt>
    <dgm:pt modelId="{C302FD70-7FEA-4201-AAF1-E4318A908B12}" type="pres">
      <dgm:prSet presAssocID="{51F3D010-98EB-47B2-9C2E-A098B67B3BED}" presName="sibTrans" presStyleCnt="0"/>
      <dgm:spPr/>
    </dgm:pt>
    <dgm:pt modelId="{AA1085E1-0C88-4179-A0EF-29910C9993B9}" type="pres">
      <dgm:prSet presAssocID="{A9BBDD1B-7E77-4CC4-9AC2-AF2E9A4E89B2}" presName="textNode" presStyleLbl="node1" presStyleIdx="5" presStyleCnt="11">
        <dgm:presLayoutVars>
          <dgm:bulletEnabled val="1"/>
        </dgm:presLayoutVars>
      </dgm:prSet>
      <dgm:spPr/>
      <dgm:t>
        <a:bodyPr/>
        <a:lstStyle/>
        <a:p>
          <a:endParaRPr lang="zh-TW" altLang="en-US"/>
        </a:p>
      </dgm:t>
    </dgm:pt>
    <dgm:pt modelId="{894A5234-8A34-4939-8B61-071E767D1ADD}" type="pres">
      <dgm:prSet presAssocID="{71E07B53-42F3-488D-ACF5-D8DA6EC878CE}" presName="sibTrans" presStyleCnt="0"/>
      <dgm:spPr/>
    </dgm:pt>
    <dgm:pt modelId="{F5B25684-6FA7-4DBC-9CAC-8C96ABB987BB}" type="pres">
      <dgm:prSet presAssocID="{0E9DC1A5-634D-45C2-82A2-A7514E98E92D}" presName="textNode" presStyleLbl="node1" presStyleIdx="6" presStyleCnt="11">
        <dgm:presLayoutVars>
          <dgm:bulletEnabled val="1"/>
        </dgm:presLayoutVars>
      </dgm:prSet>
      <dgm:spPr/>
      <dgm:t>
        <a:bodyPr/>
        <a:lstStyle/>
        <a:p>
          <a:endParaRPr lang="zh-TW" altLang="en-US"/>
        </a:p>
      </dgm:t>
    </dgm:pt>
    <dgm:pt modelId="{9E75F197-F96B-4461-A105-8F6B01BC7E16}" type="pres">
      <dgm:prSet presAssocID="{66501769-D34E-41C3-B881-AEB8875E93D3}" presName="sibTrans" presStyleCnt="0"/>
      <dgm:spPr/>
    </dgm:pt>
    <dgm:pt modelId="{C09326C0-E187-440B-AFAB-5BC4863E70E5}" type="pres">
      <dgm:prSet presAssocID="{244D3602-4DE1-403C-AD6A-212EC89A8E85}" presName="textNode" presStyleLbl="node1" presStyleIdx="7" presStyleCnt="11">
        <dgm:presLayoutVars>
          <dgm:bulletEnabled val="1"/>
        </dgm:presLayoutVars>
      </dgm:prSet>
      <dgm:spPr/>
      <dgm:t>
        <a:bodyPr/>
        <a:lstStyle/>
        <a:p>
          <a:endParaRPr lang="zh-TW" altLang="en-US"/>
        </a:p>
      </dgm:t>
    </dgm:pt>
    <dgm:pt modelId="{18D98B72-5CFC-4186-8DF2-82E1E88655B0}" type="pres">
      <dgm:prSet presAssocID="{CAE50D33-001B-49DA-8069-0E4E99158502}" presName="sibTrans" presStyleCnt="0"/>
      <dgm:spPr/>
    </dgm:pt>
    <dgm:pt modelId="{05C5557D-DC25-469D-83AA-99600DBEF850}" type="pres">
      <dgm:prSet presAssocID="{AB0D6A8F-072D-49A5-BD88-0DD74537C417}" presName="textNode" presStyleLbl="node1" presStyleIdx="8" presStyleCnt="11">
        <dgm:presLayoutVars>
          <dgm:bulletEnabled val="1"/>
        </dgm:presLayoutVars>
      </dgm:prSet>
      <dgm:spPr/>
      <dgm:t>
        <a:bodyPr/>
        <a:lstStyle/>
        <a:p>
          <a:endParaRPr lang="zh-TW" altLang="en-US"/>
        </a:p>
      </dgm:t>
    </dgm:pt>
    <dgm:pt modelId="{B2D7FA5E-5211-4E5B-9ACB-36D58712435A}" type="pres">
      <dgm:prSet presAssocID="{A5A0D5CA-AB6D-4B57-8696-8EF426F25D1E}" presName="sibTrans" presStyleCnt="0"/>
      <dgm:spPr/>
    </dgm:pt>
    <dgm:pt modelId="{BDE5D5C5-F4B7-4126-9F01-68625459F9FE}" type="pres">
      <dgm:prSet presAssocID="{BF45DDBF-E2A8-45A7-88CD-7D3CE95D0D0C}" presName="textNode" presStyleLbl="node1" presStyleIdx="9" presStyleCnt="11">
        <dgm:presLayoutVars>
          <dgm:bulletEnabled val="1"/>
        </dgm:presLayoutVars>
      </dgm:prSet>
      <dgm:spPr/>
      <dgm:t>
        <a:bodyPr/>
        <a:lstStyle/>
        <a:p>
          <a:endParaRPr lang="zh-TW" altLang="en-US"/>
        </a:p>
      </dgm:t>
    </dgm:pt>
    <dgm:pt modelId="{EB140A13-D908-41DF-AB86-A84D33378369}" type="pres">
      <dgm:prSet presAssocID="{BD52823F-C789-40E0-B06D-99C4D9BFD081}" presName="sibTrans" presStyleCnt="0"/>
      <dgm:spPr/>
    </dgm:pt>
    <dgm:pt modelId="{D784409A-97D5-4AD0-89E3-B7571150267C}" type="pres">
      <dgm:prSet presAssocID="{B70B41A3-32A4-4C09-9FBB-FCEFA750956F}" presName="textNode" presStyleLbl="node1" presStyleIdx="10" presStyleCnt="11">
        <dgm:presLayoutVars>
          <dgm:bulletEnabled val="1"/>
        </dgm:presLayoutVars>
      </dgm:prSet>
      <dgm:spPr/>
      <dgm:t>
        <a:bodyPr/>
        <a:lstStyle/>
        <a:p>
          <a:endParaRPr lang="zh-TW" altLang="en-US"/>
        </a:p>
      </dgm:t>
    </dgm:pt>
  </dgm:ptLst>
  <dgm:cxnLst>
    <dgm:cxn modelId="{A274D9A8-1FA8-4A8D-907D-FAE3E2638CDC}" srcId="{1B81D677-3020-4F42-B187-C1501FFD9B7C}" destId="{A9BBDD1B-7E77-4CC4-9AC2-AF2E9A4E89B2}" srcOrd="5" destOrd="0" parTransId="{2A6B498D-61E9-40CA-ABF8-2779C514B8FB}" sibTransId="{71E07B53-42F3-488D-ACF5-D8DA6EC878CE}"/>
    <dgm:cxn modelId="{57ED8638-D513-4F8B-9E9B-43FBA6A93045}" srcId="{1B81D677-3020-4F42-B187-C1501FFD9B7C}" destId="{0E9DC1A5-634D-45C2-82A2-A7514E98E92D}" srcOrd="6" destOrd="0" parTransId="{6717F034-708C-433D-9505-68FE564D93A7}" sibTransId="{66501769-D34E-41C3-B881-AEB8875E93D3}"/>
    <dgm:cxn modelId="{C2B2FB49-329E-4FF4-A813-1BBC6ABBC937}" srcId="{1B81D677-3020-4F42-B187-C1501FFD9B7C}" destId="{BF45DDBF-E2A8-45A7-88CD-7D3CE95D0D0C}" srcOrd="9" destOrd="0" parTransId="{471F3FC8-A062-4E48-BD90-3666EDEEFFE4}" sibTransId="{BD52823F-C789-40E0-B06D-99C4D9BFD081}"/>
    <dgm:cxn modelId="{006F35A0-E063-4A91-BE97-64946F9914D6}" type="presOf" srcId="{E3E807D6-3D7D-4A05-B506-DEBDE3CE6009}" destId="{EBD1C132-FDF8-4D30-9D76-F9214728169B}" srcOrd="0" destOrd="0" presId="urn:microsoft.com/office/officeart/2005/8/layout/hProcess9"/>
    <dgm:cxn modelId="{51D96F24-0765-4A4D-BE00-562505E60E4B}" type="presOf" srcId="{1B81D677-3020-4F42-B187-C1501FFD9B7C}" destId="{45A76C59-F6F6-488D-8BC5-1C85E25153F1}" srcOrd="0" destOrd="0" presId="urn:microsoft.com/office/officeart/2005/8/layout/hProcess9"/>
    <dgm:cxn modelId="{9D2EA547-BE42-4D9B-A477-B342A1DDBD44}" type="presOf" srcId="{A633A728-69E7-4BD3-8720-DF0C6E33CF3F}" destId="{FB146E87-C4B9-41E2-9655-63C1446939E8}" srcOrd="0" destOrd="0" presId="urn:microsoft.com/office/officeart/2005/8/layout/hProcess9"/>
    <dgm:cxn modelId="{5BB83473-6B7B-447E-AC26-08C2DC1D3908}" type="presOf" srcId="{BA67B4F0-FC0D-4D0D-B364-1DE9758DA40E}" destId="{843F8A1C-BDC4-4A30-904C-A1B6761847B0}" srcOrd="0" destOrd="0" presId="urn:microsoft.com/office/officeart/2005/8/layout/hProcess9"/>
    <dgm:cxn modelId="{54883EF9-AD30-4E5A-94B5-380B0F1DA3FC}" srcId="{1B81D677-3020-4F42-B187-C1501FFD9B7C}" destId="{E3E807D6-3D7D-4A05-B506-DEBDE3CE6009}" srcOrd="0" destOrd="0" parTransId="{2D756FE7-7B82-44C2-91BA-62971EBB5C06}" sibTransId="{22F3B5B2-265F-441C-9C0F-D1C9E26BE526}"/>
    <dgm:cxn modelId="{F53FF177-61E6-44EC-9082-0A798628C1CF}" srcId="{1B81D677-3020-4F42-B187-C1501FFD9B7C}" destId="{244D3602-4DE1-403C-AD6A-212EC89A8E85}" srcOrd="7" destOrd="0" parTransId="{7C70D5DE-36EB-41F3-BF0C-CEB0FE120F68}" sibTransId="{CAE50D33-001B-49DA-8069-0E4E99158502}"/>
    <dgm:cxn modelId="{3AF05684-19AE-4B5D-9209-964BABE4BD4C}" srcId="{1B81D677-3020-4F42-B187-C1501FFD9B7C}" destId="{AB0D6A8F-072D-49A5-BD88-0DD74537C417}" srcOrd="8" destOrd="0" parTransId="{1BD05A50-0494-4D49-89AD-5F9BE88DD2A3}" sibTransId="{A5A0D5CA-AB6D-4B57-8696-8EF426F25D1E}"/>
    <dgm:cxn modelId="{AD876E83-C729-4145-85DE-56415C295E66}" type="presOf" srcId="{B70B41A3-32A4-4C09-9FBB-FCEFA750956F}" destId="{D784409A-97D5-4AD0-89E3-B7571150267C}" srcOrd="0" destOrd="0" presId="urn:microsoft.com/office/officeart/2005/8/layout/hProcess9"/>
    <dgm:cxn modelId="{77274D91-D7BD-44BF-B82B-37924A673D79}" type="presOf" srcId="{BF45DDBF-E2A8-45A7-88CD-7D3CE95D0D0C}" destId="{BDE5D5C5-F4B7-4126-9F01-68625459F9FE}" srcOrd="0" destOrd="0" presId="urn:microsoft.com/office/officeart/2005/8/layout/hProcess9"/>
    <dgm:cxn modelId="{116EB9D5-8816-4AD6-A291-39FC37902C60}" srcId="{1B81D677-3020-4F42-B187-C1501FFD9B7C}" destId="{A633A728-69E7-4BD3-8720-DF0C6E33CF3F}" srcOrd="1" destOrd="0" parTransId="{678D760C-F3C6-4BD5-92EB-83C9F8183232}" sibTransId="{9793A99F-970C-4B24-909F-A45FC1CD8284}"/>
    <dgm:cxn modelId="{02E43E80-E641-40ED-A198-EDB0522E0338}" type="presOf" srcId="{AB0D6A8F-072D-49A5-BD88-0DD74537C417}" destId="{05C5557D-DC25-469D-83AA-99600DBEF850}" srcOrd="0" destOrd="0" presId="urn:microsoft.com/office/officeart/2005/8/layout/hProcess9"/>
    <dgm:cxn modelId="{7B0CEB16-4B19-4170-997D-9F9CC9ED9F9E}" srcId="{1B81D677-3020-4F42-B187-C1501FFD9B7C}" destId="{BA67B4F0-FC0D-4D0D-B364-1DE9758DA40E}" srcOrd="4" destOrd="0" parTransId="{D7783DF2-7705-4435-8987-DD20F57FCAD7}" sibTransId="{51F3D010-98EB-47B2-9C2E-A098B67B3BED}"/>
    <dgm:cxn modelId="{AD2D5808-9A36-4749-BE6F-BC5F5BE50AFD}" srcId="{1B81D677-3020-4F42-B187-C1501FFD9B7C}" destId="{52C88485-E809-419F-BB7D-23EBCBCDF13B}" srcOrd="2" destOrd="0" parTransId="{F8C0B144-0F33-4076-A361-F027061E1E7E}" sibTransId="{932C710E-FC6F-48D5-8A0A-F404F5B0E23A}"/>
    <dgm:cxn modelId="{8218B0D6-FE02-46A7-A2AE-FC9274EDAB09}" srcId="{1B81D677-3020-4F42-B187-C1501FFD9B7C}" destId="{A916F06E-5972-485D-AF80-1E7B21E27EA2}" srcOrd="3" destOrd="0" parTransId="{8D61231D-07F5-486B-B716-59E190A1D03C}" sibTransId="{60C45B2E-B890-46D7-930E-56F924946C36}"/>
    <dgm:cxn modelId="{9B4E4DEB-8FA8-47AE-8A5E-C142955625A7}" type="presOf" srcId="{0E9DC1A5-634D-45C2-82A2-A7514E98E92D}" destId="{F5B25684-6FA7-4DBC-9CAC-8C96ABB987BB}" srcOrd="0" destOrd="0" presId="urn:microsoft.com/office/officeart/2005/8/layout/hProcess9"/>
    <dgm:cxn modelId="{D41769DE-5F32-4B38-91F2-495B59C84087}" type="presOf" srcId="{A916F06E-5972-485D-AF80-1E7B21E27EA2}" destId="{8DEF3149-129B-4D97-9E3C-B37584913EBA}" srcOrd="0" destOrd="0" presId="urn:microsoft.com/office/officeart/2005/8/layout/hProcess9"/>
    <dgm:cxn modelId="{E68D0857-C007-45BA-8E5B-3E8A929A0391}" srcId="{1B81D677-3020-4F42-B187-C1501FFD9B7C}" destId="{B70B41A3-32A4-4C09-9FBB-FCEFA750956F}" srcOrd="10" destOrd="0" parTransId="{9331762A-AEBF-43A4-8E4D-469E15317E38}" sibTransId="{DD9F4D1D-9BA3-484C-B13F-B4A09A2ACFC2}"/>
    <dgm:cxn modelId="{43E95ACD-9168-4FFE-96CF-6320292677C8}" type="presOf" srcId="{A9BBDD1B-7E77-4CC4-9AC2-AF2E9A4E89B2}" destId="{AA1085E1-0C88-4179-A0EF-29910C9993B9}" srcOrd="0" destOrd="0" presId="urn:microsoft.com/office/officeart/2005/8/layout/hProcess9"/>
    <dgm:cxn modelId="{18B7FDF3-735C-48D9-82F7-0B664A824811}" type="presOf" srcId="{244D3602-4DE1-403C-AD6A-212EC89A8E85}" destId="{C09326C0-E187-440B-AFAB-5BC4863E70E5}" srcOrd="0" destOrd="0" presId="urn:microsoft.com/office/officeart/2005/8/layout/hProcess9"/>
    <dgm:cxn modelId="{17469547-207A-4F2B-AFAC-EB735D5B0CCD}" type="presOf" srcId="{52C88485-E809-419F-BB7D-23EBCBCDF13B}" destId="{06C9449B-B48F-4137-B193-6A003F00D594}" srcOrd="0" destOrd="0" presId="urn:microsoft.com/office/officeart/2005/8/layout/hProcess9"/>
    <dgm:cxn modelId="{E834F978-9790-495D-B750-A47DC0F63C60}" type="presParOf" srcId="{45A76C59-F6F6-488D-8BC5-1C85E25153F1}" destId="{7F145610-7D60-455A-802E-7E474A9E4FEF}" srcOrd="0" destOrd="0" presId="urn:microsoft.com/office/officeart/2005/8/layout/hProcess9"/>
    <dgm:cxn modelId="{C7711F2D-D339-4A7A-A0E7-40A031A8C728}" type="presParOf" srcId="{45A76C59-F6F6-488D-8BC5-1C85E25153F1}" destId="{44FC4534-2B95-4C57-B775-C399224C9692}" srcOrd="1" destOrd="0" presId="urn:microsoft.com/office/officeart/2005/8/layout/hProcess9"/>
    <dgm:cxn modelId="{61B0D18D-6985-417D-AAC6-D072DFA47D10}" type="presParOf" srcId="{44FC4534-2B95-4C57-B775-C399224C9692}" destId="{EBD1C132-FDF8-4D30-9D76-F9214728169B}" srcOrd="0" destOrd="0" presId="urn:microsoft.com/office/officeart/2005/8/layout/hProcess9"/>
    <dgm:cxn modelId="{F0F79476-58D9-4F9E-962D-FBF2EABC58E0}" type="presParOf" srcId="{44FC4534-2B95-4C57-B775-C399224C9692}" destId="{9B4936BD-6CB8-4E3C-ADF8-F1DF77988B1C}" srcOrd="1" destOrd="0" presId="urn:microsoft.com/office/officeart/2005/8/layout/hProcess9"/>
    <dgm:cxn modelId="{7031BED4-30E8-4FCE-8387-8973C0C38B40}" type="presParOf" srcId="{44FC4534-2B95-4C57-B775-C399224C9692}" destId="{FB146E87-C4B9-41E2-9655-63C1446939E8}" srcOrd="2" destOrd="0" presId="urn:microsoft.com/office/officeart/2005/8/layout/hProcess9"/>
    <dgm:cxn modelId="{7B8B6EEB-1C77-4525-A563-158174097723}" type="presParOf" srcId="{44FC4534-2B95-4C57-B775-C399224C9692}" destId="{221E7C59-00ED-41AC-B17F-EF5F72136B27}" srcOrd="3" destOrd="0" presId="urn:microsoft.com/office/officeart/2005/8/layout/hProcess9"/>
    <dgm:cxn modelId="{9BF416F0-86ED-49EA-A8C2-457034A4057F}" type="presParOf" srcId="{44FC4534-2B95-4C57-B775-C399224C9692}" destId="{06C9449B-B48F-4137-B193-6A003F00D594}" srcOrd="4" destOrd="0" presId="urn:microsoft.com/office/officeart/2005/8/layout/hProcess9"/>
    <dgm:cxn modelId="{8C136245-B72B-43C1-940C-45F80E546518}" type="presParOf" srcId="{44FC4534-2B95-4C57-B775-C399224C9692}" destId="{B486EE2D-6473-4122-8DDD-F3AE9FD0021E}" srcOrd="5" destOrd="0" presId="urn:microsoft.com/office/officeart/2005/8/layout/hProcess9"/>
    <dgm:cxn modelId="{67221B4C-1FE7-423E-847C-8651402AA324}" type="presParOf" srcId="{44FC4534-2B95-4C57-B775-C399224C9692}" destId="{8DEF3149-129B-4D97-9E3C-B37584913EBA}" srcOrd="6" destOrd="0" presId="urn:microsoft.com/office/officeart/2005/8/layout/hProcess9"/>
    <dgm:cxn modelId="{6AAE590E-CB49-4644-BB67-41DF38960F2B}" type="presParOf" srcId="{44FC4534-2B95-4C57-B775-C399224C9692}" destId="{727CBAF0-139E-4BE8-8459-CBF21537B0E9}" srcOrd="7" destOrd="0" presId="urn:microsoft.com/office/officeart/2005/8/layout/hProcess9"/>
    <dgm:cxn modelId="{55B485B2-C3B9-4C15-9D7E-9FCC4B96ED77}" type="presParOf" srcId="{44FC4534-2B95-4C57-B775-C399224C9692}" destId="{843F8A1C-BDC4-4A30-904C-A1B6761847B0}" srcOrd="8" destOrd="0" presId="urn:microsoft.com/office/officeart/2005/8/layout/hProcess9"/>
    <dgm:cxn modelId="{F70F3A4B-084D-40D6-9089-FED8865DAE59}" type="presParOf" srcId="{44FC4534-2B95-4C57-B775-C399224C9692}" destId="{C302FD70-7FEA-4201-AAF1-E4318A908B12}" srcOrd="9" destOrd="0" presId="urn:microsoft.com/office/officeart/2005/8/layout/hProcess9"/>
    <dgm:cxn modelId="{52F5B0B2-82B7-4C09-9166-423F981D5BAA}" type="presParOf" srcId="{44FC4534-2B95-4C57-B775-C399224C9692}" destId="{AA1085E1-0C88-4179-A0EF-29910C9993B9}" srcOrd="10" destOrd="0" presId="urn:microsoft.com/office/officeart/2005/8/layout/hProcess9"/>
    <dgm:cxn modelId="{5420F4D7-E8FF-458C-ABF5-AE56FF9C114B}" type="presParOf" srcId="{44FC4534-2B95-4C57-B775-C399224C9692}" destId="{894A5234-8A34-4939-8B61-071E767D1ADD}" srcOrd="11" destOrd="0" presId="urn:microsoft.com/office/officeart/2005/8/layout/hProcess9"/>
    <dgm:cxn modelId="{25030A9D-DF1B-4443-A746-A718D4033F0B}" type="presParOf" srcId="{44FC4534-2B95-4C57-B775-C399224C9692}" destId="{F5B25684-6FA7-4DBC-9CAC-8C96ABB987BB}" srcOrd="12" destOrd="0" presId="urn:microsoft.com/office/officeart/2005/8/layout/hProcess9"/>
    <dgm:cxn modelId="{8E524BA6-8128-411B-8F96-DB5234F2B428}" type="presParOf" srcId="{44FC4534-2B95-4C57-B775-C399224C9692}" destId="{9E75F197-F96B-4461-A105-8F6B01BC7E16}" srcOrd="13" destOrd="0" presId="urn:microsoft.com/office/officeart/2005/8/layout/hProcess9"/>
    <dgm:cxn modelId="{E2254F97-BF5C-491E-93A5-A0C50DDD52FB}" type="presParOf" srcId="{44FC4534-2B95-4C57-B775-C399224C9692}" destId="{C09326C0-E187-440B-AFAB-5BC4863E70E5}" srcOrd="14" destOrd="0" presId="urn:microsoft.com/office/officeart/2005/8/layout/hProcess9"/>
    <dgm:cxn modelId="{B7F20A9C-964F-4303-B9DD-7CEFCFE80C08}" type="presParOf" srcId="{44FC4534-2B95-4C57-B775-C399224C9692}" destId="{18D98B72-5CFC-4186-8DF2-82E1E88655B0}" srcOrd="15" destOrd="0" presId="urn:microsoft.com/office/officeart/2005/8/layout/hProcess9"/>
    <dgm:cxn modelId="{6A347275-9D88-41CB-9C85-D78A16FE826A}" type="presParOf" srcId="{44FC4534-2B95-4C57-B775-C399224C9692}" destId="{05C5557D-DC25-469D-83AA-99600DBEF850}" srcOrd="16" destOrd="0" presId="urn:microsoft.com/office/officeart/2005/8/layout/hProcess9"/>
    <dgm:cxn modelId="{416EA098-D016-464A-8F9B-D29902EEEAE5}" type="presParOf" srcId="{44FC4534-2B95-4C57-B775-C399224C9692}" destId="{B2D7FA5E-5211-4E5B-9ACB-36D58712435A}" srcOrd="17" destOrd="0" presId="urn:microsoft.com/office/officeart/2005/8/layout/hProcess9"/>
    <dgm:cxn modelId="{A3BACB74-F368-42DD-A8AF-6BCF0E3FD69F}" type="presParOf" srcId="{44FC4534-2B95-4C57-B775-C399224C9692}" destId="{BDE5D5C5-F4B7-4126-9F01-68625459F9FE}" srcOrd="18" destOrd="0" presId="urn:microsoft.com/office/officeart/2005/8/layout/hProcess9"/>
    <dgm:cxn modelId="{311DC914-4AD0-4DE8-901A-AAE079BAFF25}" type="presParOf" srcId="{44FC4534-2B95-4C57-B775-C399224C9692}" destId="{EB140A13-D908-41DF-AB86-A84D33378369}" srcOrd="19" destOrd="0" presId="urn:microsoft.com/office/officeart/2005/8/layout/hProcess9"/>
    <dgm:cxn modelId="{D1225870-0300-4C28-A5D3-CC84CAF93DD9}" type="presParOf" srcId="{44FC4534-2B95-4C57-B775-C399224C9692}" destId="{D784409A-97D5-4AD0-89E3-B7571150267C}"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81D677-3020-4F42-B187-C1501FFD9B7C}" type="doc">
      <dgm:prSet loTypeId="urn:microsoft.com/office/officeart/2005/8/layout/hProcess9" loCatId="process" qsTypeId="urn:microsoft.com/office/officeart/2005/8/quickstyle/3d3" qsCatId="3D" csTypeId="urn:microsoft.com/office/officeart/2005/8/colors/colorful1" csCatId="colorful" phldr="1"/>
      <dgm:spPr/>
    </dgm:pt>
    <dgm:pt modelId="{E3E807D6-3D7D-4A05-B506-DEBDE3CE6009}">
      <dgm:prSet phldrT="[文字]"/>
      <dgm:spPr/>
      <dgm:t>
        <a:bodyPr/>
        <a:lstStyle/>
        <a:p>
          <a:r>
            <a:rPr lang="zh-TW" altLang="en-US" b="1" dirty="0" smtClean="0">
              <a:latin typeface="+mj-ea"/>
              <a:ea typeface="+mj-ea"/>
            </a:rPr>
            <a:t>研擬文件</a:t>
          </a:r>
          <a:endParaRPr lang="zh-TW" altLang="en-US" b="1" dirty="0">
            <a:latin typeface="+mj-ea"/>
            <a:ea typeface="+mj-ea"/>
          </a:endParaRPr>
        </a:p>
      </dgm:t>
    </dgm:pt>
    <dgm:pt modelId="{2D756FE7-7B82-44C2-91BA-62971EBB5C06}" type="parTrans" cxnId="{54883EF9-AD30-4E5A-94B5-380B0F1DA3FC}">
      <dgm:prSet/>
      <dgm:spPr/>
      <dgm:t>
        <a:bodyPr/>
        <a:lstStyle/>
        <a:p>
          <a:endParaRPr lang="zh-TW" altLang="en-US" b="1">
            <a:latin typeface="+mj-ea"/>
            <a:ea typeface="+mj-ea"/>
          </a:endParaRPr>
        </a:p>
      </dgm:t>
    </dgm:pt>
    <dgm:pt modelId="{22F3B5B2-265F-441C-9C0F-D1C9E26BE526}" type="sibTrans" cxnId="{54883EF9-AD30-4E5A-94B5-380B0F1DA3FC}">
      <dgm:prSet/>
      <dgm:spPr/>
      <dgm:t>
        <a:bodyPr/>
        <a:lstStyle/>
        <a:p>
          <a:endParaRPr lang="zh-TW" altLang="en-US" b="1">
            <a:latin typeface="+mj-ea"/>
            <a:ea typeface="+mj-ea"/>
          </a:endParaRPr>
        </a:p>
      </dgm:t>
    </dgm:pt>
    <dgm:pt modelId="{52C88485-E809-419F-BB7D-23EBCBCDF13B}">
      <dgm:prSet phldrT="[文字]"/>
      <dgm:spPr/>
      <dgm:t>
        <a:bodyPr/>
        <a:lstStyle/>
        <a:p>
          <a:r>
            <a:rPr lang="zh-TW" altLang="en-US" b="1" dirty="0" smtClean="0">
              <a:latin typeface="+mj-ea"/>
              <a:ea typeface="+mj-ea"/>
            </a:rPr>
            <a:t>等標</a:t>
          </a:r>
          <a:endParaRPr lang="zh-TW" altLang="en-US" b="1" dirty="0">
            <a:latin typeface="+mj-ea"/>
            <a:ea typeface="+mj-ea"/>
          </a:endParaRPr>
        </a:p>
      </dgm:t>
    </dgm:pt>
    <dgm:pt modelId="{F8C0B144-0F33-4076-A361-F027061E1E7E}" type="parTrans" cxnId="{AD2D5808-9A36-4749-BE6F-BC5F5BE50AFD}">
      <dgm:prSet/>
      <dgm:spPr/>
      <dgm:t>
        <a:bodyPr/>
        <a:lstStyle/>
        <a:p>
          <a:endParaRPr lang="zh-TW" altLang="en-US" b="1">
            <a:latin typeface="+mj-ea"/>
            <a:ea typeface="+mj-ea"/>
          </a:endParaRPr>
        </a:p>
      </dgm:t>
    </dgm:pt>
    <dgm:pt modelId="{932C710E-FC6F-48D5-8A0A-F404F5B0E23A}" type="sibTrans" cxnId="{AD2D5808-9A36-4749-BE6F-BC5F5BE50AFD}">
      <dgm:prSet/>
      <dgm:spPr/>
      <dgm:t>
        <a:bodyPr/>
        <a:lstStyle/>
        <a:p>
          <a:endParaRPr lang="zh-TW" altLang="en-US" b="1">
            <a:latin typeface="+mj-ea"/>
            <a:ea typeface="+mj-ea"/>
          </a:endParaRPr>
        </a:p>
      </dgm:t>
    </dgm:pt>
    <dgm:pt modelId="{A916F06E-5972-485D-AF80-1E7B21E27EA2}">
      <dgm:prSet phldrT="[文字]"/>
      <dgm:spPr/>
      <dgm:t>
        <a:bodyPr/>
        <a:lstStyle/>
        <a:p>
          <a:r>
            <a:rPr lang="zh-TW" altLang="en-US" b="1" dirty="0" smtClean="0">
              <a:latin typeface="+mj-ea"/>
              <a:ea typeface="+mj-ea"/>
            </a:rPr>
            <a:t>訂定底價</a:t>
          </a:r>
          <a:endParaRPr lang="zh-TW" altLang="en-US" b="1" dirty="0">
            <a:latin typeface="+mj-ea"/>
            <a:ea typeface="+mj-ea"/>
          </a:endParaRPr>
        </a:p>
      </dgm:t>
    </dgm:pt>
    <dgm:pt modelId="{8D61231D-07F5-486B-B716-59E190A1D03C}" type="parTrans" cxnId="{8218B0D6-FE02-46A7-A2AE-FC9274EDAB09}">
      <dgm:prSet/>
      <dgm:spPr/>
      <dgm:t>
        <a:bodyPr/>
        <a:lstStyle/>
        <a:p>
          <a:endParaRPr lang="zh-TW" altLang="en-US" b="1">
            <a:latin typeface="+mj-ea"/>
            <a:ea typeface="+mj-ea"/>
          </a:endParaRPr>
        </a:p>
      </dgm:t>
    </dgm:pt>
    <dgm:pt modelId="{60C45B2E-B890-46D7-930E-56F924946C36}" type="sibTrans" cxnId="{8218B0D6-FE02-46A7-A2AE-FC9274EDAB09}">
      <dgm:prSet/>
      <dgm:spPr/>
      <dgm:t>
        <a:bodyPr/>
        <a:lstStyle/>
        <a:p>
          <a:endParaRPr lang="zh-TW" altLang="en-US" b="1">
            <a:latin typeface="+mj-ea"/>
            <a:ea typeface="+mj-ea"/>
          </a:endParaRPr>
        </a:p>
      </dgm:t>
    </dgm:pt>
    <dgm:pt modelId="{BA67B4F0-FC0D-4D0D-B364-1DE9758DA40E}">
      <dgm:prSet/>
      <dgm:spPr/>
      <dgm:t>
        <a:bodyPr/>
        <a:lstStyle/>
        <a:p>
          <a:r>
            <a:rPr lang="zh-TW" altLang="en-US" b="1" dirty="0" smtClean="0">
              <a:latin typeface="+mj-ea"/>
              <a:ea typeface="+mj-ea"/>
            </a:rPr>
            <a:t>截止收件</a:t>
          </a:r>
          <a:endParaRPr lang="zh-TW" altLang="en-US" b="1" dirty="0">
            <a:latin typeface="+mj-ea"/>
            <a:ea typeface="+mj-ea"/>
          </a:endParaRPr>
        </a:p>
      </dgm:t>
    </dgm:pt>
    <dgm:pt modelId="{D7783DF2-7705-4435-8987-DD20F57FCAD7}" type="parTrans" cxnId="{7B0CEB16-4B19-4170-997D-9F9CC9ED9F9E}">
      <dgm:prSet/>
      <dgm:spPr/>
      <dgm:t>
        <a:bodyPr/>
        <a:lstStyle/>
        <a:p>
          <a:endParaRPr lang="zh-TW" altLang="en-US" b="1">
            <a:latin typeface="+mj-ea"/>
            <a:ea typeface="+mj-ea"/>
          </a:endParaRPr>
        </a:p>
      </dgm:t>
    </dgm:pt>
    <dgm:pt modelId="{51F3D010-98EB-47B2-9C2E-A098B67B3BED}" type="sibTrans" cxnId="{7B0CEB16-4B19-4170-997D-9F9CC9ED9F9E}">
      <dgm:prSet/>
      <dgm:spPr/>
      <dgm:t>
        <a:bodyPr/>
        <a:lstStyle/>
        <a:p>
          <a:endParaRPr lang="zh-TW" altLang="en-US" b="1">
            <a:latin typeface="+mj-ea"/>
            <a:ea typeface="+mj-ea"/>
          </a:endParaRPr>
        </a:p>
      </dgm:t>
    </dgm:pt>
    <dgm:pt modelId="{A9BBDD1B-7E77-4CC4-9AC2-AF2E9A4E89B2}">
      <dgm:prSet/>
      <dgm:spPr/>
      <dgm:t>
        <a:bodyPr/>
        <a:lstStyle/>
        <a:p>
          <a:r>
            <a:rPr lang="zh-TW" altLang="en-US" b="1" dirty="0" smtClean="0">
              <a:latin typeface="+mj-ea"/>
              <a:ea typeface="+mj-ea"/>
            </a:rPr>
            <a:t>達三家否</a:t>
          </a:r>
          <a:endParaRPr lang="zh-TW" altLang="en-US" b="1" dirty="0">
            <a:latin typeface="+mj-ea"/>
            <a:ea typeface="+mj-ea"/>
          </a:endParaRPr>
        </a:p>
      </dgm:t>
    </dgm:pt>
    <dgm:pt modelId="{2A6B498D-61E9-40CA-ABF8-2779C514B8FB}" type="parTrans" cxnId="{A274D9A8-1FA8-4A8D-907D-FAE3E2638CDC}">
      <dgm:prSet/>
      <dgm:spPr/>
      <dgm:t>
        <a:bodyPr/>
        <a:lstStyle/>
        <a:p>
          <a:endParaRPr lang="zh-TW" altLang="en-US" b="1">
            <a:latin typeface="+mj-ea"/>
            <a:ea typeface="+mj-ea"/>
          </a:endParaRPr>
        </a:p>
      </dgm:t>
    </dgm:pt>
    <dgm:pt modelId="{71E07B53-42F3-488D-ACF5-D8DA6EC878CE}" type="sibTrans" cxnId="{A274D9A8-1FA8-4A8D-907D-FAE3E2638CDC}">
      <dgm:prSet/>
      <dgm:spPr/>
      <dgm:t>
        <a:bodyPr/>
        <a:lstStyle/>
        <a:p>
          <a:endParaRPr lang="zh-TW" altLang="en-US" b="1">
            <a:latin typeface="+mj-ea"/>
            <a:ea typeface="+mj-ea"/>
          </a:endParaRPr>
        </a:p>
      </dgm:t>
    </dgm:pt>
    <dgm:pt modelId="{0E9DC1A5-634D-45C2-82A2-A7514E98E92D}">
      <dgm:prSet/>
      <dgm:spPr/>
      <dgm:t>
        <a:bodyPr/>
        <a:lstStyle/>
        <a:p>
          <a:r>
            <a:rPr lang="zh-TW" altLang="en-US" b="1" dirty="0" smtClean="0">
              <a:latin typeface="+mj-ea"/>
              <a:ea typeface="+mj-ea"/>
            </a:rPr>
            <a:t>開標審標</a:t>
          </a:r>
          <a:endParaRPr lang="zh-TW" altLang="en-US" b="1" dirty="0">
            <a:latin typeface="+mj-ea"/>
            <a:ea typeface="+mj-ea"/>
          </a:endParaRPr>
        </a:p>
      </dgm:t>
    </dgm:pt>
    <dgm:pt modelId="{6717F034-708C-433D-9505-68FE564D93A7}" type="parTrans" cxnId="{57ED8638-D513-4F8B-9E9B-43FBA6A93045}">
      <dgm:prSet/>
      <dgm:spPr/>
      <dgm:t>
        <a:bodyPr/>
        <a:lstStyle/>
        <a:p>
          <a:endParaRPr lang="zh-TW" altLang="en-US" b="1">
            <a:latin typeface="+mj-ea"/>
            <a:ea typeface="+mj-ea"/>
          </a:endParaRPr>
        </a:p>
      </dgm:t>
    </dgm:pt>
    <dgm:pt modelId="{66501769-D34E-41C3-B881-AEB8875E93D3}" type="sibTrans" cxnId="{57ED8638-D513-4F8B-9E9B-43FBA6A93045}">
      <dgm:prSet/>
      <dgm:spPr/>
      <dgm:t>
        <a:bodyPr/>
        <a:lstStyle/>
        <a:p>
          <a:endParaRPr lang="zh-TW" altLang="en-US" b="1">
            <a:latin typeface="+mj-ea"/>
            <a:ea typeface="+mj-ea"/>
          </a:endParaRPr>
        </a:p>
      </dgm:t>
    </dgm:pt>
    <dgm:pt modelId="{244D3602-4DE1-403C-AD6A-212EC89A8E85}">
      <dgm:prSet/>
      <dgm:spPr/>
      <dgm:t>
        <a:bodyPr/>
        <a:lstStyle/>
        <a:p>
          <a:r>
            <a:rPr lang="en-US" altLang="zh-TW" b="1" dirty="0" smtClean="0">
              <a:latin typeface="+mj-ea"/>
              <a:ea typeface="+mj-ea"/>
            </a:rPr>
            <a:t>V.S.</a:t>
          </a:r>
          <a:r>
            <a:rPr lang="zh-TW" altLang="en-US" b="1" dirty="0" smtClean="0">
              <a:latin typeface="+mj-ea"/>
              <a:ea typeface="+mj-ea"/>
            </a:rPr>
            <a:t>底價</a:t>
          </a:r>
          <a:endParaRPr lang="zh-TW" altLang="en-US" b="1" dirty="0">
            <a:latin typeface="+mj-ea"/>
            <a:ea typeface="+mj-ea"/>
          </a:endParaRPr>
        </a:p>
      </dgm:t>
    </dgm:pt>
    <dgm:pt modelId="{7C70D5DE-36EB-41F3-BF0C-CEB0FE120F68}" type="parTrans" cxnId="{F53FF177-61E6-44EC-9082-0A798628C1CF}">
      <dgm:prSet/>
      <dgm:spPr/>
      <dgm:t>
        <a:bodyPr/>
        <a:lstStyle/>
        <a:p>
          <a:endParaRPr lang="zh-TW" altLang="en-US" b="1">
            <a:latin typeface="+mj-ea"/>
            <a:ea typeface="+mj-ea"/>
          </a:endParaRPr>
        </a:p>
      </dgm:t>
    </dgm:pt>
    <dgm:pt modelId="{CAE50D33-001B-49DA-8069-0E4E99158502}" type="sibTrans" cxnId="{F53FF177-61E6-44EC-9082-0A798628C1CF}">
      <dgm:prSet/>
      <dgm:spPr/>
      <dgm:t>
        <a:bodyPr/>
        <a:lstStyle/>
        <a:p>
          <a:endParaRPr lang="zh-TW" altLang="en-US" b="1">
            <a:latin typeface="+mj-ea"/>
            <a:ea typeface="+mj-ea"/>
          </a:endParaRPr>
        </a:p>
      </dgm:t>
    </dgm:pt>
    <dgm:pt modelId="{AB0D6A8F-072D-49A5-BD88-0DD74537C417}">
      <dgm:prSet/>
      <dgm:spPr/>
      <dgm:t>
        <a:bodyPr/>
        <a:lstStyle/>
        <a:p>
          <a:r>
            <a:rPr lang="zh-TW" altLang="en-US" b="1" dirty="0" smtClean="0">
              <a:latin typeface="+mj-ea"/>
              <a:ea typeface="+mj-ea"/>
            </a:rPr>
            <a:t>決標</a:t>
          </a:r>
          <a:endParaRPr lang="zh-TW" altLang="en-US" b="1" dirty="0">
            <a:latin typeface="+mj-ea"/>
            <a:ea typeface="+mj-ea"/>
          </a:endParaRPr>
        </a:p>
      </dgm:t>
    </dgm:pt>
    <dgm:pt modelId="{1BD05A50-0494-4D49-89AD-5F9BE88DD2A3}" type="parTrans" cxnId="{3AF05684-19AE-4B5D-9209-964BABE4BD4C}">
      <dgm:prSet/>
      <dgm:spPr/>
      <dgm:t>
        <a:bodyPr/>
        <a:lstStyle/>
        <a:p>
          <a:endParaRPr lang="zh-TW" altLang="en-US" b="1">
            <a:latin typeface="+mj-ea"/>
            <a:ea typeface="+mj-ea"/>
          </a:endParaRPr>
        </a:p>
      </dgm:t>
    </dgm:pt>
    <dgm:pt modelId="{A5A0D5CA-AB6D-4B57-8696-8EF426F25D1E}" type="sibTrans" cxnId="{3AF05684-19AE-4B5D-9209-964BABE4BD4C}">
      <dgm:prSet/>
      <dgm:spPr/>
      <dgm:t>
        <a:bodyPr/>
        <a:lstStyle/>
        <a:p>
          <a:endParaRPr lang="zh-TW" altLang="en-US" b="1">
            <a:latin typeface="+mj-ea"/>
            <a:ea typeface="+mj-ea"/>
          </a:endParaRPr>
        </a:p>
      </dgm:t>
    </dgm:pt>
    <dgm:pt modelId="{A633A728-69E7-4BD3-8720-DF0C6E33CF3F}">
      <dgm:prSet/>
      <dgm:spPr/>
      <dgm:t>
        <a:bodyPr/>
        <a:lstStyle/>
        <a:p>
          <a:r>
            <a:rPr lang="zh-TW" altLang="en-US" b="1" dirty="0" smtClean="0">
              <a:latin typeface="+mj-ea"/>
              <a:ea typeface="+mj-ea"/>
            </a:rPr>
            <a:t>招標公告</a:t>
          </a:r>
          <a:endParaRPr lang="zh-TW" altLang="en-US" b="1" dirty="0">
            <a:latin typeface="+mj-ea"/>
            <a:ea typeface="+mj-ea"/>
          </a:endParaRPr>
        </a:p>
      </dgm:t>
    </dgm:pt>
    <dgm:pt modelId="{678D760C-F3C6-4BD5-92EB-83C9F8183232}" type="parTrans" cxnId="{116EB9D5-8816-4AD6-A291-39FC37902C60}">
      <dgm:prSet/>
      <dgm:spPr/>
      <dgm:t>
        <a:bodyPr/>
        <a:lstStyle/>
        <a:p>
          <a:endParaRPr lang="zh-TW" altLang="en-US" b="1">
            <a:latin typeface="+mj-ea"/>
            <a:ea typeface="+mj-ea"/>
          </a:endParaRPr>
        </a:p>
      </dgm:t>
    </dgm:pt>
    <dgm:pt modelId="{9793A99F-970C-4B24-909F-A45FC1CD8284}" type="sibTrans" cxnId="{116EB9D5-8816-4AD6-A291-39FC37902C60}">
      <dgm:prSet/>
      <dgm:spPr/>
      <dgm:t>
        <a:bodyPr/>
        <a:lstStyle/>
        <a:p>
          <a:endParaRPr lang="zh-TW" altLang="en-US" b="1">
            <a:latin typeface="+mj-ea"/>
            <a:ea typeface="+mj-ea"/>
          </a:endParaRPr>
        </a:p>
      </dgm:t>
    </dgm:pt>
    <dgm:pt modelId="{BF45DDBF-E2A8-45A7-88CD-7D3CE95D0D0C}">
      <dgm:prSet/>
      <dgm:spPr/>
      <dgm:t>
        <a:bodyPr/>
        <a:lstStyle/>
        <a:p>
          <a:r>
            <a:rPr lang="zh-TW" altLang="en-US" b="1" dirty="0" smtClean="0">
              <a:latin typeface="+mj-ea"/>
              <a:ea typeface="+mj-ea"/>
            </a:rPr>
            <a:t>履約管理</a:t>
          </a:r>
          <a:endParaRPr lang="zh-TW" altLang="en-US" b="1" dirty="0">
            <a:latin typeface="+mj-ea"/>
            <a:ea typeface="+mj-ea"/>
          </a:endParaRPr>
        </a:p>
      </dgm:t>
    </dgm:pt>
    <dgm:pt modelId="{471F3FC8-A062-4E48-BD90-3666EDEEFFE4}" type="parTrans" cxnId="{C2B2FB49-329E-4FF4-A813-1BBC6ABBC937}">
      <dgm:prSet/>
      <dgm:spPr/>
      <dgm:t>
        <a:bodyPr/>
        <a:lstStyle/>
        <a:p>
          <a:endParaRPr lang="zh-TW" altLang="en-US" b="1">
            <a:latin typeface="+mj-ea"/>
            <a:ea typeface="+mj-ea"/>
          </a:endParaRPr>
        </a:p>
      </dgm:t>
    </dgm:pt>
    <dgm:pt modelId="{BD52823F-C789-40E0-B06D-99C4D9BFD081}" type="sibTrans" cxnId="{C2B2FB49-329E-4FF4-A813-1BBC6ABBC937}">
      <dgm:prSet/>
      <dgm:spPr/>
      <dgm:t>
        <a:bodyPr/>
        <a:lstStyle/>
        <a:p>
          <a:endParaRPr lang="zh-TW" altLang="en-US" b="1">
            <a:latin typeface="+mj-ea"/>
            <a:ea typeface="+mj-ea"/>
          </a:endParaRPr>
        </a:p>
      </dgm:t>
    </dgm:pt>
    <dgm:pt modelId="{B70B41A3-32A4-4C09-9FBB-FCEFA750956F}">
      <dgm:prSet/>
      <dgm:spPr/>
      <dgm:t>
        <a:bodyPr/>
        <a:lstStyle/>
        <a:p>
          <a:r>
            <a:rPr lang="zh-TW" altLang="en-US" b="1" dirty="0" smtClean="0">
              <a:latin typeface="+mj-ea"/>
              <a:ea typeface="+mj-ea"/>
            </a:rPr>
            <a:t>驗收</a:t>
          </a:r>
          <a:endParaRPr lang="zh-TW" altLang="en-US" b="1" dirty="0">
            <a:latin typeface="+mj-ea"/>
            <a:ea typeface="+mj-ea"/>
          </a:endParaRPr>
        </a:p>
      </dgm:t>
    </dgm:pt>
    <dgm:pt modelId="{9331762A-AEBF-43A4-8E4D-469E15317E38}" type="parTrans" cxnId="{E68D0857-C007-45BA-8E5B-3E8A929A0391}">
      <dgm:prSet/>
      <dgm:spPr/>
      <dgm:t>
        <a:bodyPr/>
        <a:lstStyle/>
        <a:p>
          <a:endParaRPr lang="zh-TW" altLang="en-US" b="1">
            <a:latin typeface="+mj-ea"/>
            <a:ea typeface="+mj-ea"/>
          </a:endParaRPr>
        </a:p>
      </dgm:t>
    </dgm:pt>
    <dgm:pt modelId="{DD9F4D1D-9BA3-484C-B13F-B4A09A2ACFC2}" type="sibTrans" cxnId="{E68D0857-C007-45BA-8E5B-3E8A929A0391}">
      <dgm:prSet/>
      <dgm:spPr/>
      <dgm:t>
        <a:bodyPr/>
        <a:lstStyle/>
        <a:p>
          <a:endParaRPr lang="zh-TW" altLang="en-US" b="1">
            <a:latin typeface="+mj-ea"/>
            <a:ea typeface="+mj-ea"/>
          </a:endParaRPr>
        </a:p>
      </dgm:t>
    </dgm:pt>
    <dgm:pt modelId="{45A76C59-F6F6-488D-8BC5-1C85E25153F1}" type="pres">
      <dgm:prSet presAssocID="{1B81D677-3020-4F42-B187-C1501FFD9B7C}" presName="CompostProcess" presStyleCnt="0">
        <dgm:presLayoutVars>
          <dgm:dir/>
          <dgm:resizeHandles val="exact"/>
        </dgm:presLayoutVars>
      </dgm:prSet>
      <dgm:spPr/>
    </dgm:pt>
    <dgm:pt modelId="{7F145610-7D60-455A-802E-7E474A9E4FEF}" type="pres">
      <dgm:prSet presAssocID="{1B81D677-3020-4F42-B187-C1501FFD9B7C}" presName="arrow" presStyleLbl="bgShp" presStyleIdx="0" presStyleCnt="1"/>
      <dgm:spPr/>
    </dgm:pt>
    <dgm:pt modelId="{44FC4534-2B95-4C57-B775-C399224C9692}" type="pres">
      <dgm:prSet presAssocID="{1B81D677-3020-4F42-B187-C1501FFD9B7C}" presName="linearProcess" presStyleCnt="0"/>
      <dgm:spPr/>
    </dgm:pt>
    <dgm:pt modelId="{EBD1C132-FDF8-4D30-9D76-F9214728169B}" type="pres">
      <dgm:prSet presAssocID="{E3E807D6-3D7D-4A05-B506-DEBDE3CE6009}" presName="textNode" presStyleLbl="node1" presStyleIdx="0" presStyleCnt="11">
        <dgm:presLayoutVars>
          <dgm:bulletEnabled val="1"/>
        </dgm:presLayoutVars>
      </dgm:prSet>
      <dgm:spPr/>
      <dgm:t>
        <a:bodyPr/>
        <a:lstStyle/>
        <a:p>
          <a:endParaRPr lang="zh-TW" altLang="en-US"/>
        </a:p>
      </dgm:t>
    </dgm:pt>
    <dgm:pt modelId="{9B4936BD-6CB8-4E3C-ADF8-F1DF77988B1C}" type="pres">
      <dgm:prSet presAssocID="{22F3B5B2-265F-441C-9C0F-D1C9E26BE526}" presName="sibTrans" presStyleCnt="0"/>
      <dgm:spPr/>
    </dgm:pt>
    <dgm:pt modelId="{FB146E87-C4B9-41E2-9655-63C1446939E8}" type="pres">
      <dgm:prSet presAssocID="{A633A728-69E7-4BD3-8720-DF0C6E33CF3F}" presName="textNode" presStyleLbl="node1" presStyleIdx="1" presStyleCnt="11">
        <dgm:presLayoutVars>
          <dgm:bulletEnabled val="1"/>
        </dgm:presLayoutVars>
      </dgm:prSet>
      <dgm:spPr/>
      <dgm:t>
        <a:bodyPr/>
        <a:lstStyle/>
        <a:p>
          <a:endParaRPr lang="zh-TW" altLang="en-US"/>
        </a:p>
      </dgm:t>
    </dgm:pt>
    <dgm:pt modelId="{221E7C59-00ED-41AC-B17F-EF5F72136B27}" type="pres">
      <dgm:prSet presAssocID="{9793A99F-970C-4B24-909F-A45FC1CD8284}" presName="sibTrans" presStyleCnt="0"/>
      <dgm:spPr/>
    </dgm:pt>
    <dgm:pt modelId="{06C9449B-B48F-4137-B193-6A003F00D594}" type="pres">
      <dgm:prSet presAssocID="{52C88485-E809-419F-BB7D-23EBCBCDF13B}" presName="textNode" presStyleLbl="node1" presStyleIdx="2" presStyleCnt="11">
        <dgm:presLayoutVars>
          <dgm:bulletEnabled val="1"/>
        </dgm:presLayoutVars>
      </dgm:prSet>
      <dgm:spPr/>
      <dgm:t>
        <a:bodyPr/>
        <a:lstStyle/>
        <a:p>
          <a:endParaRPr lang="zh-TW" altLang="en-US"/>
        </a:p>
      </dgm:t>
    </dgm:pt>
    <dgm:pt modelId="{B486EE2D-6473-4122-8DDD-F3AE9FD0021E}" type="pres">
      <dgm:prSet presAssocID="{932C710E-FC6F-48D5-8A0A-F404F5B0E23A}" presName="sibTrans" presStyleCnt="0"/>
      <dgm:spPr/>
    </dgm:pt>
    <dgm:pt modelId="{8DEF3149-129B-4D97-9E3C-B37584913EBA}" type="pres">
      <dgm:prSet presAssocID="{A916F06E-5972-485D-AF80-1E7B21E27EA2}" presName="textNode" presStyleLbl="node1" presStyleIdx="3" presStyleCnt="11">
        <dgm:presLayoutVars>
          <dgm:bulletEnabled val="1"/>
        </dgm:presLayoutVars>
      </dgm:prSet>
      <dgm:spPr/>
      <dgm:t>
        <a:bodyPr/>
        <a:lstStyle/>
        <a:p>
          <a:endParaRPr lang="zh-TW" altLang="en-US"/>
        </a:p>
      </dgm:t>
    </dgm:pt>
    <dgm:pt modelId="{727CBAF0-139E-4BE8-8459-CBF21537B0E9}" type="pres">
      <dgm:prSet presAssocID="{60C45B2E-B890-46D7-930E-56F924946C36}" presName="sibTrans" presStyleCnt="0"/>
      <dgm:spPr/>
    </dgm:pt>
    <dgm:pt modelId="{843F8A1C-BDC4-4A30-904C-A1B6761847B0}" type="pres">
      <dgm:prSet presAssocID="{BA67B4F0-FC0D-4D0D-B364-1DE9758DA40E}" presName="textNode" presStyleLbl="node1" presStyleIdx="4" presStyleCnt="11">
        <dgm:presLayoutVars>
          <dgm:bulletEnabled val="1"/>
        </dgm:presLayoutVars>
      </dgm:prSet>
      <dgm:spPr/>
      <dgm:t>
        <a:bodyPr/>
        <a:lstStyle/>
        <a:p>
          <a:endParaRPr lang="zh-TW" altLang="en-US"/>
        </a:p>
      </dgm:t>
    </dgm:pt>
    <dgm:pt modelId="{C302FD70-7FEA-4201-AAF1-E4318A908B12}" type="pres">
      <dgm:prSet presAssocID="{51F3D010-98EB-47B2-9C2E-A098B67B3BED}" presName="sibTrans" presStyleCnt="0"/>
      <dgm:spPr/>
    </dgm:pt>
    <dgm:pt modelId="{AA1085E1-0C88-4179-A0EF-29910C9993B9}" type="pres">
      <dgm:prSet presAssocID="{A9BBDD1B-7E77-4CC4-9AC2-AF2E9A4E89B2}" presName="textNode" presStyleLbl="node1" presStyleIdx="5" presStyleCnt="11">
        <dgm:presLayoutVars>
          <dgm:bulletEnabled val="1"/>
        </dgm:presLayoutVars>
      </dgm:prSet>
      <dgm:spPr/>
      <dgm:t>
        <a:bodyPr/>
        <a:lstStyle/>
        <a:p>
          <a:endParaRPr lang="zh-TW" altLang="en-US"/>
        </a:p>
      </dgm:t>
    </dgm:pt>
    <dgm:pt modelId="{894A5234-8A34-4939-8B61-071E767D1ADD}" type="pres">
      <dgm:prSet presAssocID="{71E07B53-42F3-488D-ACF5-D8DA6EC878CE}" presName="sibTrans" presStyleCnt="0"/>
      <dgm:spPr/>
    </dgm:pt>
    <dgm:pt modelId="{F5B25684-6FA7-4DBC-9CAC-8C96ABB987BB}" type="pres">
      <dgm:prSet presAssocID="{0E9DC1A5-634D-45C2-82A2-A7514E98E92D}" presName="textNode" presStyleLbl="node1" presStyleIdx="6" presStyleCnt="11">
        <dgm:presLayoutVars>
          <dgm:bulletEnabled val="1"/>
        </dgm:presLayoutVars>
      </dgm:prSet>
      <dgm:spPr/>
      <dgm:t>
        <a:bodyPr/>
        <a:lstStyle/>
        <a:p>
          <a:endParaRPr lang="zh-TW" altLang="en-US"/>
        </a:p>
      </dgm:t>
    </dgm:pt>
    <dgm:pt modelId="{9E75F197-F96B-4461-A105-8F6B01BC7E16}" type="pres">
      <dgm:prSet presAssocID="{66501769-D34E-41C3-B881-AEB8875E93D3}" presName="sibTrans" presStyleCnt="0"/>
      <dgm:spPr/>
    </dgm:pt>
    <dgm:pt modelId="{C09326C0-E187-440B-AFAB-5BC4863E70E5}" type="pres">
      <dgm:prSet presAssocID="{244D3602-4DE1-403C-AD6A-212EC89A8E85}" presName="textNode" presStyleLbl="node1" presStyleIdx="7" presStyleCnt="11">
        <dgm:presLayoutVars>
          <dgm:bulletEnabled val="1"/>
        </dgm:presLayoutVars>
      </dgm:prSet>
      <dgm:spPr/>
      <dgm:t>
        <a:bodyPr/>
        <a:lstStyle/>
        <a:p>
          <a:endParaRPr lang="zh-TW" altLang="en-US"/>
        </a:p>
      </dgm:t>
    </dgm:pt>
    <dgm:pt modelId="{18D98B72-5CFC-4186-8DF2-82E1E88655B0}" type="pres">
      <dgm:prSet presAssocID="{CAE50D33-001B-49DA-8069-0E4E99158502}" presName="sibTrans" presStyleCnt="0"/>
      <dgm:spPr/>
    </dgm:pt>
    <dgm:pt modelId="{05C5557D-DC25-469D-83AA-99600DBEF850}" type="pres">
      <dgm:prSet presAssocID="{AB0D6A8F-072D-49A5-BD88-0DD74537C417}" presName="textNode" presStyleLbl="node1" presStyleIdx="8" presStyleCnt="11">
        <dgm:presLayoutVars>
          <dgm:bulletEnabled val="1"/>
        </dgm:presLayoutVars>
      </dgm:prSet>
      <dgm:spPr/>
      <dgm:t>
        <a:bodyPr/>
        <a:lstStyle/>
        <a:p>
          <a:endParaRPr lang="zh-TW" altLang="en-US"/>
        </a:p>
      </dgm:t>
    </dgm:pt>
    <dgm:pt modelId="{B2D7FA5E-5211-4E5B-9ACB-36D58712435A}" type="pres">
      <dgm:prSet presAssocID="{A5A0D5CA-AB6D-4B57-8696-8EF426F25D1E}" presName="sibTrans" presStyleCnt="0"/>
      <dgm:spPr/>
    </dgm:pt>
    <dgm:pt modelId="{BDE5D5C5-F4B7-4126-9F01-68625459F9FE}" type="pres">
      <dgm:prSet presAssocID="{BF45DDBF-E2A8-45A7-88CD-7D3CE95D0D0C}" presName="textNode" presStyleLbl="node1" presStyleIdx="9" presStyleCnt="11">
        <dgm:presLayoutVars>
          <dgm:bulletEnabled val="1"/>
        </dgm:presLayoutVars>
      </dgm:prSet>
      <dgm:spPr/>
      <dgm:t>
        <a:bodyPr/>
        <a:lstStyle/>
        <a:p>
          <a:endParaRPr lang="zh-TW" altLang="en-US"/>
        </a:p>
      </dgm:t>
    </dgm:pt>
    <dgm:pt modelId="{EB140A13-D908-41DF-AB86-A84D33378369}" type="pres">
      <dgm:prSet presAssocID="{BD52823F-C789-40E0-B06D-99C4D9BFD081}" presName="sibTrans" presStyleCnt="0"/>
      <dgm:spPr/>
    </dgm:pt>
    <dgm:pt modelId="{D784409A-97D5-4AD0-89E3-B7571150267C}" type="pres">
      <dgm:prSet presAssocID="{B70B41A3-32A4-4C09-9FBB-FCEFA750956F}" presName="textNode" presStyleLbl="node1" presStyleIdx="10" presStyleCnt="11">
        <dgm:presLayoutVars>
          <dgm:bulletEnabled val="1"/>
        </dgm:presLayoutVars>
      </dgm:prSet>
      <dgm:spPr/>
      <dgm:t>
        <a:bodyPr/>
        <a:lstStyle/>
        <a:p>
          <a:endParaRPr lang="zh-TW" altLang="en-US"/>
        </a:p>
      </dgm:t>
    </dgm:pt>
  </dgm:ptLst>
  <dgm:cxnLst>
    <dgm:cxn modelId="{A39D2112-B101-45C4-9089-A8131C1FEC7D}" type="presOf" srcId="{52C88485-E809-419F-BB7D-23EBCBCDF13B}" destId="{06C9449B-B48F-4137-B193-6A003F00D594}" srcOrd="0" destOrd="0" presId="urn:microsoft.com/office/officeart/2005/8/layout/hProcess9"/>
    <dgm:cxn modelId="{57ED8638-D513-4F8B-9E9B-43FBA6A93045}" srcId="{1B81D677-3020-4F42-B187-C1501FFD9B7C}" destId="{0E9DC1A5-634D-45C2-82A2-A7514E98E92D}" srcOrd="6" destOrd="0" parTransId="{6717F034-708C-433D-9505-68FE564D93A7}" sibTransId="{66501769-D34E-41C3-B881-AEB8875E93D3}"/>
    <dgm:cxn modelId="{A274D9A8-1FA8-4A8D-907D-FAE3E2638CDC}" srcId="{1B81D677-3020-4F42-B187-C1501FFD9B7C}" destId="{A9BBDD1B-7E77-4CC4-9AC2-AF2E9A4E89B2}" srcOrd="5" destOrd="0" parTransId="{2A6B498D-61E9-40CA-ABF8-2779C514B8FB}" sibTransId="{71E07B53-42F3-488D-ACF5-D8DA6EC878CE}"/>
    <dgm:cxn modelId="{C2B2FB49-329E-4FF4-A813-1BBC6ABBC937}" srcId="{1B81D677-3020-4F42-B187-C1501FFD9B7C}" destId="{BF45DDBF-E2A8-45A7-88CD-7D3CE95D0D0C}" srcOrd="9" destOrd="0" parTransId="{471F3FC8-A062-4E48-BD90-3666EDEEFFE4}" sibTransId="{BD52823F-C789-40E0-B06D-99C4D9BFD081}"/>
    <dgm:cxn modelId="{571822AD-9B19-4F69-9763-AB7605CAE4CE}" type="presOf" srcId="{A9BBDD1B-7E77-4CC4-9AC2-AF2E9A4E89B2}" destId="{AA1085E1-0C88-4179-A0EF-29910C9993B9}" srcOrd="0" destOrd="0" presId="urn:microsoft.com/office/officeart/2005/8/layout/hProcess9"/>
    <dgm:cxn modelId="{CA7B42DF-6A40-44AD-A93E-F6BFC999DCBA}" type="presOf" srcId="{A916F06E-5972-485D-AF80-1E7B21E27EA2}" destId="{8DEF3149-129B-4D97-9E3C-B37584913EBA}" srcOrd="0" destOrd="0" presId="urn:microsoft.com/office/officeart/2005/8/layout/hProcess9"/>
    <dgm:cxn modelId="{5EABBAC2-5F53-4BDF-AE51-807577E781A5}" type="presOf" srcId="{E3E807D6-3D7D-4A05-B506-DEBDE3CE6009}" destId="{EBD1C132-FDF8-4D30-9D76-F9214728169B}" srcOrd="0" destOrd="0" presId="urn:microsoft.com/office/officeart/2005/8/layout/hProcess9"/>
    <dgm:cxn modelId="{EB90822D-93D1-4916-8E1A-9AF7EEF9AEAF}" type="presOf" srcId="{AB0D6A8F-072D-49A5-BD88-0DD74537C417}" destId="{05C5557D-DC25-469D-83AA-99600DBEF850}" srcOrd="0" destOrd="0" presId="urn:microsoft.com/office/officeart/2005/8/layout/hProcess9"/>
    <dgm:cxn modelId="{54883EF9-AD30-4E5A-94B5-380B0F1DA3FC}" srcId="{1B81D677-3020-4F42-B187-C1501FFD9B7C}" destId="{E3E807D6-3D7D-4A05-B506-DEBDE3CE6009}" srcOrd="0" destOrd="0" parTransId="{2D756FE7-7B82-44C2-91BA-62971EBB5C06}" sibTransId="{22F3B5B2-265F-441C-9C0F-D1C9E26BE526}"/>
    <dgm:cxn modelId="{F53FF177-61E6-44EC-9082-0A798628C1CF}" srcId="{1B81D677-3020-4F42-B187-C1501FFD9B7C}" destId="{244D3602-4DE1-403C-AD6A-212EC89A8E85}" srcOrd="7" destOrd="0" parTransId="{7C70D5DE-36EB-41F3-BF0C-CEB0FE120F68}" sibTransId="{CAE50D33-001B-49DA-8069-0E4E99158502}"/>
    <dgm:cxn modelId="{AD9853AE-F9D9-4022-9ED0-AB929CB3DDDF}" type="presOf" srcId="{BF45DDBF-E2A8-45A7-88CD-7D3CE95D0D0C}" destId="{BDE5D5C5-F4B7-4126-9F01-68625459F9FE}" srcOrd="0" destOrd="0" presId="urn:microsoft.com/office/officeart/2005/8/layout/hProcess9"/>
    <dgm:cxn modelId="{3AF05684-19AE-4B5D-9209-964BABE4BD4C}" srcId="{1B81D677-3020-4F42-B187-C1501FFD9B7C}" destId="{AB0D6A8F-072D-49A5-BD88-0DD74537C417}" srcOrd="8" destOrd="0" parTransId="{1BD05A50-0494-4D49-89AD-5F9BE88DD2A3}" sibTransId="{A5A0D5CA-AB6D-4B57-8696-8EF426F25D1E}"/>
    <dgm:cxn modelId="{9D2FD78F-D02E-4D30-A268-6F4672E39F36}" type="presOf" srcId="{244D3602-4DE1-403C-AD6A-212EC89A8E85}" destId="{C09326C0-E187-440B-AFAB-5BC4863E70E5}" srcOrd="0" destOrd="0" presId="urn:microsoft.com/office/officeart/2005/8/layout/hProcess9"/>
    <dgm:cxn modelId="{2F38010E-FCE9-4855-ABBE-0770707B1523}" type="presOf" srcId="{B70B41A3-32A4-4C09-9FBB-FCEFA750956F}" destId="{D784409A-97D5-4AD0-89E3-B7571150267C}" srcOrd="0" destOrd="0" presId="urn:microsoft.com/office/officeart/2005/8/layout/hProcess9"/>
    <dgm:cxn modelId="{116EB9D5-8816-4AD6-A291-39FC37902C60}" srcId="{1B81D677-3020-4F42-B187-C1501FFD9B7C}" destId="{A633A728-69E7-4BD3-8720-DF0C6E33CF3F}" srcOrd="1" destOrd="0" parTransId="{678D760C-F3C6-4BD5-92EB-83C9F8183232}" sibTransId="{9793A99F-970C-4B24-909F-A45FC1CD8284}"/>
    <dgm:cxn modelId="{7B0CEB16-4B19-4170-997D-9F9CC9ED9F9E}" srcId="{1B81D677-3020-4F42-B187-C1501FFD9B7C}" destId="{BA67B4F0-FC0D-4D0D-B364-1DE9758DA40E}" srcOrd="4" destOrd="0" parTransId="{D7783DF2-7705-4435-8987-DD20F57FCAD7}" sibTransId="{51F3D010-98EB-47B2-9C2E-A098B67B3BED}"/>
    <dgm:cxn modelId="{AD2D5808-9A36-4749-BE6F-BC5F5BE50AFD}" srcId="{1B81D677-3020-4F42-B187-C1501FFD9B7C}" destId="{52C88485-E809-419F-BB7D-23EBCBCDF13B}" srcOrd="2" destOrd="0" parTransId="{F8C0B144-0F33-4076-A361-F027061E1E7E}" sibTransId="{932C710E-FC6F-48D5-8A0A-F404F5B0E23A}"/>
    <dgm:cxn modelId="{3DE87626-4901-407D-9ED3-359EF9CAB237}" type="presOf" srcId="{1B81D677-3020-4F42-B187-C1501FFD9B7C}" destId="{45A76C59-F6F6-488D-8BC5-1C85E25153F1}" srcOrd="0" destOrd="0" presId="urn:microsoft.com/office/officeart/2005/8/layout/hProcess9"/>
    <dgm:cxn modelId="{96D3D9CB-57B4-45BE-9534-10219A208258}" type="presOf" srcId="{BA67B4F0-FC0D-4D0D-B364-1DE9758DA40E}" destId="{843F8A1C-BDC4-4A30-904C-A1B6761847B0}" srcOrd="0" destOrd="0" presId="urn:microsoft.com/office/officeart/2005/8/layout/hProcess9"/>
    <dgm:cxn modelId="{7AD45F71-8EF3-4E11-B843-B4A81365C37F}" type="presOf" srcId="{A633A728-69E7-4BD3-8720-DF0C6E33CF3F}" destId="{FB146E87-C4B9-41E2-9655-63C1446939E8}" srcOrd="0" destOrd="0" presId="urn:microsoft.com/office/officeart/2005/8/layout/hProcess9"/>
    <dgm:cxn modelId="{8218B0D6-FE02-46A7-A2AE-FC9274EDAB09}" srcId="{1B81D677-3020-4F42-B187-C1501FFD9B7C}" destId="{A916F06E-5972-485D-AF80-1E7B21E27EA2}" srcOrd="3" destOrd="0" parTransId="{8D61231D-07F5-486B-B716-59E190A1D03C}" sibTransId="{60C45B2E-B890-46D7-930E-56F924946C36}"/>
    <dgm:cxn modelId="{239E776D-5A4E-4E51-ADB7-1CF2319528EA}" type="presOf" srcId="{0E9DC1A5-634D-45C2-82A2-A7514E98E92D}" destId="{F5B25684-6FA7-4DBC-9CAC-8C96ABB987BB}" srcOrd="0" destOrd="0" presId="urn:microsoft.com/office/officeart/2005/8/layout/hProcess9"/>
    <dgm:cxn modelId="{E68D0857-C007-45BA-8E5B-3E8A929A0391}" srcId="{1B81D677-3020-4F42-B187-C1501FFD9B7C}" destId="{B70B41A3-32A4-4C09-9FBB-FCEFA750956F}" srcOrd="10" destOrd="0" parTransId="{9331762A-AEBF-43A4-8E4D-469E15317E38}" sibTransId="{DD9F4D1D-9BA3-484C-B13F-B4A09A2ACFC2}"/>
    <dgm:cxn modelId="{78B0896F-890D-4F86-9A02-D31248397728}" type="presParOf" srcId="{45A76C59-F6F6-488D-8BC5-1C85E25153F1}" destId="{7F145610-7D60-455A-802E-7E474A9E4FEF}" srcOrd="0" destOrd="0" presId="urn:microsoft.com/office/officeart/2005/8/layout/hProcess9"/>
    <dgm:cxn modelId="{A8AB72C7-6F05-4B0D-9FFD-66510AC2756C}" type="presParOf" srcId="{45A76C59-F6F6-488D-8BC5-1C85E25153F1}" destId="{44FC4534-2B95-4C57-B775-C399224C9692}" srcOrd="1" destOrd="0" presId="urn:microsoft.com/office/officeart/2005/8/layout/hProcess9"/>
    <dgm:cxn modelId="{97208DCD-7D54-4307-BDA1-E7B09433CDB3}" type="presParOf" srcId="{44FC4534-2B95-4C57-B775-C399224C9692}" destId="{EBD1C132-FDF8-4D30-9D76-F9214728169B}" srcOrd="0" destOrd="0" presId="urn:microsoft.com/office/officeart/2005/8/layout/hProcess9"/>
    <dgm:cxn modelId="{7B094E2F-7C88-433B-81F1-3D7E859F31D3}" type="presParOf" srcId="{44FC4534-2B95-4C57-B775-C399224C9692}" destId="{9B4936BD-6CB8-4E3C-ADF8-F1DF77988B1C}" srcOrd="1" destOrd="0" presId="urn:microsoft.com/office/officeart/2005/8/layout/hProcess9"/>
    <dgm:cxn modelId="{41CDDD35-564F-4F6B-9482-C5EA8CCA7EA5}" type="presParOf" srcId="{44FC4534-2B95-4C57-B775-C399224C9692}" destId="{FB146E87-C4B9-41E2-9655-63C1446939E8}" srcOrd="2" destOrd="0" presId="urn:microsoft.com/office/officeart/2005/8/layout/hProcess9"/>
    <dgm:cxn modelId="{CFEFBDD0-6621-4E69-9EED-505C4433C73D}" type="presParOf" srcId="{44FC4534-2B95-4C57-B775-C399224C9692}" destId="{221E7C59-00ED-41AC-B17F-EF5F72136B27}" srcOrd="3" destOrd="0" presId="urn:microsoft.com/office/officeart/2005/8/layout/hProcess9"/>
    <dgm:cxn modelId="{46A2E750-751A-488D-B8FB-24D0BBBFA3DD}" type="presParOf" srcId="{44FC4534-2B95-4C57-B775-C399224C9692}" destId="{06C9449B-B48F-4137-B193-6A003F00D594}" srcOrd="4" destOrd="0" presId="urn:microsoft.com/office/officeart/2005/8/layout/hProcess9"/>
    <dgm:cxn modelId="{A96ABA80-DAA2-478E-92B0-7BD252DFEE50}" type="presParOf" srcId="{44FC4534-2B95-4C57-B775-C399224C9692}" destId="{B486EE2D-6473-4122-8DDD-F3AE9FD0021E}" srcOrd="5" destOrd="0" presId="urn:microsoft.com/office/officeart/2005/8/layout/hProcess9"/>
    <dgm:cxn modelId="{FD7BF96E-FECF-4503-9BE0-6079B54814C7}" type="presParOf" srcId="{44FC4534-2B95-4C57-B775-C399224C9692}" destId="{8DEF3149-129B-4D97-9E3C-B37584913EBA}" srcOrd="6" destOrd="0" presId="urn:microsoft.com/office/officeart/2005/8/layout/hProcess9"/>
    <dgm:cxn modelId="{FBFB3505-3C17-437F-9C53-6778E4F4C690}" type="presParOf" srcId="{44FC4534-2B95-4C57-B775-C399224C9692}" destId="{727CBAF0-139E-4BE8-8459-CBF21537B0E9}" srcOrd="7" destOrd="0" presId="urn:microsoft.com/office/officeart/2005/8/layout/hProcess9"/>
    <dgm:cxn modelId="{197669AF-9C48-4012-83D0-C984BF1EC7BB}" type="presParOf" srcId="{44FC4534-2B95-4C57-B775-C399224C9692}" destId="{843F8A1C-BDC4-4A30-904C-A1B6761847B0}" srcOrd="8" destOrd="0" presId="urn:microsoft.com/office/officeart/2005/8/layout/hProcess9"/>
    <dgm:cxn modelId="{C7B86CE9-699E-45AC-A89D-008F12E8797B}" type="presParOf" srcId="{44FC4534-2B95-4C57-B775-C399224C9692}" destId="{C302FD70-7FEA-4201-AAF1-E4318A908B12}" srcOrd="9" destOrd="0" presId="urn:microsoft.com/office/officeart/2005/8/layout/hProcess9"/>
    <dgm:cxn modelId="{23F5C7BD-678B-48EB-835C-65FB82FA9396}" type="presParOf" srcId="{44FC4534-2B95-4C57-B775-C399224C9692}" destId="{AA1085E1-0C88-4179-A0EF-29910C9993B9}" srcOrd="10" destOrd="0" presId="urn:microsoft.com/office/officeart/2005/8/layout/hProcess9"/>
    <dgm:cxn modelId="{DA5AF8FB-444C-439A-AA86-4D9B558F5DA8}" type="presParOf" srcId="{44FC4534-2B95-4C57-B775-C399224C9692}" destId="{894A5234-8A34-4939-8B61-071E767D1ADD}" srcOrd="11" destOrd="0" presId="urn:microsoft.com/office/officeart/2005/8/layout/hProcess9"/>
    <dgm:cxn modelId="{401DF6D6-EF83-4955-9233-DFEDA828CA96}" type="presParOf" srcId="{44FC4534-2B95-4C57-B775-C399224C9692}" destId="{F5B25684-6FA7-4DBC-9CAC-8C96ABB987BB}" srcOrd="12" destOrd="0" presId="urn:microsoft.com/office/officeart/2005/8/layout/hProcess9"/>
    <dgm:cxn modelId="{37B9599E-76DD-4B5F-80B0-F031FC7420DF}" type="presParOf" srcId="{44FC4534-2B95-4C57-B775-C399224C9692}" destId="{9E75F197-F96B-4461-A105-8F6B01BC7E16}" srcOrd="13" destOrd="0" presId="urn:microsoft.com/office/officeart/2005/8/layout/hProcess9"/>
    <dgm:cxn modelId="{BE84DEF3-1F28-4A17-9290-F6DD1F8AF34A}" type="presParOf" srcId="{44FC4534-2B95-4C57-B775-C399224C9692}" destId="{C09326C0-E187-440B-AFAB-5BC4863E70E5}" srcOrd="14" destOrd="0" presId="urn:microsoft.com/office/officeart/2005/8/layout/hProcess9"/>
    <dgm:cxn modelId="{1C785006-4C9E-4F33-859D-6799AF3BB860}" type="presParOf" srcId="{44FC4534-2B95-4C57-B775-C399224C9692}" destId="{18D98B72-5CFC-4186-8DF2-82E1E88655B0}" srcOrd="15" destOrd="0" presId="urn:microsoft.com/office/officeart/2005/8/layout/hProcess9"/>
    <dgm:cxn modelId="{561B54D7-C2C3-4591-B5BA-B7D6A8AC0F27}" type="presParOf" srcId="{44FC4534-2B95-4C57-B775-C399224C9692}" destId="{05C5557D-DC25-469D-83AA-99600DBEF850}" srcOrd="16" destOrd="0" presId="urn:microsoft.com/office/officeart/2005/8/layout/hProcess9"/>
    <dgm:cxn modelId="{F0FC6E1C-1800-4415-BB09-1311AEF07E57}" type="presParOf" srcId="{44FC4534-2B95-4C57-B775-C399224C9692}" destId="{B2D7FA5E-5211-4E5B-9ACB-36D58712435A}" srcOrd="17" destOrd="0" presId="urn:microsoft.com/office/officeart/2005/8/layout/hProcess9"/>
    <dgm:cxn modelId="{0843B763-280B-4D6D-8F7D-A7E88629BF2D}" type="presParOf" srcId="{44FC4534-2B95-4C57-B775-C399224C9692}" destId="{BDE5D5C5-F4B7-4126-9F01-68625459F9FE}" srcOrd="18" destOrd="0" presId="urn:microsoft.com/office/officeart/2005/8/layout/hProcess9"/>
    <dgm:cxn modelId="{3064F13E-4480-48C4-B4F4-3029B7340310}" type="presParOf" srcId="{44FC4534-2B95-4C57-B775-C399224C9692}" destId="{EB140A13-D908-41DF-AB86-A84D33378369}" srcOrd="19" destOrd="0" presId="urn:microsoft.com/office/officeart/2005/8/layout/hProcess9"/>
    <dgm:cxn modelId="{1FFCB421-B7E8-4615-AFE6-18E610CAD9F7}" type="presParOf" srcId="{44FC4534-2B95-4C57-B775-C399224C9692}" destId="{D784409A-97D5-4AD0-89E3-B7571150267C}"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668367-1F81-4CA2-8FEF-2BD35A475BB1}" type="doc">
      <dgm:prSet loTypeId="urn:microsoft.com/office/officeart/2005/8/layout/hierarchy5" loCatId="hierarchy" qsTypeId="urn:microsoft.com/office/officeart/2005/8/quickstyle/3d3" qsCatId="3D" csTypeId="urn:microsoft.com/office/officeart/2005/8/colors/colorful3" csCatId="colorful" phldr="1"/>
      <dgm:spPr/>
      <dgm:t>
        <a:bodyPr/>
        <a:lstStyle/>
        <a:p>
          <a:endParaRPr lang="zh-TW" altLang="en-US"/>
        </a:p>
      </dgm:t>
    </dgm:pt>
    <dgm:pt modelId="{7C3FCBEA-FEB3-443F-B6C1-CEF90122E8F1}">
      <dgm:prSet phldrT="[文字]"/>
      <dgm:spPr/>
      <dgm:t>
        <a:bodyPr/>
        <a:lstStyle/>
        <a:p>
          <a:r>
            <a:rPr lang="en-US" altLang="zh-TW" b="1" dirty="0" smtClean="0">
              <a:latin typeface="+mj-ea"/>
              <a:ea typeface="+mj-ea"/>
            </a:rPr>
            <a:t>105-I-1/2</a:t>
          </a:r>
          <a:endParaRPr lang="zh-TW" altLang="en-US" b="1" dirty="0">
            <a:latin typeface="+mj-ea"/>
            <a:ea typeface="+mj-ea"/>
          </a:endParaRPr>
        </a:p>
      </dgm:t>
    </dgm:pt>
    <dgm:pt modelId="{EDC3542D-186A-4C1C-AD90-EA3487E711C0}" type="parTrans" cxnId="{D7699B73-E643-40EF-9793-04A7449A69F1}">
      <dgm:prSet/>
      <dgm:spPr/>
      <dgm:t>
        <a:bodyPr/>
        <a:lstStyle/>
        <a:p>
          <a:endParaRPr lang="zh-TW" altLang="en-US" b="1">
            <a:latin typeface="+mj-ea"/>
            <a:ea typeface="+mj-ea"/>
          </a:endParaRPr>
        </a:p>
      </dgm:t>
    </dgm:pt>
    <dgm:pt modelId="{21027524-6708-40ED-9674-4C0F74AE8B0C}" type="sibTrans" cxnId="{D7699B73-E643-40EF-9793-04A7449A69F1}">
      <dgm:prSet/>
      <dgm:spPr/>
      <dgm:t>
        <a:bodyPr/>
        <a:lstStyle/>
        <a:p>
          <a:endParaRPr lang="zh-TW" altLang="en-US" b="1">
            <a:latin typeface="+mj-ea"/>
            <a:ea typeface="+mj-ea"/>
          </a:endParaRPr>
        </a:p>
      </dgm:t>
    </dgm:pt>
    <dgm:pt modelId="{D390B01B-8C8B-423C-833E-B6B3FA8A937A}">
      <dgm:prSet phldrT="[文字]"/>
      <dgm:spPr/>
      <dgm:t>
        <a:bodyPr/>
        <a:lstStyle/>
        <a:p>
          <a:r>
            <a:rPr lang="zh-TW" altLang="en-US" b="1" dirty="0" smtClean="0">
              <a:latin typeface="+mj-ea"/>
              <a:ea typeface="+mj-ea"/>
            </a:rPr>
            <a:t>招標</a:t>
          </a:r>
          <a:endParaRPr lang="zh-TW" altLang="en-US" b="1" dirty="0">
            <a:latin typeface="+mj-ea"/>
            <a:ea typeface="+mj-ea"/>
          </a:endParaRPr>
        </a:p>
      </dgm:t>
    </dgm:pt>
    <dgm:pt modelId="{BD09255F-4C4C-4AF6-A3EB-4CF7CF378BB4}" type="parTrans" cxnId="{2AB7F9C1-8E87-49A6-B860-4C9E810AE9E3}">
      <dgm:prSet/>
      <dgm:spPr/>
      <dgm:t>
        <a:bodyPr/>
        <a:lstStyle/>
        <a:p>
          <a:endParaRPr lang="zh-TW" altLang="en-US" b="1">
            <a:latin typeface="+mj-ea"/>
            <a:ea typeface="+mj-ea"/>
          </a:endParaRPr>
        </a:p>
      </dgm:t>
    </dgm:pt>
    <dgm:pt modelId="{B1F3BDFD-D400-4234-B264-4D9CECB2A1B9}" type="sibTrans" cxnId="{2AB7F9C1-8E87-49A6-B860-4C9E810AE9E3}">
      <dgm:prSet/>
      <dgm:spPr/>
      <dgm:t>
        <a:bodyPr/>
        <a:lstStyle/>
        <a:p>
          <a:endParaRPr lang="zh-TW" altLang="en-US" b="1">
            <a:latin typeface="+mj-ea"/>
            <a:ea typeface="+mj-ea"/>
          </a:endParaRPr>
        </a:p>
      </dgm:t>
    </dgm:pt>
    <dgm:pt modelId="{FC10937B-8D94-4831-B14E-AF85C1850AFD}">
      <dgm:prSet phldrT="[文字]"/>
      <dgm:spPr/>
      <dgm:t>
        <a:bodyPr/>
        <a:lstStyle/>
        <a:p>
          <a:r>
            <a:rPr lang="en-US" altLang="zh-TW" b="1" dirty="0" smtClean="0">
              <a:latin typeface="+mj-ea"/>
              <a:ea typeface="+mj-ea"/>
            </a:rPr>
            <a:t>34</a:t>
          </a:r>
          <a:endParaRPr lang="zh-TW" altLang="en-US" b="1" dirty="0">
            <a:latin typeface="+mj-ea"/>
            <a:ea typeface="+mj-ea"/>
          </a:endParaRPr>
        </a:p>
      </dgm:t>
    </dgm:pt>
    <dgm:pt modelId="{9E1E1637-5C3F-4B65-A1BC-E585AB09814D}" type="parTrans" cxnId="{901C99FE-B9D7-4A1D-8488-B194D6883917}">
      <dgm:prSet/>
      <dgm:spPr/>
      <dgm:t>
        <a:bodyPr/>
        <a:lstStyle/>
        <a:p>
          <a:endParaRPr lang="zh-TW" altLang="en-US" b="1">
            <a:latin typeface="+mj-ea"/>
            <a:ea typeface="+mj-ea"/>
          </a:endParaRPr>
        </a:p>
      </dgm:t>
    </dgm:pt>
    <dgm:pt modelId="{0CF48A1D-2C22-4E44-9283-E181573AE2AA}" type="sibTrans" cxnId="{901C99FE-B9D7-4A1D-8488-B194D6883917}">
      <dgm:prSet/>
      <dgm:spPr/>
      <dgm:t>
        <a:bodyPr/>
        <a:lstStyle/>
        <a:p>
          <a:endParaRPr lang="zh-TW" altLang="en-US" b="1">
            <a:latin typeface="+mj-ea"/>
            <a:ea typeface="+mj-ea"/>
          </a:endParaRPr>
        </a:p>
      </dgm:t>
    </dgm:pt>
    <dgm:pt modelId="{12C62E4F-0A87-4A54-BEBC-7D45D6D9EE7E}">
      <dgm:prSet phldrT="[文字]"/>
      <dgm:spPr/>
      <dgm:t>
        <a:bodyPr/>
        <a:lstStyle/>
        <a:p>
          <a:r>
            <a:rPr lang="zh-TW" altLang="en-US" b="1" dirty="0" smtClean="0">
              <a:latin typeface="+mj-ea"/>
              <a:ea typeface="+mj-ea"/>
            </a:rPr>
            <a:t>決標</a:t>
          </a:r>
          <a:endParaRPr lang="zh-TW" altLang="en-US" b="1" dirty="0">
            <a:latin typeface="+mj-ea"/>
            <a:ea typeface="+mj-ea"/>
          </a:endParaRPr>
        </a:p>
      </dgm:t>
    </dgm:pt>
    <dgm:pt modelId="{FEE3837E-F2CA-42E4-B3BB-D2093243054B}" type="parTrans" cxnId="{2F0C005A-73DB-48E7-90AB-514A3F89B580}">
      <dgm:prSet/>
      <dgm:spPr/>
      <dgm:t>
        <a:bodyPr/>
        <a:lstStyle/>
        <a:p>
          <a:endParaRPr lang="zh-TW" altLang="en-US" b="1">
            <a:latin typeface="+mj-ea"/>
            <a:ea typeface="+mj-ea"/>
          </a:endParaRPr>
        </a:p>
      </dgm:t>
    </dgm:pt>
    <dgm:pt modelId="{B818AAC6-65F8-46CB-A5E2-6171DBE258F2}" type="sibTrans" cxnId="{2F0C005A-73DB-48E7-90AB-514A3F89B580}">
      <dgm:prSet/>
      <dgm:spPr/>
      <dgm:t>
        <a:bodyPr/>
        <a:lstStyle/>
        <a:p>
          <a:endParaRPr lang="zh-TW" altLang="en-US" b="1">
            <a:latin typeface="+mj-ea"/>
            <a:ea typeface="+mj-ea"/>
          </a:endParaRPr>
        </a:p>
      </dgm:t>
    </dgm:pt>
    <dgm:pt modelId="{92831245-7BC8-434C-9721-9D2F6788EC69}">
      <dgm:prSet phldrT="[文字]"/>
      <dgm:spPr/>
      <dgm:t>
        <a:bodyPr/>
        <a:lstStyle/>
        <a:p>
          <a:r>
            <a:rPr lang="en-US" altLang="zh-TW" b="1" dirty="0" smtClean="0">
              <a:latin typeface="+mj-ea"/>
              <a:ea typeface="+mj-ea"/>
            </a:rPr>
            <a:t>50</a:t>
          </a:r>
          <a:endParaRPr lang="zh-TW" altLang="en-US" b="1" dirty="0">
            <a:latin typeface="+mj-ea"/>
            <a:ea typeface="+mj-ea"/>
          </a:endParaRPr>
        </a:p>
      </dgm:t>
    </dgm:pt>
    <dgm:pt modelId="{BAAB7942-EDC6-4F21-8431-3DC06E7F12DB}" type="parTrans" cxnId="{14F5DCB7-945A-4429-A3EE-D9553B31C4DA}">
      <dgm:prSet/>
      <dgm:spPr/>
      <dgm:t>
        <a:bodyPr/>
        <a:lstStyle/>
        <a:p>
          <a:endParaRPr lang="zh-TW" altLang="en-US" b="1">
            <a:latin typeface="+mj-ea"/>
            <a:ea typeface="+mj-ea"/>
          </a:endParaRPr>
        </a:p>
      </dgm:t>
    </dgm:pt>
    <dgm:pt modelId="{BDD1E3F3-3E17-4A71-8511-B646324058C0}" type="sibTrans" cxnId="{14F5DCB7-945A-4429-A3EE-D9553B31C4DA}">
      <dgm:prSet/>
      <dgm:spPr/>
      <dgm:t>
        <a:bodyPr/>
        <a:lstStyle/>
        <a:p>
          <a:endParaRPr lang="zh-TW" altLang="en-US" b="1">
            <a:latin typeface="+mj-ea"/>
            <a:ea typeface="+mj-ea"/>
          </a:endParaRPr>
        </a:p>
      </dgm:t>
    </dgm:pt>
    <dgm:pt modelId="{DDFAB196-98CD-48A1-9E38-82C05DC68FAB}">
      <dgm:prSet phldrT="[文字]" phldr="1"/>
      <dgm:spPr/>
      <dgm:t>
        <a:bodyPr/>
        <a:lstStyle/>
        <a:p>
          <a:endParaRPr lang="zh-TW" altLang="en-US" b="1" dirty="0">
            <a:latin typeface="+mj-ea"/>
            <a:ea typeface="+mj-ea"/>
          </a:endParaRPr>
        </a:p>
      </dgm:t>
    </dgm:pt>
    <dgm:pt modelId="{5EE8CC5F-37C1-4161-9ACF-765796C02CCB}" type="parTrans" cxnId="{3DBE845C-493A-4487-A15C-5CFF87DCE9D6}">
      <dgm:prSet/>
      <dgm:spPr/>
      <dgm:t>
        <a:bodyPr/>
        <a:lstStyle/>
        <a:p>
          <a:endParaRPr lang="zh-TW" altLang="en-US" b="1">
            <a:latin typeface="+mj-ea"/>
            <a:ea typeface="+mj-ea"/>
          </a:endParaRPr>
        </a:p>
      </dgm:t>
    </dgm:pt>
    <dgm:pt modelId="{6D3A8A45-E82E-479B-845F-D52A47F97625}" type="sibTrans" cxnId="{3DBE845C-493A-4487-A15C-5CFF87DCE9D6}">
      <dgm:prSet/>
      <dgm:spPr/>
      <dgm:t>
        <a:bodyPr/>
        <a:lstStyle/>
        <a:p>
          <a:endParaRPr lang="zh-TW" altLang="en-US" b="1">
            <a:latin typeface="+mj-ea"/>
            <a:ea typeface="+mj-ea"/>
          </a:endParaRPr>
        </a:p>
      </dgm:t>
    </dgm:pt>
    <dgm:pt modelId="{6B19E680-0A79-4750-804B-2B7D06BD2813}">
      <dgm:prSet phldrT="[文字]"/>
      <dgm:spPr/>
      <dgm:t>
        <a:bodyPr/>
        <a:lstStyle/>
        <a:p>
          <a:r>
            <a:rPr lang="zh-TW" altLang="en-US" b="1" dirty="0" smtClean="0">
              <a:latin typeface="+mj-ea"/>
              <a:ea typeface="+mj-ea"/>
            </a:rPr>
            <a:t>得不適用</a:t>
          </a:r>
          <a:endParaRPr lang="zh-TW" altLang="en-US" b="1" dirty="0">
            <a:latin typeface="+mj-ea"/>
            <a:ea typeface="+mj-ea"/>
          </a:endParaRPr>
        </a:p>
      </dgm:t>
    </dgm:pt>
    <dgm:pt modelId="{AF0467B2-CC48-445A-B1CF-A65044CCEEFC}" type="parTrans" cxnId="{541A2B13-585C-4F5E-9EDC-3332734CF085}">
      <dgm:prSet/>
      <dgm:spPr/>
      <dgm:t>
        <a:bodyPr/>
        <a:lstStyle/>
        <a:p>
          <a:endParaRPr lang="zh-TW" altLang="en-US" b="1">
            <a:latin typeface="+mj-ea"/>
            <a:ea typeface="+mj-ea"/>
          </a:endParaRPr>
        </a:p>
      </dgm:t>
    </dgm:pt>
    <dgm:pt modelId="{298B5A4F-0ACA-4DEB-BC10-2DBCAD84D89D}" type="sibTrans" cxnId="{541A2B13-585C-4F5E-9EDC-3332734CF085}">
      <dgm:prSet/>
      <dgm:spPr/>
      <dgm:t>
        <a:bodyPr/>
        <a:lstStyle/>
        <a:p>
          <a:endParaRPr lang="zh-TW" altLang="en-US" b="1">
            <a:latin typeface="+mj-ea"/>
            <a:ea typeface="+mj-ea"/>
          </a:endParaRPr>
        </a:p>
      </dgm:t>
    </dgm:pt>
    <dgm:pt modelId="{227E4027-30F8-410C-B20A-82F9B71F6191}">
      <dgm:prSet phldrT="[文字]"/>
      <dgm:spPr/>
      <dgm:t>
        <a:bodyPr/>
        <a:lstStyle/>
        <a:p>
          <a:r>
            <a:rPr lang="zh-TW" altLang="en-US" b="1" dirty="0" smtClean="0">
              <a:latin typeface="+mj-ea"/>
              <a:ea typeface="+mj-ea"/>
            </a:rPr>
            <a:t>不包括</a:t>
          </a:r>
          <a:endParaRPr lang="zh-TW" altLang="en-US" b="1" dirty="0">
            <a:latin typeface="+mj-ea"/>
            <a:ea typeface="+mj-ea"/>
          </a:endParaRPr>
        </a:p>
      </dgm:t>
    </dgm:pt>
    <dgm:pt modelId="{0EBC5464-E27B-4283-BF4D-3A3B34196CE9}" type="parTrans" cxnId="{DDBED330-9BD9-44AE-B6EC-46E84054B09D}">
      <dgm:prSet/>
      <dgm:spPr/>
      <dgm:t>
        <a:bodyPr/>
        <a:lstStyle/>
        <a:p>
          <a:endParaRPr lang="zh-TW" altLang="en-US" b="1">
            <a:latin typeface="+mj-ea"/>
            <a:ea typeface="+mj-ea"/>
          </a:endParaRPr>
        </a:p>
      </dgm:t>
    </dgm:pt>
    <dgm:pt modelId="{7781FFC9-5331-47B3-B0C0-E6839C8DCE82}" type="sibTrans" cxnId="{DDBED330-9BD9-44AE-B6EC-46E84054B09D}">
      <dgm:prSet/>
      <dgm:spPr/>
      <dgm:t>
        <a:bodyPr/>
        <a:lstStyle/>
        <a:p>
          <a:endParaRPr lang="zh-TW" altLang="en-US" b="1">
            <a:latin typeface="+mj-ea"/>
            <a:ea typeface="+mj-ea"/>
          </a:endParaRPr>
        </a:p>
      </dgm:t>
    </dgm:pt>
    <dgm:pt modelId="{B76F7596-D500-44A7-9CB6-8EF4D26EDC6E}">
      <dgm:prSet/>
      <dgm:spPr/>
      <dgm:t>
        <a:bodyPr/>
        <a:lstStyle/>
        <a:p>
          <a:r>
            <a:rPr lang="en-US" altLang="zh-TW" b="1" dirty="0" smtClean="0">
              <a:latin typeface="+mj-ea"/>
              <a:ea typeface="+mj-ea"/>
            </a:rPr>
            <a:t>58~62</a:t>
          </a:r>
          <a:endParaRPr lang="zh-TW" altLang="en-US" b="1" dirty="0">
            <a:latin typeface="+mj-ea"/>
            <a:ea typeface="+mj-ea"/>
          </a:endParaRPr>
        </a:p>
      </dgm:t>
    </dgm:pt>
    <dgm:pt modelId="{0E93665A-677B-4739-8D15-4F648E75EAAD}" type="parTrans" cxnId="{4DCB07A1-1F30-4B9C-B5EF-382D27A14EDA}">
      <dgm:prSet/>
      <dgm:spPr/>
      <dgm:t>
        <a:bodyPr/>
        <a:lstStyle/>
        <a:p>
          <a:endParaRPr lang="zh-TW" altLang="en-US" b="1">
            <a:latin typeface="+mj-ea"/>
            <a:ea typeface="+mj-ea"/>
          </a:endParaRPr>
        </a:p>
      </dgm:t>
    </dgm:pt>
    <dgm:pt modelId="{3F3CF9DE-26AB-4023-A915-5EE23ECCF953}" type="sibTrans" cxnId="{4DCB07A1-1F30-4B9C-B5EF-382D27A14EDA}">
      <dgm:prSet/>
      <dgm:spPr/>
      <dgm:t>
        <a:bodyPr/>
        <a:lstStyle/>
        <a:p>
          <a:endParaRPr lang="zh-TW" altLang="en-US" b="1">
            <a:latin typeface="+mj-ea"/>
            <a:ea typeface="+mj-ea"/>
          </a:endParaRPr>
        </a:p>
      </dgm:t>
    </dgm:pt>
    <dgm:pt modelId="{2FE93DBA-0061-49A0-826B-99FAB0E83EDA}" type="pres">
      <dgm:prSet presAssocID="{F9668367-1F81-4CA2-8FEF-2BD35A475BB1}" presName="mainComposite" presStyleCnt="0">
        <dgm:presLayoutVars>
          <dgm:chPref val="1"/>
          <dgm:dir/>
          <dgm:animOne val="branch"/>
          <dgm:animLvl val="lvl"/>
          <dgm:resizeHandles val="exact"/>
        </dgm:presLayoutVars>
      </dgm:prSet>
      <dgm:spPr/>
      <dgm:t>
        <a:bodyPr/>
        <a:lstStyle/>
        <a:p>
          <a:endParaRPr lang="zh-TW" altLang="en-US"/>
        </a:p>
      </dgm:t>
    </dgm:pt>
    <dgm:pt modelId="{5D13F1B7-CFF4-4649-A366-50DDB51112CF}" type="pres">
      <dgm:prSet presAssocID="{F9668367-1F81-4CA2-8FEF-2BD35A475BB1}" presName="hierFlow" presStyleCnt="0"/>
      <dgm:spPr/>
    </dgm:pt>
    <dgm:pt modelId="{3EBF5C9E-1070-4599-B9CE-53B8840B3BF2}" type="pres">
      <dgm:prSet presAssocID="{F9668367-1F81-4CA2-8FEF-2BD35A475BB1}" presName="firstBuf" presStyleCnt="0"/>
      <dgm:spPr/>
    </dgm:pt>
    <dgm:pt modelId="{D219C6B6-1985-415C-9180-EE2B97AE1F1D}" type="pres">
      <dgm:prSet presAssocID="{F9668367-1F81-4CA2-8FEF-2BD35A475BB1}" presName="hierChild1" presStyleCnt="0">
        <dgm:presLayoutVars>
          <dgm:chPref val="1"/>
          <dgm:animOne val="branch"/>
          <dgm:animLvl val="lvl"/>
        </dgm:presLayoutVars>
      </dgm:prSet>
      <dgm:spPr/>
    </dgm:pt>
    <dgm:pt modelId="{506168FF-7A0D-4D81-AFF9-E94ADF0FCC3A}" type="pres">
      <dgm:prSet presAssocID="{7C3FCBEA-FEB3-443F-B6C1-CEF90122E8F1}" presName="Name17" presStyleCnt="0"/>
      <dgm:spPr/>
    </dgm:pt>
    <dgm:pt modelId="{DF7486E7-ED29-4DB7-9D42-3DE0A03D1A3F}" type="pres">
      <dgm:prSet presAssocID="{7C3FCBEA-FEB3-443F-B6C1-CEF90122E8F1}" presName="level1Shape" presStyleLbl="node0" presStyleIdx="0" presStyleCnt="1">
        <dgm:presLayoutVars>
          <dgm:chPref val="3"/>
        </dgm:presLayoutVars>
      </dgm:prSet>
      <dgm:spPr/>
      <dgm:t>
        <a:bodyPr/>
        <a:lstStyle/>
        <a:p>
          <a:endParaRPr lang="zh-TW" altLang="en-US"/>
        </a:p>
      </dgm:t>
    </dgm:pt>
    <dgm:pt modelId="{D96544AE-3B3A-4AE0-BAC3-E7B5F65F233A}" type="pres">
      <dgm:prSet presAssocID="{7C3FCBEA-FEB3-443F-B6C1-CEF90122E8F1}" presName="hierChild2" presStyleCnt="0"/>
      <dgm:spPr/>
    </dgm:pt>
    <dgm:pt modelId="{C4923136-DBF5-45F4-95E8-3D24A9D7202A}" type="pres">
      <dgm:prSet presAssocID="{BD09255F-4C4C-4AF6-A3EB-4CF7CF378BB4}" presName="Name25" presStyleLbl="parChTrans1D2" presStyleIdx="0" presStyleCnt="2"/>
      <dgm:spPr/>
      <dgm:t>
        <a:bodyPr/>
        <a:lstStyle/>
        <a:p>
          <a:endParaRPr lang="zh-TW" altLang="en-US"/>
        </a:p>
      </dgm:t>
    </dgm:pt>
    <dgm:pt modelId="{7AD0852C-E309-45E5-90A2-1F603728A52C}" type="pres">
      <dgm:prSet presAssocID="{BD09255F-4C4C-4AF6-A3EB-4CF7CF378BB4}" presName="connTx" presStyleLbl="parChTrans1D2" presStyleIdx="0" presStyleCnt="2"/>
      <dgm:spPr/>
      <dgm:t>
        <a:bodyPr/>
        <a:lstStyle/>
        <a:p>
          <a:endParaRPr lang="zh-TW" altLang="en-US"/>
        </a:p>
      </dgm:t>
    </dgm:pt>
    <dgm:pt modelId="{93C7E39C-C4F5-4BB8-84B7-5CE2FAC64FE5}" type="pres">
      <dgm:prSet presAssocID="{D390B01B-8C8B-423C-833E-B6B3FA8A937A}" presName="Name30" presStyleCnt="0"/>
      <dgm:spPr/>
    </dgm:pt>
    <dgm:pt modelId="{E5E4310B-33EA-4B78-8508-486B387DDF6D}" type="pres">
      <dgm:prSet presAssocID="{D390B01B-8C8B-423C-833E-B6B3FA8A937A}" presName="level2Shape" presStyleLbl="node2" presStyleIdx="0" presStyleCnt="2"/>
      <dgm:spPr/>
      <dgm:t>
        <a:bodyPr/>
        <a:lstStyle/>
        <a:p>
          <a:endParaRPr lang="zh-TW" altLang="en-US"/>
        </a:p>
      </dgm:t>
    </dgm:pt>
    <dgm:pt modelId="{867693C7-CC1F-4FD1-A06C-B54A07BD42A5}" type="pres">
      <dgm:prSet presAssocID="{D390B01B-8C8B-423C-833E-B6B3FA8A937A}" presName="hierChild3" presStyleCnt="0"/>
      <dgm:spPr/>
    </dgm:pt>
    <dgm:pt modelId="{30E2626F-C08A-4BB6-979F-9776FBDF9539}" type="pres">
      <dgm:prSet presAssocID="{9E1E1637-5C3F-4B65-A1BC-E585AB09814D}" presName="Name25" presStyleLbl="parChTrans1D3" presStyleIdx="0" presStyleCnt="3"/>
      <dgm:spPr/>
      <dgm:t>
        <a:bodyPr/>
        <a:lstStyle/>
        <a:p>
          <a:endParaRPr lang="zh-TW" altLang="en-US"/>
        </a:p>
      </dgm:t>
    </dgm:pt>
    <dgm:pt modelId="{C3D5C10A-E514-46D2-81EF-E8F3482436C3}" type="pres">
      <dgm:prSet presAssocID="{9E1E1637-5C3F-4B65-A1BC-E585AB09814D}" presName="connTx" presStyleLbl="parChTrans1D3" presStyleIdx="0" presStyleCnt="3"/>
      <dgm:spPr/>
      <dgm:t>
        <a:bodyPr/>
        <a:lstStyle/>
        <a:p>
          <a:endParaRPr lang="zh-TW" altLang="en-US"/>
        </a:p>
      </dgm:t>
    </dgm:pt>
    <dgm:pt modelId="{14493739-06AD-4990-9CBA-6895FCE2CF59}" type="pres">
      <dgm:prSet presAssocID="{FC10937B-8D94-4831-B14E-AF85C1850AFD}" presName="Name30" presStyleCnt="0"/>
      <dgm:spPr/>
    </dgm:pt>
    <dgm:pt modelId="{EDAFEFA7-A352-4796-9B0E-8EBE570035DC}" type="pres">
      <dgm:prSet presAssocID="{FC10937B-8D94-4831-B14E-AF85C1850AFD}" presName="level2Shape" presStyleLbl="node3" presStyleIdx="0" presStyleCnt="3"/>
      <dgm:spPr/>
      <dgm:t>
        <a:bodyPr/>
        <a:lstStyle/>
        <a:p>
          <a:endParaRPr lang="zh-TW" altLang="en-US"/>
        </a:p>
      </dgm:t>
    </dgm:pt>
    <dgm:pt modelId="{2544DFB2-A518-4C6A-9F2C-8C79B13DFDEC}" type="pres">
      <dgm:prSet presAssocID="{FC10937B-8D94-4831-B14E-AF85C1850AFD}" presName="hierChild3" presStyleCnt="0"/>
      <dgm:spPr/>
    </dgm:pt>
    <dgm:pt modelId="{F0411ECC-C09A-49C2-B99A-FD2E895E8EC3}" type="pres">
      <dgm:prSet presAssocID="{FEE3837E-F2CA-42E4-B3BB-D2093243054B}" presName="Name25" presStyleLbl="parChTrans1D2" presStyleIdx="1" presStyleCnt="2"/>
      <dgm:spPr/>
      <dgm:t>
        <a:bodyPr/>
        <a:lstStyle/>
        <a:p>
          <a:endParaRPr lang="zh-TW" altLang="en-US"/>
        </a:p>
      </dgm:t>
    </dgm:pt>
    <dgm:pt modelId="{588A3968-C27B-406D-9E01-0FBC4555B5AA}" type="pres">
      <dgm:prSet presAssocID="{FEE3837E-F2CA-42E4-B3BB-D2093243054B}" presName="connTx" presStyleLbl="parChTrans1D2" presStyleIdx="1" presStyleCnt="2"/>
      <dgm:spPr/>
      <dgm:t>
        <a:bodyPr/>
        <a:lstStyle/>
        <a:p>
          <a:endParaRPr lang="zh-TW" altLang="en-US"/>
        </a:p>
      </dgm:t>
    </dgm:pt>
    <dgm:pt modelId="{D410F3F2-5C32-4466-8D41-883C7BD650A8}" type="pres">
      <dgm:prSet presAssocID="{12C62E4F-0A87-4A54-BEBC-7D45D6D9EE7E}" presName="Name30" presStyleCnt="0"/>
      <dgm:spPr/>
    </dgm:pt>
    <dgm:pt modelId="{723263D0-8023-4E7D-9FCE-EF667DBE5350}" type="pres">
      <dgm:prSet presAssocID="{12C62E4F-0A87-4A54-BEBC-7D45D6D9EE7E}" presName="level2Shape" presStyleLbl="node2" presStyleIdx="1" presStyleCnt="2"/>
      <dgm:spPr/>
      <dgm:t>
        <a:bodyPr/>
        <a:lstStyle/>
        <a:p>
          <a:endParaRPr lang="zh-TW" altLang="en-US"/>
        </a:p>
      </dgm:t>
    </dgm:pt>
    <dgm:pt modelId="{29C7AA4F-13EF-43F1-8047-0A7173C811BA}" type="pres">
      <dgm:prSet presAssocID="{12C62E4F-0A87-4A54-BEBC-7D45D6D9EE7E}" presName="hierChild3" presStyleCnt="0"/>
      <dgm:spPr/>
    </dgm:pt>
    <dgm:pt modelId="{5F9630AB-1DF8-4CE1-9644-816C3D2C20ED}" type="pres">
      <dgm:prSet presAssocID="{BAAB7942-EDC6-4F21-8431-3DC06E7F12DB}" presName="Name25" presStyleLbl="parChTrans1D3" presStyleIdx="1" presStyleCnt="3"/>
      <dgm:spPr/>
      <dgm:t>
        <a:bodyPr/>
        <a:lstStyle/>
        <a:p>
          <a:endParaRPr lang="zh-TW" altLang="en-US"/>
        </a:p>
      </dgm:t>
    </dgm:pt>
    <dgm:pt modelId="{F1E83AD9-C1CB-436D-9D02-3DE1F0E8D753}" type="pres">
      <dgm:prSet presAssocID="{BAAB7942-EDC6-4F21-8431-3DC06E7F12DB}" presName="connTx" presStyleLbl="parChTrans1D3" presStyleIdx="1" presStyleCnt="3"/>
      <dgm:spPr/>
      <dgm:t>
        <a:bodyPr/>
        <a:lstStyle/>
        <a:p>
          <a:endParaRPr lang="zh-TW" altLang="en-US"/>
        </a:p>
      </dgm:t>
    </dgm:pt>
    <dgm:pt modelId="{C6B4E025-C701-46D7-845B-153C3C43CD09}" type="pres">
      <dgm:prSet presAssocID="{92831245-7BC8-434C-9721-9D2F6788EC69}" presName="Name30" presStyleCnt="0"/>
      <dgm:spPr/>
    </dgm:pt>
    <dgm:pt modelId="{0EDD75AA-0651-47DE-8FDE-BB7501A54A84}" type="pres">
      <dgm:prSet presAssocID="{92831245-7BC8-434C-9721-9D2F6788EC69}" presName="level2Shape" presStyleLbl="node3" presStyleIdx="1" presStyleCnt="3"/>
      <dgm:spPr/>
      <dgm:t>
        <a:bodyPr/>
        <a:lstStyle/>
        <a:p>
          <a:endParaRPr lang="zh-TW" altLang="en-US"/>
        </a:p>
      </dgm:t>
    </dgm:pt>
    <dgm:pt modelId="{EC2AC9E2-1EA2-4472-9899-619EB2CC5A6F}" type="pres">
      <dgm:prSet presAssocID="{92831245-7BC8-434C-9721-9D2F6788EC69}" presName="hierChild3" presStyleCnt="0"/>
      <dgm:spPr/>
    </dgm:pt>
    <dgm:pt modelId="{27066489-2949-4F95-90BF-C76AF9BEDB59}" type="pres">
      <dgm:prSet presAssocID="{0E93665A-677B-4739-8D15-4F648E75EAAD}" presName="Name25" presStyleLbl="parChTrans1D3" presStyleIdx="2" presStyleCnt="3"/>
      <dgm:spPr/>
      <dgm:t>
        <a:bodyPr/>
        <a:lstStyle/>
        <a:p>
          <a:endParaRPr lang="zh-TW" altLang="en-US"/>
        </a:p>
      </dgm:t>
    </dgm:pt>
    <dgm:pt modelId="{D7088302-88C3-41F6-9B9B-4A07AFE0D1D1}" type="pres">
      <dgm:prSet presAssocID="{0E93665A-677B-4739-8D15-4F648E75EAAD}" presName="connTx" presStyleLbl="parChTrans1D3" presStyleIdx="2" presStyleCnt="3"/>
      <dgm:spPr/>
      <dgm:t>
        <a:bodyPr/>
        <a:lstStyle/>
        <a:p>
          <a:endParaRPr lang="zh-TW" altLang="en-US"/>
        </a:p>
      </dgm:t>
    </dgm:pt>
    <dgm:pt modelId="{6CB781DA-15C9-44E5-8477-58C1C5A152FD}" type="pres">
      <dgm:prSet presAssocID="{B76F7596-D500-44A7-9CB6-8EF4D26EDC6E}" presName="Name30" presStyleCnt="0"/>
      <dgm:spPr/>
    </dgm:pt>
    <dgm:pt modelId="{929806CE-9D3B-4A16-AE5A-37C9F1AB30FC}" type="pres">
      <dgm:prSet presAssocID="{B76F7596-D500-44A7-9CB6-8EF4D26EDC6E}" presName="level2Shape" presStyleLbl="node3" presStyleIdx="2" presStyleCnt="3"/>
      <dgm:spPr/>
      <dgm:t>
        <a:bodyPr/>
        <a:lstStyle/>
        <a:p>
          <a:endParaRPr lang="zh-TW" altLang="en-US"/>
        </a:p>
      </dgm:t>
    </dgm:pt>
    <dgm:pt modelId="{27064798-A2CA-43C9-8CD1-797641846CED}" type="pres">
      <dgm:prSet presAssocID="{B76F7596-D500-44A7-9CB6-8EF4D26EDC6E}" presName="hierChild3" presStyleCnt="0"/>
      <dgm:spPr/>
    </dgm:pt>
    <dgm:pt modelId="{59907CC4-5458-4BB5-888B-FCA508132353}" type="pres">
      <dgm:prSet presAssocID="{F9668367-1F81-4CA2-8FEF-2BD35A475BB1}" presName="bgShapesFlow" presStyleCnt="0"/>
      <dgm:spPr/>
    </dgm:pt>
    <dgm:pt modelId="{478278E5-743D-48C7-8DD8-748AFEB8A47A}" type="pres">
      <dgm:prSet presAssocID="{DDFAB196-98CD-48A1-9E38-82C05DC68FAB}" presName="rectComp" presStyleCnt="0"/>
      <dgm:spPr/>
    </dgm:pt>
    <dgm:pt modelId="{7399F60D-8587-4F28-89FB-3238E41FBA06}" type="pres">
      <dgm:prSet presAssocID="{DDFAB196-98CD-48A1-9E38-82C05DC68FAB}" presName="bgRect" presStyleLbl="bgShp" presStyleIdx="0" presStyleCnt="3"/>
      <dgm:spPr/>
      <dgm:t>
        <a:bodyPr/>
        <a:lstStyle/>
        <a:p>
          <a:endParaRPr lang="zh-TW" altLang="en-US"/>
        </a:p>
      </dgm:t>
    </dgm:pt>
    <dgm:pt modelId="{C6AD0CE8-4A40-4A73-8E2F-2452AE499E6C}" type="pres">
      <dgm:prSet presAssocID="{DDFAB196-98CD-48A1-9E38-82C05DC68FAB}" presName="bgRectTx" presStyleLbl="bgShp" presStyleIdx="0" presStyleCnt="3">
        <dgm:presLayoutVars>
          <dgm:bulletEnabled val="1"/>
        </dgm:presLayoutVars>
      </dgm:prSet>
      <dgm:spPr/>
      <dgm:t>
        <a:bodyPr/>
        <a:lstStyle/>
        <a:p>
          <a:endParaRPr lang="zh-TW" altLang="en-US"/>
        </a:p>
      </dgm:t>
    </dgm:pt>
    <dgm:pt modelId="{93C1841F-63EC-4AB8-987B-DFBB415C460F}" type="pres">
      <dgm:prSet presAssocID="{DDFAB196-98CD-48A1-9E38-82C05DC68FAB}" presName="spComp" presStyleCnt="0"/>
      <dgm:spPr/>
    </dgm:pt>
    <dgm:pt modelId="{042D5772-7553-4140-9176-5372CF76428B}" type="pres">
      <dgm:prSet presAssocID="{DDFAB196-98CD-48A1-9E38-82C05DC68FAB}" presName="hSp" presStyleCnt="0"/>
      <dgm:spPr/>
    </dgm:pt>
    <dgm:pt modelId="{F98ADE95-A059-45DF-8D64-6957A2C94D41}" type="pres">
      <dgm:prSet presAssocID="{6B19E680-0A79-4750-804B-2B7D06BD2813}" presName="rectComp" presStyleCnt="0"/>
      <dgm:spPr/>
    </dgm:pt>
    <dgm:pt modelId="{BBBD8D4B-56F8-4E3B-B5F0-FF1D1600AC75}" type="pres">
      <dgm:prSet presAssocID="{6B19E680-0A79-4750-804B-2B7D06BD2813}" presName="bgRect" presStyleLbl="bgShp" presStyleIdx="1" presStyleCnt="3"/>
      <dgm:spPr/>
      <dgm:t>
        <a:bodyPr/>
        <a:lstStyle/>
        <a:p>
          <a:endParaRPr lang="zh-TW" altLang="en-US"/>
        </a:p>
      </dgm:t>
    </dgm:pt>
    <dgm:pt modelId="{1A890DEC-24A9-46B2-A258-3BA6AEDA412A}" type="pres">
      <dgm:prSet presAssocID="{6B19E680-0A79-4750-804B-2B7D06BD2813}" presName="bgRectTx" presStyleLbl="bgShp" presStyleIdx="1" presStyleCnt="3">
        <dgm:presLayoutVars>
          <dgm:bulletEnabled val="1"/>
        </dgm:presLayoutVars>
      </dgm:prSet>
      <dgm:spPr/>
      <dgm:t>
        <a:bodyPr/>
        <a:lstStyle/>
        <a:p>
          <a:endParaRPr lang="zh-TW" altLang="en-US"/>
        </a:p>
      </dgm:t>
    </dgm:pt>
    <dgm:pt modelId="{9C7F0919-B3A9-471A-8A5B-CBE066F7B163}" type="pres">
      <dgm:prSet presAssocID="{6B19E680-0A79-4750-804B-2B7D06BD2813}" presName="spComp" presStyleCnt="0"/>
      <dgm:spPr/>
    </dgm:pt>
    <dgm:pt modelId="{99C4821A-3022-492E-8892-B7DEE0C03122}" type="pres">
      <dgm:prSet presAssocID="{6B19E680-0A79-4750-804B-2B7D06BD2813}" presName="hSp" presStyleCnt="0"/>
      <dgm:spPr/>
    </dgm:pt>
    <dgm:pt modelId="{F78E8C4C-DD0D-4F8D-AB89-6DF400A91415}" type="pres">
      <dgm:prSet presAssocID="{227E4027-30F8-410C-B20A-82F9B71F6191}" presName="rectComp" presStyleCnt="0"/>
      <dgm:spPr/>
    </dgm:pt>
    <dgm:pt modelId="{723232BA-E903-4810-BBDC-0E7BD51AB7B9}" type="pres">
      <dgm:prSet presAssocID="{227E4027-30F8-410C-B20A-82F9B71F6191}" presName="bgRect" presStyleLbl="bgShp" presStyleIdx="2" presStyleCnt="3"/>
      <dgm:spPr/>
      <dgm:t>
        <a:bodyPr/>
        <a:lstStyle/>
        <a:p>
          <a:endParaRPr lang="zh-TW" altLang="en-US"/>
        </a:p>
      </dgm:t>
    </dgm:pt>
    <dgm:pt modelId="{DA76F00E-79A8-4C74-83A3-B024AA47B4A2}" type="pres">
      <dgm:prSet presAssocID="{227E4027-30F8-410C-B20A-82F9B71F6191}" presName="bgRectTx" presStyleLbl="bgShp" presStyleIdx="2" presStyleCnt="3">
        <dgm:presLayoutVars>
          <dgm:bulletEnabled val="1"/>
        </dgm:presLayoutVars>
      </dgm:prSet>
      <dgm:spPr/>
      <dgm:t>
        <a:bodyPr/>
        <a:lstStyle/>
        <a:p>
          <a:endParaRPr lang="zh-TW" altLang="en-US"/>
        </a:p>
      </dgm:t>
    </dgm:pt>
  </dgm:ptLst>
  <dgm:cxnLst>
    <dgm:cxn modelId="{2F0C005A-73DB-48E7-90AB-514A3F89B580}" srcId="{7C3FCBEA-FEB3-443F-B6C1-CEF90122E8F1}" destId="{12C62E4F-0A87-4A54-BEBC-7D45D6D9EE7E}" srcOrd="1" destOrd="0" parTransId="{FEE3837E-F2CA-42E4-B3BB-D2093243054B}" sibTransId="{B818AAC6-65F8-46CB-A5E2-6171DBE258F2}"/>
    <dgm:cxn modelId="{F9C52B02-0597-4511-B787-CDAADA6C6F60}" type="presOf" srcId="{FEE3837E-F2CA-42E4-B3BB-D2093243054B}" destId="{588A3968-C27B-406D-9E01-0FBC4555B5AA}" srcOrd="1" destOrd="0" presId="urn:microsoft.com/office/officeart/2005/8/layout/hierarchy5"/>
    <dgm:cxn modelId="{E3990601-3C62-41C7-A4DC-79DD4B925F6E}" type="presOf" srcId="{9E1E1637-5C3F-4B65-A1BC-E585AB09814D}" destId="{C3D5C10A-E514-46D2-81EF-E8F3482436C3}" srcOrd="1" destOrd="0" presId="urn:microsoft.com/office/officeart/2005/8/layout/hierarchy5"/>
    <dgm:cxn modelId="{A3DAF137-394C-4802-A066-C96CFD4E24B3}" type="presOf" srcId="{DDFAB196-98CD-48A1-9E38-82C05DC68FAB}" destId="{C6AD0CE8-4A40-4A73-8E2F-2452AE499E6C}" srcOrd="1" destOrd="0" presId="urn:microsoft.com/office/officeart/2005/8/layout/hierarchy5"/>
    <dgm:cxn modelId="{3DBE845C-493A-4487-A15C-5CFF87DCE9D6}" srcId="{F9668367-1F81-4CA2-8FEF-2BD35A475BB1}" destId="{DDFAB196-98CD-48A1-9E38-82C05DC68FAB}" srcOrd="1" destOrd="0" parTransId="{5EE8CC5F-37C1-4161-9ACF-765796C02CCB}" sibTransId="{6D3A8A45-E82E-479B-845F-D52A47F97625}"/>
    <dgm:cxn modelId="{7F782ADD-2530-41F2-B84D-8FFD79687313}" type="presOf" srcId="{BAAB7942-EDC6-4F21-8431-3DC06E7F12DB}" destId="{5F9630AB-1DF8-4CE1-9644-816C3D2C20ED}" srcOrd="0" destOrd="0" presId="urn:microsoft.com/office/officeart/2005/8/layout/hierarchy5"/>
    <dgm:cxn modelId="{BA954A7C-E813-4763-9B8A-B3DDAC9558DE}" type="presOf" srcId="{FC10937B-8D94-4831-B14E-AF85C1850AFD}" destId="{EDAFEFA7-A352-4796-9B0E-8EBE570035DC}" srcOrd="0" destOrd="0" presId="urn:microsoft.com/office/officeart/2005/8/layout/hierarchy5"/>
    <dgm:cxn modelId="{76B069CC-2A6C-4BD5-AA35-09F887F32D82}" type="presOf" srcId="{92831245-7BC8-434C-9721-9D2F6788EC69}" destId="{0EDD75AA-0651-47DE-8FDE-BB7501A54A84}" srcOrd="0" destOrd="0" presId="urn:microsoft.com/office/officeart/2005/8/layout/hierarchy5"/>
    <dgm:cxn modelId="{F0B338A3-8C10-44D9-A42D-2CA14665DF6A}" type="presOf" srcId="{6B19E680-0A79-4750-804B-2B7D06BD2813}" destId="{BBBD8D4B-56F8-4E3B-B5F0-FF1D1600AC75}" srcOrd="0" destOrd="0" presId="urn:microsoft.com/office/officeart/2005/8/layout/hierarchy5"/>
    <dgm:cxn modelId="{7BAB971D-D2AB-4EC7-B38E-FD335334B563}" type="presOf" srcId="{227E4027-30F8-410C-B20A-82F9B71F6191}" destId="{DA76F00E-79A8-4C74-83A3-B024AA47B4A2}" srcOrd="1" destOrd="0" presId="urn:microsoft.com/office/officeart/2005/8/layout/hierarchy5"/>
    <dgm:cxn modelId="{541A2B13-585C-4F5E-9EDC-3332734CF085}" srcId="{F9668367-1F81-4CA2-8FEF-2BD35A475BB1}" destId="{6B19E680-0A79-4750-804B-2B7D06BD2813}" srcOrd="2" destOrd="0" parTransId="{AF0467B2-CC48-445A-B1CF-A65044CCEEFC}" sibTransId="{298B5A4F-0ACA-4DEB-BC10-2DBCAD84D89D}"/>
    <dgm:cxn modelId="{E1524050-DC4F-4B26-89EF-12294679F0D2}" type="presOf" srcId="{B76F7596-D500-44A7-9CB6-8EF4D26EDC6E}" destId="{929806CE-9D3B-4A16-AE5A-37C9F1AB30FC}" srcOrd="0" destOrd="0" presId="urn:microsoft.com/office/officeart/2005/8/layout/hierarchy5"/>
    <dgm:cxn modelId="{901C99FE-B9D7-4A1D-8488-B194D6883917}" srcId="{D390B01B-8C8B-423C-833E-B6B3FA8A937A}" destId="{FC10937B-8D94-4831-B14E-AF85C1850AFD}" srcOrd="0" destOrd="0" parTransId="{9E1E1637-5C3F-4B65-A1BC-E585AB09814D}" sibTransId="{0CF48A1D-2C22-4E44-9283-E181573AE2AA}"/>
    <dgm:cxn modelId="{75884855-CF6F-4896-8E36-52754C82EA0D}" type="presOf" srcId="{FEE3837E-F2CA-42E4-B3BB-D2093243054B}" destId="{F0411ECC-C09A-49C2-B99A-FD2E895E8EC3}" srcOrd="0" destOrd="0" presId="urn:microsoft.com/office/officeart/2005/8/layout/hierarchy5"/>
    <dgm:cxn modelId="{23BC34E3-F5D1-45D6-A77C-858CEB4B63A4}" type="presOf" srcId="{12C62E4F-0A87-4A54-BEBC-7D45D6D9EE7E}" destId="{723263D0-8023-4E7D-9FCE-EF667DBE5350}" srcOrd="0" destOrd="0" presId="urn:microsoft.com/office/officeart/2005/8/layout/hierarchy5"/>
    <dgm:cxn modelId="{14F5DCB7-945A-4429-A3EE-D9553B31C4DA}" srcId="{12C62E4F-0A87-4A54-BEBC-7D45D6D9EE7E}" destId="{92831245-7BC8-434C-9721-9D2F6788EC69}" srcOrd="0" destOrd="0" parTransId="{BAAB7942-EDC6-4F21-8431-3DC06E7F12DB}" sibTransId="{BDD1E3F3-3E17-4A71-8511-B646324058C0}"/>
    <dgm:cxn modelId="{D7699B73-E643-40EF-9793-04A7449A69F1}" srcId="{F9668367-1F81-4CA2-8FEF-2BD35A475BB1}" destId="{7C3FCBEA-FEB3-443F-B6C1-CEF90122E8F1}" srcOrd="0" destOrd="0" parTransId="{EDC3542D-186A-4C1C-AD90-EA3487E711C0}" sibTransId="{21027524-6708-40ED-9674-4C0F74AE8B0C}"/>
    <dgm:cxn modelId="{3BE903B5-4CB0-4B13-AF6F-77D6F02A3406}" type="presOf" srcId="{0E93665A-677B-4739-8D15-4F648E75EAAD}" destId="{27066489-2949-4F95-90BF-C76AF9BEDB59}" srcOrd="0" destOrd="0" presId="urn:microsoft.com/office/officeart/2005/8/layout/hierarchy5"/>
    <dgm:cxn modelId="{0300FCF1-0897-4C25-A10C-6E333B3BC954}" type="presOf" srcId="{DDFAB196-98CD-48A1-9E38-82C05DC68FAB}" destId="{7399F60D-8587-4F28-89FB-3238E41FBA06}" srcOrd="0" destOrd="0" presId="urn:microsoft.com/office/officeart/2005/8/layout/hierarchy5"/>
    <dgm:cxn modelId="{4D9EB0C9-4C9B-49C7-AE9A-B3254E98D3DC}" type="presOf" srcId="{9E1E1637-5C3F-4B65-A1BC-E585AB09814D}" destId="{30E2626F-C08A-4BB6-979F-9776FBDF9539}" srcOrd="0" destOrd="0" presId="urn:microsoft.com/office/officeart/2005/8/layout/hierarchy5"/>
    <dgm:cxn modelId="{D97C2882-51F2-4189-9ADF-3419E22E0DF4}" type="presOf" srcId="{227E4027-30F8-410C-B20A-82F9B71F6191}" destId="{723232BA-E903-4810-BBDC-0E7BD51AB7B9}" srcOrd="0" destOrd="0" presId="urn:microsoft.com/office/officeart/2005/8/layout/hierarchy5"/>
    <dgm:cxn modelId="{00B7E17E-4762-4DB8-AFC8-41D70C883155}" type="presOf" srcId="{7C3FCBEA-FEB3-443F-B6C1-CEF90122E8F1}" destId="{DF7486E7-ED29-4DB7-9D42-3DE0A03D1A3F}" srcOrd="0" destOrd="0" presId="urn:microsoft.com/office/officeart/2005/8/layout/hierarchy5"/>
    <dgm:cxn modelId="{DDBED330-9BD9-44AE-B6EC-46E84054B09D}" srcId="{F9668367-1F81-4CA2-8FEF-2BD35A475BB1}" destId="{227E4027-30F8-410C-B20A-82F9B71F6191}" srcOrd="3" destOrd="0" parTransId="{0EBC5464-E27B-4283-BF4D-3A3B34196CE9}" sibTransId="{7781FFC9-5331-47B3-B0C0-E6839C8DCE82}"/>
    <dgm:cxn modelId="{C9E7579D-3683-4995-8F1A-79824BCC04FE}" type="presOf" srcId="{BD09255F-4C4C-4AF6-A3EB-4CF7CF378BB4}" destId="{C4923136-DBF5-45F4-95E8-3D24A9D7202A}" srcOrd="0" destOrd="0" presId="urn:microsoft.com/office/officeart/2005/8/layout/hierarchy5"/>
    <dgm:cxn modelId="{4DCB07A1-1F30-4B9C-B5EF-382D27A14EDA}" srcId="{12C62E4F-0A87-4A54-BEBC-7D45D6D9EE7E}" destId="{B76F7596-D500-44A7-9CB6-8EF4D26EDC6E}" srcOrd="1" destOrd="0" parTransId="{0E93665A-677B-4739-8D15-4F648E75EAAD}" sibTransId="{3F3CF9DE-26AB-4023-A915-5EE23ECCF953}"/>
    <dgm:cxn modelId="{21088C14-BC60-4283-98B9-91FE8AA2EBC2}" type="presOf" srcId="{D390B01B-8C8B-423C-833E-B6B3FA8A937A}" destId="{E5E4310B-33EA-4B78-8508-486B387DDF6D}" srcOrd="0" destOrd="0" presId="urn:microsoft.com/office/officeart/2005/8/layout/hierarchy5"/>
    <dgm:cxn modelId="{49024C5A-E56F-4244-9E16-4D6E18CF2F5E}" type="presOf" srcId="{0E93665A-677B-4739-8D15-4F648E75EAAD}" destId="{D7088302-88C3-41F6-9B9B-4A07AFE0D1D1}" srcOrd="1" destOrd="0" presId="urn:microsoft.com/office/officeart/2005/8/layout/hierarchy5"/>
    <dgm:cxn modelId="{2AB7F9C1-8E87-49A6-B860-4C9E810AE9E3}" srcId="{7C3FCBEA-FEB3-443F-B6C1-CEF90122E8F1}" destId="{D390B01B-8C8B-423C-833E-B6B3FA8A937A}" srcOrd="0" destOrd="0" parTransId="{BD09255F-4C4C-4AF6-A3EB-4CF7CF378BB4}" sibTransId="{B1F3BDFD-D400-4234-B264-4D9CECB2A1B9}"/>
    <dgm:cxn modelId="{6D17E91F-F2F2-4EDB-9498-306C316238C3}" type="presOf" srcId="{BD09255F-4C4C-4AF6-A3EB-4CF7CF378BB4}" destId="{7AD0852C-E309-45E5-90A2-1F603728A52C}" srcOrd="1" destOrd="0" presId="urn:microsoft.com/office/officeart/2005/8/layout/hierarchy5"/>
    <dgm:cxn modelId="{FBFE1BA1-87A6-44E5-8FBC-98880EAF6835}" type="presOf" srcId="{F9668367-1F81-4CA2-8FEF-2BD35A475BB1}" destId="{2FE93DBA-0061-49A0-826B-99FAB0E83EDA}" srcOrd="0" destOrd="0" presId="urn:microsoft.com/office/officeart/2005/8/layout/hierarchy5"/>
    <dgm:cxn modelId="{CFE2DCAA-E013-4250-957B-ED00AD257DFA}" type="presOf" srcId="{BAAB7942-EDC6-4F21-8431-3DC06E7F12DB}" destId="{F1E83AD9-C1CB-436D-9D02-3DE1F0E8D753}" srcOrd="1" destOrd="0" presId="urn:microsoft.com/office/officeart/2005/8/layout/hierarchy5"/>
    <dgm:cxn modelId="{95CB3D78-F9BA-4D77-9F4A-5685D007A990}" type="presOf" srcId="{6B19E680-0A79-4750-804B-2B7D06BD2813}" destId="{1A890DEC-24A9-46B2-A258-3BA6AEDA412A}" srcOrd="1" destOrd="0" presId="urn:microsoft.com/office/officeart/2005/8/layout/hierarchy5"/>
    <dgm:cxn modelId="{AC52B395-437E-4F75-8F90-C2DEDFE13980}" type="presParOf" srcId="{2FE93DBA-0061-49A0-826B-99FAB0E83EDA}" destId="{5D13F1B7-CFF4-4649-A366-50DDB51112CF}" srcOrd="0" destOrd="0" presId="urn:microsoft.com/office/officeart/2005/8/layout/hierarchy5"/>
    <dgm:cxn modelId="{0D450684-5F65-4547-A498-AE1B3963725B}" type="presParOf" srcId="{5D13F1B7-CFF4-4649-A366-50DDB51112CF}" destId="{3EBF5C9E-1070-4599-B9CE-53B8840B3BF2}" srcOrd="0" destOrd="0" presId="urn:microsoft.com/office/officeart/2005/8/layout/hierarchy5"/>
    <dgm:cxn modelId="{A0D95713-7ADC-449E-8732-33185BB417B8}" type="presParOf" srcId="{5D13F1B7-CFF4-4649-A366-50DDB51112CF}" destId="{D219C6B6-1985-415C-9180-EE2B97AE1F1D}" srcOrd="1" destOrd="0" presId="urn:microsoft.com/office/officeart/2005/8/layout/hierarchy5"/>
    <dgm:cxn modelId="{E96F050A-B089-409E-A1F9-5600E669B471}" type="presParOf" srcId="{D219C6B6-1985-415C-9180-EE2B97AE1F1D}" destId="{506168FF-7A0D-4D81-AFF9-E94ADF0FCC3A}" srcOrd="0" destOrd="0" presId="urn:microsoft.com/office/officeart/2005/8/layout/hierarchy5"/>
    <dgm:cxn modelId="{A5E77463-9C28-4B97-84ED-435DA8287EFF}" type="presParOf" srcId="{506168FF-7A0D-4D81-AFF9-E94ADF0FCC3A}" destId="{DF7486E7-ED29-4DB7-9D42-3DE0A03D1A3F}" srcOrd="0" destOrd="0" presId="urn:microsoft.com/office/officeart/2005/8/layout/hierarchy5"/>
    <dgm:cxn modelId="{C711365F-9F50-41F0-8319-6417718C86D9}" type="presParOf" srcId="{506168FF-7A0D-4D81-AFF9-E94ADF0FCC3A}" destId="{D96544AE-3B3A-4AE0-BAC3-E7B5F65F233A}" srcOrd="1" destOrd="0" presId="urn:microsoft.com/office/officeart/2005/8/layout/hierarchy5"/>
    <dgm:cxn modelId="{06F0BB66-F3BB-42C2-A2E2-7F48EFE3B965}" type="presParOf" srcId="{D96544AE-3B3A-4AE0-BAC3-E7B5F65F233A}" destId="{C4923136-DBF5-45F4-95E8-3D24A9D7202A}" srcOrd="0" destOrd="0" presId="urn:microsoft.com/office/officeart/2005/8/layout/hierarchy5"/>
    <dgm:cxn modelId="{D2CF925C-1671-4D63-A4CA-FD876C56E4CF}" type="presParOf" srcId="{C4923136-DBF5-45F4-95E8-3D24A9D7202A}" destId="{7AD0852C-E309-45E5-90A2-1F603728A52C}" srcOrd="0" destOrd="0" presId="urn:microsoft.com/office/officeart/2005/8/layout/hierarchy5"/>
    <dgm:cxn modelId="{3B80015D-8300-43EF-9ACB-05797F734843}" type="presParOf" srcId="{D96544AE-3B3A-4AE0-BAC3-E7B5F65F233A}" destId="{93C7E39C-C4F5-4BB8-84B7-5CE2FAC64FE5}" srcOrd="1" destOrd="0" presId="urn:microsoft.com/office/officeart/2005/8/layout/hierarchy5"/>
    <dgm:cxn modelId="{0E9B0AB2-E7B4-4C3D-B332-80DF90480451}" type="presParOf" srcId="{93C7E39C-C4F5-4BB8-84B7-5CE2FAC64FE5}" destId="{E5E4310B-33EA-4B78-8508-486B387DDF6D}" srcOrd="0" destOrd="0" presId="urn:microsoft.com/office/officeart/2005/8/layout/hierarchy5"/>
    <dgm:cxn modelId="{8BCCB69A-9B93-4C52-9B69-6996EE86138E}" type="presParOf" srcId="{93C7E39C-C4F5-4BB8-84B7-5CE2FAC64FE5}" destId="{867693C7-CC1F-4FD1-A06C-B54A07BD42A5}" srcOrd="1" destOrd="0" presId="urn:microsoft.com/office/officeart/2005/8/layout/hierarchy5"/>
    <dgm:cxn modelId="{AC28ED34-255D-4A8A-B757-4F48A067B3E4}" type="presParOf" srcId="{867693C7-CC1F-4FD1-A06C-B54A07BD42A5}" destId="{30E2626F-C08A-4BB6-979F-9776FBDF9539}" srcOrd="0" destOrd="0" presId="urn:microsoft.com/office/officeart/2005/8/layout/hierarchy5"/>
    <dgm:cxn modelId="{2ED0141C-117D-4266-9645-E53B65C953ED}" type="presParOf" srcId="{30E2626F-C08A-4BB6-979F-9776FBDF9539}" destId="{C3D5C10A-E514-46D2-81EF-E8F3482436C3}" srcOrd="0" destOrd="0" presId="urn:microsoft.com/office/officeart/2005/8/layout/hierarchy5"/>
    <dgm:cxn modelId="{6AE1514A-9E47-4CD2-8468-09849B57433A}" type="presParOf" srcId="{867693C7-CC1F-4FD1-A06C-B54A07BD42A5}" destId="{14493739-06AD-4990-9CBA-6895FCE2CF59}" srcOrd="1" destOrd="0" presId="urn:microsoft.com/office/officeart/2005/8/layout/hierarchy5"/>
    <dgm:cxn modelId="{9C62A0F3-DCD3-4973-A0A8-8D3B79988953}" type="presParOf" srcId="{14493739-06AD-4990-9CBA-6895FCE2CF59}" destId="{EDAFEFA7-A352-4796-9B0E-8EBE570035DC}" srcOrd="0" destOrd="0" presId="urn:microsoft.com/office/officeart/2005/8/layout/hierarchy5"/>
    <dgm:cxn modelId="{5BB5295D-4223-4080-BCC9-99360EF9DC7D}" type="presParOf" srcId="{14493739-06AD-4990-9CBA-6895FCE2CF59}" destId="{2544DFB2-A518-4C6A-9F2C-8C79B13DFDEC}" srcOrd="1" destOrd="0" presId="urn:microsoft.com/office/officeart/2005/8/layout/hierarchy5"/>
    <dgm:cxn modelId="{6752DAA1-75FC-429E-AA2A-3610436DED93}" type="presParOf" srcId="{D96544AE-3B3A-4AE0-BAC3-E7B5F65F233A}" destId="{F0411ECC-C09A-49C2-B99A-FD2E895E8EC3}" srcOrd="2" destOrd="0" presId="urn:microsoft.com/office/officeart/2005/8/layout/hierarchy5"/>
    <dgm:cxn modelId="{659C57EF-F39D-40A3-BF4B-A42E7BA7D936}" type="presParOf" srcId="{F0411ECC-C09A-49C2-B99A-FD2E895E8EC3}" destId="{588A3968-C27B-406D-9E01-0FBC4555B5AA}" srcOrd="0" destOrd="0" presId="urn:microsoft.com/office/officeart/2005/8/layout/hierarchy5"/>
    <dgm:cxn modelId="{72993230-411C-4B76-B9C9-6FB84371BB6B}" type="presParOf" srcId="{D96544AE-3B3A-4AE0-BAC3-E7B5F65F233A}" destId="{D410F3F2-5C32-4466-8D41-883C7BD650A8}" srcOrd="3" destOrd="0" presId="urn:microsoft.com/office/officeart/2005/8/layout/hierarchy5"/>
    <dgm:cxn modelId="{7179E8D0-0EF2-4EEF-A78B-687129124D5B}" type="presParOf" srcId="{D410F3F2-5C32-4466-8D41-883C7BD650A8}" destId="{723263D0-8023-4E7D-9FCE-EF667DBE5350}" srcOrd="0" destOrd="0" presId="urn:microsoft.com/office/officeart/2005/8/layout/hierarchy5"/>
    <dgm:cxn modelId="{04FF4709-B72C-43D1-91FD-89DC330D379C}" type="presParOf" srcId="{D410F3F2-5C32-4466-8D41-883C7BD650A8}" destId="{29C7AA4F-13EF-43F1-8047-0A7173C811BA}" srcOrd="1" destOrd="0" presId="urn:microsoft.com/office/officeart/2005/8/layout/hierarchy5"/>
    <dgm:cxn modelId="{102304D3-6D19-464E-8A30-BA317CF83D56}" type="presParOf" srcId="{29C7AA4F-13EF-43F1-8047-0A7173C811BA}" destId="{5F9630AB-1DF8-4CE1-9644-816C3D2C20ED}" srcOrd="0" destOrd="0" presId="urn:microsoft.com/office/officeart/2005/8/layout/hierarchy5"/>
    <dgm:cxn modelId="{74ECF86F-9F1A-4887-B4D6-A69931C43A2E}" type="presParOf" srcId="{5F9630AB-1DF8-4CE1-9644-816C3D2C20ED}" destId="{F1E83AD9-C1CB-436D-9D02-3DE1F0E8D753}" srcOrd="0" destOrd="0" presId="urn:microsoft.com/office/officeart/2005/8/layout/hierarchy5"/>
    <dgm:cxn modelId="{CF838218-40A1-429E-AC75-9E249392C470}" type="presParOf" srcId="{29C7AA4F-13EF-43F1-8047-0A7173C811BA}" destId="{C6B4E025-C701-46D7-845B-153C3C43CD09}" srcOrd="1" destOrd="0" presId="urn:microsoft.com/office/officeart/2005/8/layout/hierarchy5"/>
    <dgm:cxn modelId="{6F10255D-5C9F-4925-9DC1-2433E6846EEB}" type="presParOf" srcId="{C6B4E025-C701-46D7-845B-153C3C43CD09}" destId="{0EDD75AA-0651-47DE-8FDE-BB7501A54A84}" srcOrd="0" destOrd="0" presId="urn:microsoft.com/office/officeart/2005/8/layout/hierarchy5"/>
    <dgm:cxn modelId="{3DC3FEAB-896F-4DD5-B67B-C661FF9C62C3}" type="presParOf" srcId="{C6B4E025-C701-46D7-845B-153C3C43CD09}" destId="{EC2AC9E2-1EA2-4472-9899-619EB2CC5A6F}" srcOrd="1" destOrd="0" presId="urn:microsoft.com/office/officeart/2005/8/layout/hierarchy5"/>
    <dgm:cxn modelId="{E77D54FD-9E34-4DAB-B14E-7A3CA7049F7F}" type="presParOf" srcId="{29C7AA4F-13EF-43F1-8047-0A7173C811BA}" destId="{27066489-2949-4F95-90BF-C76AF9BEDB59}" srcOrd="2" destOrd="0" presId="urn:microsoft.com/office/officeart/2005/8/layout/hierarchy5"/>
    <dgm:cxn modelId="{2B019075-1C37-4791-9A42-267A9C4E41F7}" type="presParOf" srcId="{27066489-2949-4F95-90BF-C76AF9BEDB59}" destId="{D7088302-88C3-41F6-9B9B-4A07AFE0D1D1}" srcOrd="0" destOrd="0" presId="urn:microsoft.com/office/officeart/2005/8/layout/hierarchy5"/>
    <dgm:cxn modelId="{7AEBF66B-FFC6-4152-881B-EA3F4EDEEB6A}" type="presParOf" srcId="{29C7AA4F-13EF-43F1-8047-0A7173C811BA}" destId="{6CB781DA-15C9-44E5-8477-58C1C5A152FD}" srcOrd="3" destOrd="0" presId="urn:microsoft.com/office/officeart/2005/8/layout/hierarchy5"/>
    <dgm:cxn modelId="{8219B57B-CD1B-4974-B340-106C97F1A6C1}" type="presParOf" srcId="{6CB781DA-15C9-44E5-8477-58C1C5A152FD}" destId="{929806CE-9D3B-4A16-AE5A-37C9F1AB30FC}" srcOrd="0" destOrd="0" presId="urn:microsoft.com/office/officeart/2005/8/layout/hierarchy5"/>
    <dgm:cxn modelId="{18EACE5A-2AEE-407A-9A74-4F768F6738E5}" type="presParOf" srcId="{6CB781DA-15C9-44E5-8477-58C1C5A152FD}" destId="{27064798-A2CA-43C9-8CD1-797641846CED}" srcOrd="1" destOrd="0" presId="urn:microsoft.com/office/officeart/2005/8/layout/hierarchy5"/>
    <dgm:cxn modelId="{2EB2E691-B798-44D5-8D4A-4FAF7EF81E50}" type="presParOf" srcId="{2FE93DBA-0061-49A0-826B-99FAB0E83EDA}" destId="{59907CC4-5458-4BB5-888B-FCA508132353}" srcOrd="1" destOrd="0" presId="urn:microsoft.com/office/officeart/2005/8/layout/hierarchy5"/>
    <dgm:cxn modelId="{797B126C-6714-4494-BE54-154CE7E017DF}" type="presParOf" srcId="{59907CC4-5458-4BB5-888B-FCA508132353}" destId="{478278E5-743D-48C7-8DD8-748AFEB8A47A}" srcOrd="0" destOrd="0" presId="urn:microsoft.com/office/officeart/2005/8/layout/hierarchy5"/>
    <dgm:cxn modelId="{B134D8C5-2662-4798-A392-8BAAAA2D35A8}" type="presParOf" srcId="{478278E5-743D-48C7-8DD8-748AFEB8A47A}" destId="{7399F60D-8587-4F28-89FB-3238E41FBA06}" srcOrd="0" destOrd="0" presId="urn:microsoft.com/office/officeart/2005/8/layout/hierarchy5"/>
    <dgm:cxn modelId="{C4E8D99A-E8B7-4C57-9AB6-30E0C8ADD9A4}" type="presParOf" srcId="{478278E5-743D-48C7-8DD8-748AFEB8A47A}" destId="{C6AD0CE8-4A40-4A73-8E2F-2452AE499E6C}" srcOrd="1" destOrd="0" presId="urn:microsoft.com/office/officeart/2005/8/layout/hierarchy5"/>
    <dgm:cxn modelId="{BC3FB4D5-9890-49AA-B488-026735333137}" type="presParOf" srcId="{59907CC4-5458-4BB5-888B-FCA508132353}" destId="{93C1841F-63EC-4AB8-987B-DFBB415C460F}" srcOrd="1" destOrd="0" presId="urn:microsoft.com/office/officeart/2005/8/layout/hierarchy5"/>
    <dgm:cxn modelId="{F2C33F23-1D49-4506-ADFE-187C50E619FE}" type="presParOf" srcId="{93C1841F-63EC-4AB8-987B-DFBB415C460F}" destId="{042D5772-7553-4140-9176-5372CF76428B}" srcOrd="0" destOrd="0" presId="urn:microsoft.com/office/officeart/2005/8/layout/hierarchy5"/>
    <dgm:cxn modelId="{9C3D6B5F-272A-4C6F-B33F-349027F47250}" type="presParOf" srcId="{59907CC4-5458-4BB5-888B-FCA508132353}" destId="{F98ADE95-A059-45DF-8D64-6957A2C94D41}" srcOrd="2" destOrd="0" presId="urn:microsoft.com/office/officeart/2005/8/layout/hierarchy5"/>
    <dgm:cxn modelId="{E885547F-39A0-47D0-831E-82C8FBD88917}" type="presParOf" srcId="{F98ADE95-A059-45DF-8D64-6957A2C94D41}" destId="{BBBD8D4B-56F8-4E3B-B5F0-FF1D1600AC75}" srcOrd="0" destOrd="0" presId="urn:microsoft.com/office/officeart/2005/8/layout/hierarchy5"/>
    <dgm:cxn modelId="{5BBD17DB-4CB4-4324-AEBE-BF4E50B89880}" type="presParOf" srcId="{F98ADE95-A059-45DF-8D64-6957A2C94D41}" destId="{1A890DEC-24A9-46B2-A258-3BA6AEDA412A}" srcOrd="1" destOrd="0" presId="urn:microsoft.com/office/officeart/2005/8/layout/hierarchy5"/>
    <dgm:cxn modelId="{8DD427E5-C5E4-46CA-9F49-3EE63C5A0F33}" type="presParOf" srcId="{59907CC4-5458-4BB5-888B-FCA508132353}" destId="{9C7F0919-B3A9-471A-8A5B-CBE066F7B163}" srcOrd="3" destOrd="0" presId="urn:microsoft.com/office/officeart/2005/8/layout/hierarchy5"/>
    <dgm:cxn modelId="{86B9E947-D501-4967-AE38-75A6455DFB06}" type="presParOf" srcId="{9C7F0919-B3A9-471A-8A5B-CBE066F7B163}" destId="{99C4821A-3022-492E-8892-B7DEE0C03122}" srcOrd="0" destOrd="0" presId="urn:microsoft.com/office/officeart/2005/8/layout/hierarchy5"/>
    <dgm:cxn modelId="{752A6CD5-DCF7-45FD-80BF-AD7248334472}" type="presParOf" srcId="{59907CC4-5458-4BB5-888B-FCA508132353}" destId="{F78E8C4C-DD0D-4F8D-AB89-6DF400A91415}" srcOrd="4" destOrd="0" presId="urn:microsoft.com/office/officeart/2005/8/layout/hierarchy5"/>
    <dgm:cxn modelId="{84C68433-3778-465E-8BB2-D09D8883125C}" type="presParOf" srcId="{F78E8C4C-DD0D-4F8D-AB89-6DF400A91415}" destId="{723232BA-E903-4810-BBDC-0E7BD51AB7B9}" srcOrd="0" destOrd="0" presId="urn:microsoft.com/office/officeart/2005/8/layout/hierarchy5"/>
    <dgm:cxn modelId="{86CA2385-A418-4803-87F9-9809F9BF0DED}" type="presParOf" srcId="{F78E8C4C-DD0D-4F8D-AB89-6DF400A91415}" destId="{DA76F00E-79A8-4C74-83A3-B024AA47B4A2}"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81D677-3020-4F42-B187-C1501FFD9B7C}" type="doc">
      <dgm:prSet loTypeId="urn:microsoft.com/office/officeart/2005/8/layout/hProcess9" loCatId="process" qsTypeId="urn:microsoft.com/office/officeart/2005/8/quickstyle/3d3" qsCatId="3D" csTypeId="urn:microsoft.com/office/officeart/2005/8/colors/colorful1" csCatId="colorful" phldr="1"/>
      <dgm:spPr/>
    </dgm:pt>
    <dgm:pt modelId="{E3E807D6-3D7D-4A05-B506-DEBDE3CE6009}">
      <dgm:prSet phldrT="[文字]"/>
      <dgm:spPr/>
      <dgm:t>
        <a:bodyPr/>
        <a:lstStyle/>
        <a:p>
          <a:r>
            <a:rPr lang="zh-TW" altLang="en-US" b="1" dirty="0" smtClean="0">
              <a:latin typeface="+mj-ea"/>
              <a:ea typeface="+mj-ea"/>
            </a:rPr>
            <a:t>研擬文件</a:t>
          </a:r>
          <a:endParaRPr lang="zh-TW" altLang="en-US" b="1" dirty="0">
            <a:latin typeface="+mj-ea"/>
            <a:ea typeface="+mj-ea"/>
          </a:endParaRPr>
        </a:p>
      </dgm:t>
    </dgm:pt>
    <dgm:pt modelId="{2D756FE7-7B82-44C2-91BA-62971EBB5C06}" type="parTrans" cxnId="{54883EF9-AD30-4E5A-94B5-380B0F1DA3FC}">
      <dgm:prSet/>
      <dgm:spPr/>
      <dgm:t>
        <a:bodyPr/>
        <a:lstStyle/>
        <a:p>
          <a:endParaRPr lang="zh-TW" altLang="en-US" b="1">
            <a:latin typeface="+mj-ea"/>
            <a:ea typeface="+mj-ea"/>
          </a:endParaRPr>
        </a:p>
      </dgm:t>
    </dgm:pt>
    <dgm:pt modelId="{22F3B5B2-265F-441C-9C0F-D1C9E26BE526}" type="sibTrans" cxnId="{54883EF9-AD30-4E5A-94B5-380B0F1DA3FC}">
      <dgm:prSet/>
      <dgm:spPr/>
      <dgm:t>
        <a:bodyPr/>
        <a:lstStyle/>
        <a:p>
          <a:endParaRPr lang="zh-TW" altLang="en-US" b="1">
            <a:latin typeface="+mj-ea"/>
            <a:ea typeface="+mj-ea"/>
          </a:endParaRPr>
        </a:p>
      </dgm:t>
    </dgm:pt>
    <dgm:pt modelId="{52C88485-E809-419F-BB7D-23EBCBCDF13B}">
      <dgm:prSet phldrT="[文字]"/>
      <dgm:spPr/>
      <dgm:t>
        <a:bodyPr/>
        <a:lstStyle/>
        <a:p>
          <a:r>
            <a:rPr lang="zh-TW" altLang="en-US" b="1" dirty="0" smtClean="0">
              <a:latin typeface="+mj-ea"/>
              <a:ea typeface="+mj-ea"/>
            </a:rPr>
            <a:t>等標</a:t>
          </a:r>
          <a:endParaRPr lang="zh-TW" altLang="en-US" b="1" dirty="0">
            <a:latin typeface="+mj-ea"/>
            <a:ea typeface="+mj-ea"/>
          </a:endParaRPr>
        </a:p>
      </dgm:t>
    </dgm:pt>
    <dgm:pt modelId="{F8C0B144-0F33-4076-A361-F027061E1E7E}" type="parTrans" cxnId="{AD2D5808-9A36-4749-BE6F-BC5F5BE50AFD}">
      <dgm:prSet/>
      <dgm:spPr/>
      <dgm:t>
        <a:bodyPr/>
        <a:lstStyle/>
        <a:p>
          <a:endParaRPr lang="zh-TW" altLang="en-US" b="1">
            <a:latin typeface="+mj-ea"/>
            <a:ea typeface="+mj-ea"/>
          </a:endParaRPr>
        </a:p>
      </dgm:t>
    </dgm:pt>
    <dgm:pt modelId="{932C710E-FC6F-48D5-8A0A-F404F5B0E23A}" type="sibTrans" cxnId="{AD2D5808-9A36-4749-BE6F-BC5F5BE50AFD}">
      <dgm:prSet/>
      <dgm:spPr/>
      <dgm:t>
        <a:bodyPr/>
        <a:lstStyle/>
        <a:p>
          <a:endParaRPr lang="zh-TW" altLang="en-US" b="1">
            <a:latin typeface="+mj-ea"/>
            <a:ea typeface="+mj-ea"/>
          </a:endParaRPr>
        </a:p>
      </dgm:t>
    </dgm:pt>
    <dgm:pt modelId="{A916F06E-5972-485D-AF80-1E7B21E27EA2}">
      <dgm:prSet phldrT="[文字]"/>
      <dgm:spPr/>
      <dgm:t>
        <a:bodyPr/>
        <a:lstStyle/>
        <a:p>
          <a:r>
            <a:rPr lang="zh-TW" altLang="en-US" b="1" dirty="0" smtClean="0">
              <a:latin typeface="+mj-ea"/>
              <a:ea typeface="+mj-ea"/>
            </a:rPr>
            <a:t>訂定底價</a:t>
          </a:r>
          <a:endParaRPr lang="zh-TW" altLang="en-US" b="1" dirty="0">
            <a:latin typeface="+mj-ea"/>
            <a:ea typeface="+mj-ea"/>
          </a:endParaRPr>
        </a:p>
      </dgm:t>
    </dgm:pt>
    <dgm:pt modelId="{8D61231D-07F5-486B-B716-59E190A1D03C}" type="parTrans" cxnId="{8218B0D6-FE02-46A7-A2AE-FC9274EDAB09}">
      <dgm:prSet/>
      <dgm:spPr/>
      <dgm:t>
        <a:bodyPr/>
        <a:lstStyle/>
        <a:p>
          <a:endParaRPr lang="zh-TW" altLang="en-US" b="1">
            <a:latin typeface="+mj-ea"/>
            <a:ea typeface="+mj-ea"/>
          </a:endParaRPr>
        </a:p>
      </dgm:t>
    </dgm:pt>
    <dgm:pt modelId="{60C45B2E-B890-46D7-930E-56F924946C36}" type="sibTrans" cxnId="{8218B0D6-FE02-46A7-A2AE-FC9274EDAB09}">
      <dgm:prSet/>
      <dgm:spPr/>
      <dgm:t>
        <a:bodyPr/>
        <a:lstStyle/>
        <a:p>
          <a:endParaRPr lang="zh-TW" altLang="en-US" b="1">
            <a:latin typeface="+mj-ea"/>
            <a:ea typeface="+mj-ea"/>
          </a:endParaRPr>
        </a:p>
      </dgm:t>
    </dgm:pt>
    <dgm:pt modelId="{BA67B4F0-FC0D-4D0D-B364-1DE9758DA40E}">
      <dgm:prSet/>
      <dgm:spPr/>
      <dgm:t>
        <a:bodyPr/>
        <a:lstStyle/>
        <a:p>
          <a:r>
            <a:rPr lang="zh-TW" altLang="en-US" b="1" dirty="0" smtClean="0">
              <a:latin typeface="+mj-ea"/>
              <a:ea typeface="+mj-ea"/>
            </a:rPr>
            <a:t>截止收件</a:t>
          </a:r>
          <a:endParaRPr lang="zh-TW" altLang="en-US" b="1" dirty="0">
            <a:latin typeface="+mj-ea"/>
            <a:ea typeface="+mj-ea"/>
          </a:endParaRPr>
        </a:p>
      </dgm:t>
    </dgm:pt>
    <dgm:pt modelId="{D7783DF2-7705-4435-8987-DD20F57FCAD7}" type="parTrans" cxnId="{7B0CEB16-4B19-4170-997D-9F9CC9ED9F9E}">
      <dgm:prSet/>
      <dgm:spPr/>
      <dgm:t>
        <a:bodyPr/>
        <a:lstStyle/>
        <a:p>
          <a:endParaRPr lang="zh-TW" altLang="en-US" b="1">
            <a:latin typeface="+mj-ea"/>
            <a:ea typeface="+mj-ea"/>
          </a:endParaRPr>
        </a:p>
      </dgm:t>
    </dgm:pt>
    <dgm:pt modelId="{51F3D010-98EB-47B2-9C2E-A098B67B3BED}" type="sibTrans" cxnId="{7B0CEB16-4B19-4170-997D-9F9CC9ED9F9E}">
      <dgm:prSet/>
      <dgm:spPr/>
      <dgm:t>
        <a:bodyPr/>
        <a:lstStyle/>
        <a:p>
          <a:endParaRPr lang="zh-TW" altLang="en-US" b="1">
            <a:latin typeface="+mj-ea"/>
            <a:ea typeface="+mj-ea"/>
          </a:endParaRPr>
        </a:p>
      </dgm:t>
    </dgm:pt>
    <dgm:pt modelId="{A9BBDD1B-7E77-4CC4-9AC2-AF2E9A4E89B2}">
      <dgm:prSet/>
      <dgm:spPr/>
      <dgm:t>
        <a:bodyPr/>
        <a:lstStyle/>
        <a:p>
          <a:r>
            <a:rPr lang="zh-TW" altLang="en-US" b="1" dirty="0" smtClean="0">
              <a:latin typeface="+mj-ea"/>
              <a:ea typeface="+mj-ea"/>
            </a:rPr>
            <a:t>達三家否</a:t>
          </a:r>
          <a:endParaRPr lang="zh-TW" altLang="en-US" b="1" dirty="0">
            <a:latin typeface="+mj-ea"/>
            <a:ea typeface="+mj-ea"/>
          </a:endParaRPr>
        </a:p>
      </dgm:t>
    </dgm:pt>
    <dgm:pt modelId="{2A6B498D-61E9-40CA-ABF8-2779C514B8FB}" type="parTrans" cxnId="{A274D9A8-1FA8-4A8D-907D-FAE3E2638CDC}">
      <dgm:prSet/>
      <dgm:spPr/>
      <dgm:t>
        <a:bodyPr/>
        <a:lstStyle/>
        <a:p>
          <a:endParaRPr lang="zh-TW" altLang="en-US" b="1">
            <a:latin typeface="+mj-ea"/>
            <a:ea typeface="+mj-ea"/>
          </a:endParaRPr>
        </a:p>
      </dgm:t>
    </dgm:pt>
    <dgm:pt modelId="{71E07B53-42F3-488D-ACF5-D8DA6EC878CE}" type="sibTrans" cxnId="{A274D9A8-1FA8-4A8D-907D-FAE3E2638CDC}">
      <dgm:prSet/>
      <dgm:spPr/>
      <dgm:t>
        <a:bodyPr/>
        <a:lstStyle/>
        <a:p>
          <a:endParaRPr lang="zh-TW" altLang="en-US" b="1">
            <a:latin typeface="+mj-ea"/>
            <a:ea typeface="+mj-ea"/>
          </a:endParaRPr>
        </a:p>
      </dgm:t>
    </dgm:pt>
    <dgm:pt modelId="{0E9DC1A5-634D-45C2-82A2-A7514E98E92D}">
      <dgm:prSet/>
      <dgm:spPr/>
      <dgm:t>
        <a:bodyPr/>
        <a:lstStyle/>
        <a:p>
          <a:r>
            <a:rPr lang="zh-TW" altLang="en-US" b="1" dirty="0" smtClean="0">
              <a:latin typeface="+mj-ea"/>
              <a:ea typeface="+mj-ea"/>
            </a:rPr>
            <a:t>開標審標</a:t>
          </a:r>
          <a:endParaRPr lang="zh-TW" altLang="en-US" b="1" dirty="0">
            <a:latin typeface="+mj-ea"/>
            <a:ea typeface="+mj-ea"/>
          </a:endParaRPr>
        </a:p>
      </dgm:t>
    </dgm:pt>
    <dgm:pt modelId="{6717F034-708C-433D-9505-68FE564D93A7}" type="parTrans" cxnId="{57ED8638-D513-4F8B-9E9B-43FBA6A93045}">
      <dgm:prSet/>
      <dgm:spPr/>
      <dgm:t>
        <a:bodyPr/>
        <a:lstStyle/>
        <a:p>
          <a:endParaRPr lang="zh-TW" altLang="en-US" b="1">
            <a:latin typeface="+mj-ea"/>
            <a:ea typeface="+mj-ea"/>
          </a:endParaRPr>
        </a:p>
      </dgm:t>
    </dgm:pt>
    <dgm:pt modelId="{66501769-D34E-41C3-B881-AEB8875E93D3}" type="sibTrans" cxnId="{57ED8638-D513-4F8B-9E9B-43FBA6A93045}">
      <dgm:prSet/>
      <dgm:spPr/>
      <dgm:t>
        <a:bodyPr/>
        <a:lstStyle/>
        <a:p>
          <a:endParaRPr lang="zh-TW" altLang="en-US" b="1">
            <a:latin typeface="+mj-ea"/>
            <a:ea typeface="+mj-ea"/>
          </a:endParaRPr>
        </a:p>
      </dgm:t>
    </dgm:pt>
    <dgm:pt modelId="{244D3602-4DE1-403C-AD6A-212EC89A8E85}">
      <dgm:prSet/>
      <dgm:spPr/>
      <dgm:t>
        <a:bodyPr/>
        <a:lstStyle/>
        <a:p>
          <a:r>
            <a:rPr lang="en-US" altLang="zh-TW" b="1" dirty="0" smtClean="0">
              <a:latin typeface="+mj-ea"/>
              <a:ea typeface="+mj-ea"/>
            </a:rPr>
            <a:t>V.S.</a:t>
          </a:r>
          <a:r>
            <a:rPr lang="zh-TW" altLang="en-US" b="1" dirty="0" smtClean="0">
              <a:latin typeface="+mj-ea"/>
              <a:ea typeface="+mj-ea"/>
            </a:rPr>
            <a:t>底價</a:t>
          </a:r>
          <a:endParaRPr lang="zh-TW" altLang="en-US" b="1" dirty="0">
            <a:latin typeface="+mj-ea"/>
            <a:ea typeface="+mj-ea"/>
          </a:endParaRPr>
        </a:p>
      </dgm:t>
    </dgm:pt>
    <dgm:pt modelId="{7C70D5DE-36EB-41F3-BF0C-CEB0FE120F68}" type="parTrans" cxnId="{F53FF177-61E6-44EC-9082-0A798628C1CF}">
      <dgm:prSet/>
      <dgm:spPr/>
      <dgm:t>
        <a:bodyPr/>
        <a:lstStyle/>
        <a:p>
          <a:endParaRPr lang="zh-TW" altLang="en-US" b="1">
            <a:latin typeface="+mj-ea"/>
            <a:ea typeface="+mj-ea"/>
          </a:endParaRPr>
        </a:p>
      </dgm:t>
    </dgm:pt>
    <dgm:pt modelId="{CAE50D33-001B-49DA-8069-0E4E99158502}" type="sibTrans" cxnId="{F53FF177-61E6-44EC-9082-0A798628C1CF}">
      <dgm:prSet/>
      <dgm:spPr/>
      <dgm:t>
        <a:bodyPr/>
        <a:lstStyle/>
        <a:p>
          <a:endParaRPr lang="zh-TW" altLang="en-US" b="1">
            <a:latin typeface="+mj-ea"/>
            <a:ea typeface="+mj-ea"/>
          </a:endParaRPr>
        </a:p>
      </dgm:t>
    </dgm:pt>
    <dgm:pt modelId="{AB0D6A8F-072D-49A5-BD88-0DD74537C417}">
      <dgm:prSet/>
      <dgm:spPr/>
      <dgm:t>
        <a:bodyPr/>
        <a:lstStyle/>
        <a:p>
          <a:r>
            <a:rPr lang="zh-TW" altLang="en-US" b="1" dirty="0" smtClean="0">
              <a:latin typeface="+mj-ea"/>
              <a:ea typeface="+mj-ea"/>
            </a:rPr>
            <a:t>決標</a:t>
          </a:r>
          <a:endParaRPr lang="zh-TW" altLang="en-US" b="1" dirty="0">
            <a:latin typeface="+mj-ea"/>
            <a:ea typeface="+mj-ea"/>
          </a:endParaRPr>
        </a:p>
      </dgm:t>
    </dgm:pt>
    <dgm:pt modelId="{1BD05A50-0494-4D49-89AD-5F9BE88DD2A3}" type="parTrans" cxnId="{3AF05684-19AE-4B5D-9209-964BABE4BD4C}">
      <dgm:prSet/>
      <dgm:spPr/>
      <dgm:t>
        <a:bodyPr/>
        <a:lstStyle/>
        <a:p>
          <a:endParaRPr lang="zh-TW" altLang="en-US" b="1">
            <a:latin typeface="+mj-ea"/>
            <a:ea typeface="+mj-ea"/>
          </a:endParaRPr>
        </a:p>
      </dgm:t>
    </dgm:pt>
    <dgm:pt modelId="{A5A0D5CA-AB6D-4B57-8696-8EF426F25D1E}" type="sibTrans" cxnId="{3AF05684-19AE-4B5D-9209-964BABE4BD4C}">
      <dgm:prSet/>
      <dgm:spPr/>
      <dgm:t>
        <a:bodyPr/>
        <a:lstStyle/>
        <a:p>
          <a:endParaRPr lang="zh-TW" altLang="en-US" b="1">
            <a:latin typeface="+mj-ea"/>
            <a:ea typeface="+mj-ea"/>
          </a:endParaRPr>
        </a:p>
      </dgm:t>
    </dgm:pt>
    <dgm:pt modelId="{A633A728-69E7-4BD3-8720-DF0C6E33CF3F}">
      <dgm:prSet/>
      <dgm:spPr/>
      <dgm:t>
        <a:bodyPr/>
        <a:lstStyle/>
        <a:p>
          <a:r>
            <a:rPr lang="zh-TW" altLang="en-US" b="1" dirty="0" smtClean="0">
              <a:latin typeface="+mj-ea"/>
              <a:ea typeface="+mj-ea"/>
            </a:rPr>
            <a:t>招標公告</a:t>
          </a:r>
          <a:endParaRPr lang="zh-TW" altLang="en-US" b="1" dirty="0">
            <a:latin typeface="+mj-ea"/>
            <a:ea typeface="+mj-ea"/>
          </a:endParaRPr>
        </a:p>
      </dgm:t>
    </dgm:pt>
    <dgm:pt modelId="{678D760C-F3C6-4BD5-92EB-83C9F8183232}" type="parTrans" cxnId="{116EB9D5-8816-4AD6-A291-39FC37902C60}">
      <dgm:prSet/>
      <dgm:spPr/>
      <dgm:t>
        <a:bodyPr/>
        <a:lstStyle/>
        <a:p>
          <a:endParaRPr lang="zh-TW" altLang="en-US" b="1">
            <a:latin typeface="+mj-ea"/>
            <a:ea typeface="+mj-ea"/>
          </a:endParaRPr>
        </a:p>
      </dgm:t>
    </dgm:pt>
    <dgm:pt modelId="{9793A99F-970C-4B24-909F-A45FC1CD8284}" type="sibTrans" cxnId="{116EB9D5-8816-4AD6-A291-39FC37902C60}">
      <dgm:prSet/>
      <dgm:spPr/>
      <dgm:t>
        <a:bodyPr/>
        <a:lstStyle/>
        <a:p>
          <a:endParaRPr lang="zh-TW" altLang="en-US" b="1">
            <a:latin typeface="+mj-ea"/>
            <a:ea typeface="+mj-ea"/>
          </a:endParaRPr>
        </a:p>
      </dgm:t>
    </dgm:pt>
    <dgm:pt modelId="{BF45DDBF-E2A8-45A7-88CD-7D3CE95D0D0C}">
      <dgm:prSet/>
      <dgm:spPr/>
      <dgm:t>
        <a:bodyPr/>
        <a:lstStyle/>
        <a:p>
          <a:r>
            <a:rPr lang="zh-TW" altLang="en-US" b="1" dirty="0" smtClean="0">
              <a:latin typeface="+mj-ea"/>
              <a:ea typeface="+mj-ea"/>
            </a:rPr>
            <a:t>履約管理</a:t>
          </a:r>
          <a:endParaRPr lang="zh-TW" altLang="en-US" b="1" dirty="0">
            <a:latin typeface="+mj-ea"/>
            <a:ea typeface="+mj-ea"/>
          </a:endParaRPr>
        </a:p>
      </dgm:t>
    </dgm:pt>
    <dgm:pt modelId="{471F3FC8-A062-4E48-BD90-3666EDEEFFE4}" type="parTrans" cxnId="{C2B2FB49-329E-4FF4-A813-1BBC6ABBC937}">
      <dgm:prSet/>
      <dgm:spPr/>
      <dgm:t>
        <a:bodyPr/>
        <a:lstStyle/>
        <a:p>
          <a:endParaRPr lang="zh-TW" altLang="en-US" b="1">
            <a:latin typeface="+mj-ea"/>
            <a:ea typeface="+mj-ea"/>
          </a:endParaRPr>
        </a:p>
      </dgm:t>
    </dgm:pt>
    <dgm:pt modelId="{BD52823F-C789-40E0-B06D-99C4D9BFD081}" type="sibTrans" cxnId="{C2B2FB49-329E-4FF4-A813-1BBC6ABBC937}">
      <dgm:prSet/>
      <dgm:spPr/>
      <dgm:t>
        <a:bodyPr/>
        <a:lstStyle/>
        <a:p>
          <a:endParaRPr lang="zh-TW" altLang="en-US" b="1">
            <a:latin typeface="+mj-ea"/>
            <a:ea typeface="+mj-ea"/>
          </a:endParaRPr>
        </a:p>
      </dgm:t>
    </dgm:pt>
    <dgm:pt modelId="{B70B41A3-32A4-4C09-9FBB-FCEFA750956F}">
      <dgm:prSet/>
      <dgm:spPr/>
      <dgm:t>
        <a:bodyPr/>
        <a:lstStyle/>
        <a:p>
          <a:r>
            <a:rPr lang="zh-TW" altLang="en-US" b="1" dirty="0" smtClean="0">
              <a:latin typeface="+mj-ea"/>
              <a:ea typeface="+mj-ea"/>
            </a:rPr>
            <a:t>驗收</a:t>
          </a:r>
          <a:endParaRPr lang="zh-TW" altLang="en-US" b="1" dirty="0">
            <a:latin typeface="+mj-ea"/>
            <a:ea typeface="+mj-ea"/>
          </a:endParaRPr>
        </a:p>
      </dgm:t>
    </dgm:pt>
    <dgm:pt modelId="{9331762A-AEBF-43A4-8E4D-469E15317E38}" type="parTrans" cxnId="{E68D0857-C007-45BA-8E5B-3E8A929A0391}">
      <dgm:prSet/>
      <dgm:spPr/>
      <dgm:t>
        <a:bodyPr/>
        <a:lstStyle/>
        <a:p>
          <a:endParaRPr lang="zh-TW" altLang="en-US" b="1">
            <a:latin typeface="+mj-ea"/>
            <a:ea typeface="+mj-ea"/>
          </a:endParaRPr>
        </a:p>
      </dgm:t>
    </dgm:pt>
    <dgm:pt modelId="{DD9F4D1D-9BA3-484C-B13F-B4A09A2ACFC2}" type="sibTrans" cxnId="{E68D0857-C007-45BA-8E5B-3E8A929A0391}">
      <dgm:prSet/>
      <dgm:spPr/>
      <dgm:t>
        <a:bodyPr/>
        <a:lstStyle/>
        <a:p>
          <a:endParaRPr lang="zh-TW" altLang="en-US" b="1">
            <a:latin typeface="+mj-ea"/>
            <a:ea typeface="+mj-ea"/>
          </a:endParaRPr>
        </a:p>
      </dgm:t>
    </dgm:pt>
    <dgm:pt modelId="{45A76C59-F6F6-488D-8BC5-1C85E25153F1}" type="pres">
      <dgm:prSet presAssocID="{1B81D677-3020-4F42-B187-C1501FFD9B7C}" presName="CompostProcess" presStyleCnt="0">
        <dgm:presLayoutVars>
          <dgm:dir/>
          <dgm:resizeHandles val="exact"/>
        </dgm:presLayoutVars>
      </dgm:prSet>
      <dgm:spPr/>
    </dgm:pt>
    <dgm:pt modelId="{7F145610-7D60-455A-802E-7E474A9E4FEF}" type="pres">
      <dgm:prSet presAssocID="{1B81D677-3020-4F42-B187-C1501FFD9B7C}" presName="arrow" presStyleLbl="bgShp" presStyleIdx="0" presStyleCnt="1"/>
      <dgm:spPr/>
    </dgm:pt>
    <dgm:pt modelId="{44FC4534-2B95-4C57-B775-C399224C9692}" type="pres">
      <dgm:prSet presAssocID="{1B81D677-3020-4F42-B187-C1501FFD9B7C}" presName="linearProcess" presStyleCnt="0"/>
      <dgm:spPr/>
    </dgm:pt>
    <dgm:pt modelId="{EBD1C132-FDF8-4D30-9D76-F9214728169B}" type="pres">
      <dgm:prSet presAssocID="{E3E807D6-3D7D-4A05-B506-DEBDE3CE6009}" presName="textNode" presStyleLbl="node1" presStyleIdx="0" presStyleCnt="11">
        <dgm:presLayoutVars>
          <dgm:bulletEnabled val="1"/>
        </dgm:presLayoutVars>
      </dgm:prSet>
      <dgm:spPr/>
      <dgm:t>
        <a:bodyPr/>
        <a:lstStyle/>
        <a:p>
          <a:endParaRPr lang="zh-TW" altLang="en-US"/>
        </a:p>
      </dgm:t>
    </dgm:pt>
    <dgm:pt modelId="{9B4936BD-6CB8-4E3C-ADF8-F1DF77988B1C}" type="pres">
      <dgm:prSet presAssocID="{22F3B5B2-265F-441C-9C0F-D1C9E26BE526}" presName="sibTrans" presStyleCnt="0"/>
      <dgm:spPr/>
    </dgm:pt>
    <dgm:pt modelId="{FB146E87-C4B9-41E2-9655-63C1446939E8}" type="pres">
      <dgm:prSet presAssocID="{A633A728-69E7-4BD3-8720-DF0C6E33CF3F}" presName="textNode" presStyleLbl="node1" presStyleIdx="1" presStyleCnt="11">
        <dgm:presLayoutVars>
          <dgm:bulletEnabled val="1"/>
        </dgm:presLayoutVars>
      </dgm:prSet>
      <dgm:spPr/>
      <dgm:t>
        <a:bodyPr/>
        <a:lstStyle/>
        <a:p>
          <a:endParaRPr lang="zh-TW" altLang="en-US"/>
        </a:p>
      </dgm:t>
    </dgm:pt>
    <dgm:pt modelId="{221E7C59-00ED-41AC-B17F-EF5F72136B27}" type="pres">
      <dgm:prSet presAssocID="{9793A99F-970C-4B24-909F-A45FC1CD8284}" presName="sibTrans" presStyleCnt="0"/>
      <dgm:spPr/>
    </dgm:pt>
    <dgm:pt modelId="{06C9449B-B48F-4137-B193-6A003F00D594}" type="pres">
      <dgm:prSet presAssocID="{52C88485-E809-419F-BB7D-23EBCBCDF13B}" presName="textNode" presStyleLbl="node1" presStyleIdx="2" presStyleCnt="11">
        <dgm:presLayoutVars>
          <dgm:bulletEnabled val="1"/>
        </dgm:presLayoutVars>
      </dgm:prSet>
      <dgm:spPr/>
      <dgm:t>
        <a:bodyPr/>
        <a:lstStyle/>
        <a:p>
          <a:endParaRPr lang="zh-TW" altLang="en-US"/>
        </a:p>
      </dgm:t>
    </dgm:pt>
    <dgm:pt modelId="{B486EE2D-6473-4122-8DDD-F3AE9FD0021E}" type="pres">
      <dgm:prSet presAssocID="{932C710E-FC6F-48D5-8A0A-F404F5B0E23A}" presName="sibTrans" presStyleCnt="0"/>
      <dgm:spPr/>
    </dgm:pt>
    <dgm:pt modelId="{8DEF3149-129B-4D97-9E3C-B37584913EBA}" type="pres">
      <dgm:prSet presAssocID="{A916F06E-5972-485D-AF80-1E7B21E27EA2}" presName="textNode" presStyleLbl="node1" presStyleIdx="3" presStyleCnt="11">
        <dgm:presLayoutVars>
          <dgm:bulletEnabled val="1"/>
        </dgm:presLayoutVars>
      </dgm:prSet>
      <dgm:spPr/>
      <dgm:t>
        <a:bodyPr/>
        <a:lstStyle/>
        <a:p>
          <a:endParaRPr lang="zh-TW" altLang="en-US"/>
        </a:p>
      </dgm:t>
    </dgm:pt>
    <dgm:pt modelId="{727CBAF0-139E-4BE8-8459-CBF21537B0E9}" type="pres">
      <dgm:prSet presAssocID="{60C45B2E-B890-46D7-930E-56F924946C36}" presName="sibTrans" presStyleCnt="0"/>
      <dgm:spPr/>
    </dgm:pt>
    <dgm:pt modelId="{843F8A1C-BDC4-4A30-904C-A1B6761847B0}" type="pres">
      <dgm:prSet presAssocID="{BA67B4F0-FC0D-4D0D-B364-1DE9758DA40E}" presName="textNode" presStyleLbl="node1" presStyleIdx="4" presStyleCnt="11">
        <dgm:presLayoutVars>
          <dgm:bulletEnabled val="1"/>
        </dgm:presLayoutVars>
      </dgm:prSet>
      <dgm:spPr/>
      <dgm:t>
        <a:bodyPr/>
        <a:lstStyle/>
        <a:p>
          <a:endParaRPr lang="zh-TW" altLang="en-US"/>
        </a:p>
      </dgm:t>
    </dgm:pt>
    <dgm:pt modelId="{C302FD70-7FEA-4201-AAF1-E4318A908B12}" type="pres">
      <dgm:prSet presAssocID="{51F3D010-98EB-47B2-9C2E-A098B67B3BED}" presName="sibTrans" presStyleCnt="0"/>
      <dgm:spPr/>
    </dgm:pt>
    <dgm:pt modelId="{AA1085E1-0C88-4179-A0EF-29910C9993B9}" type="pres">
      <dgm:prSet presAssocID="{A9BBDD1B-7E77-4CC4-9AC2-AF2E9A4E89B2}" presName="textNode" presStyleLbl="node1" presStyleIdx="5" presStyleCnt="11">
        <dgm:presLayoutVars>
          <dgm:bulletEnabled val="1"/>
        </dgm:presLayoutVars>
      </dgm:prSet>
      <dgm:spPr/>
      <dgm:t>
        <a:bodyPr/>
        <a:lstStyle/>
        <a:p>
          <a:endParaRPr lang="zh-TW" altLang="en-US"/>
        </a:p>
      </dgm:t>
    </dgm:pt>
    <dgm:pt modelId="{894A5234-8A34-4939-8B61-071E767D1ADD}" type="pres">
      <dgm:prSet presAssocID="{71E07B53-42F3-488D-ACF5-D8DA6EC878CE}" presName="sibTrans" presStyleCnt="0"/>
      <dgm:spPr/>
    </dgm:pt>
    <dgm:pt modelId="{F5B25684-6FA7-4DBC-9CAC-8C96ABB987BB}" type="pres">
      <dgm:prSet presAssocID="{0E9DC1A5-634D-45C2-82A2-A7514E98E92D}" presName="textNode" presStyleLbl="node1" presStyleIdx="6" presStyleCnt="11">
        <dgm:presLayoutVars>
          <dgm:bulletEnabled val="1"/>
        </dgm:presLayoutVars>
      </dgm:prSet>
      <dgm:spPr/>
      <dgm:t>
        <a:bodyPr/>
        <a:lstStyle/>
        <a:p>
          <a:endParaRPr lang="zh-TW" altLang="en-US"/>
        </a:p>
      </dgm:t>
    </dgm:pt>
    <dgm:pt modelId="{9E75F197-F96B-4461-A105-8F6B01BC7E16}" type="pres">
      <dgm:prSet presAssocID="{66501769-D34E-41C3-B881-AEB8875E93D3}" presName="sibTrans" presStyleCnt="0"/>
      <dgm:spPr/>
    </dgm:pt>
    <dgm:pt modelId="{C09326C0-E187-440B-AFAB-5BC4863E70E5}" type="pres">
      <dgm:prSet presAssocID="{244D3602-4DE1-403C-AD6A-212EC89A8E85}" presName="textNode" presStyleLbl="node1" presStyleIdx="7" presStyleCnt="11">
        <dgm:presLayoutVars>
          <dgm:bulletEnabled val="1"/>
        </dgm:presLayoutVars>
      </dgm:prSet>
      <dgm:spPr/>
      <dgm:t>
        <a:bodyPr/>
        <a:lstStyle/>
        <a:p>
          <a:endParaRPr lang="zh-TW" altLang="en-US"/>
        </a:p>
      </dgm:t>
    </dgm:pt>
    <dgm:pt modelId="{18D98B72-5CFC-4186-8DF2-82E1E88655B0}" type="pres">
      <dgm:prSet presAssocID="{CAE50D33-001B-49DA-8069-0E4E99158502}" presName="sibTrans" presStyleCnt="0"/>
      <dgm:spPr/>
    </dgm:pt>
    <dgm:pt modelId="{05C5557D-DC25-469D-83AA-99600DBEF850}" type="pres">
      <dgm:prSet presAssocID="{AB0D6A8F-072D-49A5-BD88-0DD74537C417}" presName="textNode" presStyleLbl="node1" presStyleIdx="8" presStyleCnt="11">
        <dgm:presLayoutVars>
          <dgm:bulletEnabled val="1"/>
        </dgm:presLayoutVars>
      </dgm:prSet>
      <dgm:spPr/>
      <dgm:t>
        <a:bodyPr/>
        <a:lstStyle/>
        <a:p>
          <a:endParaRPr lang="zh-TW" altLang="en-US"/>
        </a:p>
      </dgm:t>
    </dgm:pt>
    <dgm:pt modelId="{B2D7FA5E-5211-4E5B-9ACB-36D58712435A}" type="pres">
      <dgm:prSet presAssocID="{A5A0D5CA-AB6D-4B57-8696-8EF426F25D1E}" presName="sibTrans" presStyleCnt="0"/>
      <dgm:spPr/>
    </dgm:pt>
    <dgm:pt modelId="{BDE5D5C5-F4B7-4126-9F01-68625459F9FE}" type="pres">
      <dgm:prSet presAssocID="{BF45DDBF-E2A8-45A7-88CD-7D3CE95D0D0C}" presName="textNode" presStyleLbl="node1" presStyleIdx="9" presStyleCnt="11">
        <dgm:presLayoutVars>
          <dgm:bulletEnabled val="1"/>
        </dgm:presLayoutVars>
      </dgm:prSet>
      <dgm:spPr/>
      <dgm:t>
        <a:bodyPr/>
        <a:lstStyle/>
        <a:p>
          <a:endParaRPr lang="zh-TW" altLang="en-US"/>
        </a:p>
      </dgm:t>
    </dgm:pt>
    <dgm:pt modelId="{EB140A13-D908-41DF-AB86-A84D33378369}" type="pres">
      <dgm:prSet presAssocID="{BD52823F-C789-40E0-B06D-99C4D9BFD081}" presName="sibTrans" presStyleCnt="0"/>
      <dgm:spPr/>
    </dgm:pt>
    <dgm:pt modelId="{D784409A-97D5-4AD0-89E3-B7571150267C}" type="pres">
      <dgm:prSet presAssocID="{B70B41A3-32A4-4C09-9FBB-FCEFA750956F}" presName="textNode" presStyleLbl="node1" presStyleIdx="10" presStyleCnt="11">
        <dgm:presLayoutVars>
          <dgm:bulletEnabled val="1"/>
        </dgm:presLayoutVars>
      </dgm:prSet>
      <dgm:spPr/>
      <dgm:t>
        <a:bodyPr/>
        <a:lstStyle/>
        <a:p>
          <a:endParaRPr lang="zh-TW" altLang="en-US"/>
        </a:p>
      </dgm:t>
    </dgm:pt>
  </dgm:ptLst>
  <dgm:cxnLst>
    <dgm:cxn modelId="{3FBA9DFF-3BCA-43E6-AB44-BE1BB003977E}" type="presOf" srcId="{BA67B4F0-FC0D-4D0D-B364-1DE9758DA40E}" destId="{843F8A1C-BDC4-4A30-904C-A1B6761847B0}" srcOrd="0" destOrd="0" presId="urn:microsoft.com/office/officeart/2005/8/layout/hProcess9"/>
    <dgm:cxn modelId="{A274D9A8-1FA8-4A8D-907D-FAE3E2638CDC}" srcId="{1B81D677-3020-4F42-B187-C1501FFD9B7C}" destId="{A9BBDD1B-7E77-4CC4-9AC2-AF2E9A4E89B2}" srcOrd="5" destOrd="0" parTransId="{2A6B498D-61E9-40CA-ABF8-2779C514B8FB}" sibTransId="{71E07B53-42F3-488D-ACF5-D8DA6EC878CE}"/>
    <dgm:cxn modelId="{57ED8638-D513-4F8B-9E9B-43FBA6A93045}" srcId="{1B81D677-3020-4F42-B187-C1501FFD9B7C}" destId="{0E9DC1A5-634D-45C2-82A2-A7514E98E92D}" srcOrd="6" destOrd="0" parTransId="{6717F034-708C-433D-9505-68FE564D93A7}" sibTransId="{66501769-D34E-41C3-B881-AEB8875E93D3}"/>
    <dgm:cxn modelId="{C2B2FB49-329E-4FF4-A813-1BBC6ABBC937}" srcId="{1B81D677-3020-4F42-B187-C1501FFD9B7C}" destId="{BF45DDBF-E2A8-45A7-88CD-7D3CE95D0D0C}" srcOrd="9" destOrd="0" parTransId="{471F3FC8-A062-4E48-BD90-3666EDEEFFE4}" sibTransId="{BD52823F-C789-40E0-B06D-99C4D9BFD081}"/>
    <dgm:cxn modelId="{2940181A-64AF-4104-B012-4FC42B5DE574}" type="presOf" srcId="{A916F06E-5972-485D-AF80-1E7B21E27EA2}" destId="{8DEF3149-129B-4D97-9E3C-B37584913EBA}" srcOrd="0" destOrd="0" presId="urn:microsoft.com/office/officeart/2005/8/layout/hProcess9"/>
    <dgm:cxn modelId="{97962F9D-BD50-4265-8D77-48DDC1B4A6F2}" type="presOf" srcId="{BF45DDBF-E2A8-45A7-88CD-7D3CE95D0D0C}" destId="{BDE5D5C5-F4B7-4126-9F01-68625459F9FE}" srcOrd="0" destOrd="0" presId="urn:microsoft.com/office/officeart/2005/8/layout/hProcess9"/>
    <dgm:cxn modelId="{54883EF9-AD30-4E5A-94B5-380B0F1DA3FC}" srcId="{1B81D677-3020-4F42-B187-C1501FFD9B7C}" destId="{E3E807D6-3D7D-4A05-B506-DEBDE3CE6009}" srcOrd="0" destOrd="0" parTransId="{2D756FE7-7B82-44C2-91BA-62971EBB5C06}" sibTransId="{22F3B5B2-265F-441C-9C0F-D1C9E26BE526}"/>
    <dgm:cxn modelId="{F53FF177-61E6-44EC-9082-0A798628C1CF}" srcId="{1B81D677-3020-4F42-B187-C1501FFD9B7C}" destId="{244D3602-4DE1-403C-AD6A-212EC89A8E85}" srcOrd="7" destOrd="0" parTransId="{7C70D5DE-36EB-41F3-BF0C-CEB0FE120F68}" sibTransId="{CAE50D33-001B-49DA-8069-0E4E99158502}"/>
    <dgm:cxn modelId="{3AF05684-19AE-4B5D-9209-964BABE4BD4C}" srcId="{1B81D677-3020-4F42-B187-C1501FFD9B7C}" destId="{AB0D6A8F-072D-49A5-BD88-0DD74537C417}" srcOrd="8" destOrd="0" parTransId="{1BD05A50-0494-4D49-89AD-5F9BE88DD2A3}" sibTransId="{A5A0D5CA-AB6D-4B57-8696-8EF426F25D1E}"/>
    <dgm:cxn modelId="{92D7977A-523E-4D8F-9381-781F403804F7}" type="presOf" srcId="{AB0D6A8F-072D-49A5-BD88-0DD74537C417}" destId="{05C5557D-DC25-469D-83AA-99600DBEF850}" srcOrd="0" destOrd="0" presId="urn:microsoft.com/office/officeart/2005/8/layout/hProcess9"/>
    <dgm:cxn modelId="{39C0C75F-3B50-46E2-89C7-68C2F172D195}" type="presOf" srcId="{52C88485-E809-419F-BB7D-23EBCBCDF13B}" destId="{06C9449B-B48F-4137-B193-6A003F00D594}" srcOrd="0" destOrd="0" presId="urn:microsoft.com/office/officeart/2005/8/layout/hProcess9"/>
    <dgm:cxn modelId="{116EB9D5-8816-4AD6-A291-39FC37902C60}" srcId="{1B81D677-3020-4F42-B187-C1501FFD9B7C}" destId="{A633A728-69E7-4BD3-8720-DF0C6E33CF3F}" srcOrd="1" destOrd="0" parTransId="{678D760C-F3C6-4BD5-92EB-83C9F8183232}" sibTransId="{9793A99F-970C-4B24-909F-A45FC1CD8284}"/>
    <dgm:cxn modelId="{894243EB-51A7-4707-9705-7E36946CB7B7}" type="presOf" srcId="{244D3602-4DE1-403C-AD6A-212EC89A8E85}" destId="{C09326C0-E187-440B-AFAB-5BC4863E70E5}" srcOrd="0" destOrd="0" presId="urn:microsoft.com/office/officeart/2005/8/layout/hProcess9"/>
    <dgm:cxn modelId="{7B0CEB16-4B19-4170-997D-9F9CC9ED9F9E}" srcId="{1B81D677-3020-4F42-B187-C1501FFD9B7C}" destId="{BA67B4F0-FC0D-4D0D-B364-1DE9758DA40E}" srcOrd="4" destOrd="0" parTransId="{D7783DF2-7705-4435-8987-DD20F57FCAD7}" sibTransId="{51F3D010-98EB-47B2-9C2E-A098B67B3BED}"/>
    <dgm:cxn modelId="{AD2D5808-9A36-4749-BE6F-BC5F5BE50AFD}" srcId="{1B81D677-3020-4F42-B187-C1501FFD9B7C}" destId="{52C88485-E809-419F-BB7D-23EBCBCDF13B}" srcOrd="2" destOrd="0" parTransId="{F8C0B144-0F33-4076-A361-F027061E1E7E}" sibTransId="{932C710E-FC6F-48D5-8A0A-F404F5B0E23A}"/>
    <dgm:cxn modelId="{0B6397D8-FB1A-4105-B6E9-96D390A8ABEF}" type="presOf" srcId="{1B81D677-3020-4F42-B187-C1501FFD9B7C}" destId="{45A76C59-F6F6-488D-8BC5-1C85E25153F1}" srcOrd="0" destOrd="0" presId="urn:microsoft.com/office/officeart/2005/8/layout/hProcess9"/>
    <dgm:cxn modelId="{60CFAAFD-BF28-496C-917F-30AF17F6EC26}" type="presOf" srcId="{0E9DC1A5-634D-45C2-82A2-A7514E98E92D}" destId="{F5B25684-6FA7-4DBC-9CAC-8C96ABB987BB}" srcOrd="0" destOrd="0" presId="urn:microsoft.com/office/officeart/2005/8/layout/hProcess9"/>
    <dgm:cxn modelId="{1202F75D-9746-4B1A-B5BA-40BD29130579}" type="presOf" srcId="{A9BBDD1B-7E77-4CC4-9AC2-AF2E9A4E89B2}" destId="{AA1085E1-0C88-4179-A0EF-29910C9993B9}" srcOrd="0" destOrd="0" presId="urn:microsoft.com/office/officeart/2005/8/layout/hProcess9"/>
    <dgm:cxn modelId="{30167537-A93A-4301-AA03-6CBBD2C4F6FE}" type="presOf" srcId="{B70B41A3-32A4-4C09-9FBB-FCEFA750956F}" destId="{D784409A-97D5-4AD0-89E3-B7571150267C}" srcOrd="0" destOrd="0" presId="urn:microsoft.com/office/officeart/2005/8/layout/hProcess9"/>
    <dgm:cxn modelId="{8218B0D6-FE02-46A7-A2AE-FC9274EDAB09}" srcId="{1B81D677-3020-4F42-B187-C1501FFD9B7C}" destId="{A916F06E-5972-485D-AF80-1E7B21E27EA2}" srcOrd="3" destOrd="0" parTransId="{8D61231D-07F5-486B-B716-59E190A1D03C}" sibTransId="{60C45B2E-B890-46D7-930E-56F924946C36}"/>
    <dgm:cxn modelId="{8F8EFF29-47F3-4C5B-819D-D446B149E4CF}" type="presOf" srcId="{E3E807D6-3D7D-4A05-B506-DEBDE3CE6009}" destId="{EBD1C132-FDF8-4D30-9D76-F9214728169B}" srcOrd="0" destOrd="0" presId="urn:microsoft.com/office/officeart/2005/8/layout/hProcess9"/>
    <dgm:cxn modelId="{E68D0857-C007-45BA-8E5B-3E8A929A0391}" srcId="{1B81D677-3020-4F42-B187-C1501FFD9B7C}" destId="{B70B41A3-32A4-4C09-9FBB-FCEFA750956F}" srcOrd="10" destOrd="0" parTransId="{9331762A-AEBF-43A4-8E4D-469E15317E38}" sibTransId="{DD9F4D1D-9BA3-484C-B13F-B4A09A2ACFC2}"/>
    <dgm:cxn modelId="{5943FD53-143B-4515-B885-A0F49CDD78D4}" type="presOf" srcId="{A633A728-69E7-4BD3-8720-DF0C6E33CF3F}" destId="{FB146E87-C4B9-41E2-9655-63C1446939E8}" srcOrd="0" destOrd="0" presId="urn:microsoft.com/office/officeart/2005/8/layout/hProcess9"/>
    <dgm:cxn modelId="{EB9ABC5D-5A2C-43A8-AF1F-23DD64E2AC00}" type="presParOf" srcId="{45A76C59-F6F6-488D-8BC5-1C85E25153F1}" destId="{7F145610-7D60-455A-802E-7E474A9E4FEF}" srcOrd="0" destOrd="0" presId="urn:microsoft.com/office/officeart/2005/8/layout/hProcess9"/>
    <dgm:cxn modelId="{912E88A8-CF8D-486E-B99C-9BC830520421}" type="presParOf" srcId="{45A76C59-F6F6-488D-8BC5-1C85E25153F1}" destId="{44FC4534-2B95-4C57-B775-C399224C9692}" srcOrd="1" destOrd="0" presId="urn:microsoft.com/office/officeart/2005/8/layout/hProcess9"/>
    <dgm:cxn modelId="{2399624E-5647-4706-AB69-2DC9AC9A2008}" type="presParOf" srcId="{44FC4534-2B95-4C57-B775-C399224C9692}" destId="{EBD1C132-FDF8-4D30-9D76-F9214728169B}" srcOrd="0" destOrd="0" presId="urn:microsoft.com/office/officeart/2005/8/layout/hProcess9"/>
    <dgm:cxn modelId="{CB1503D9-801C-4367-8CBB-B43BE000EAA1}" type="presParOf" srcId="{44FC4534-2B95-4C57-B775-C399224C9692}" destId="{9B4936BD-6CB8-4E3C-ADF8-F1DF77988B1C}" srcOrd="1" destOrd="0" presId="urn:microsoft.com/office/officeart/2005/8/layout/hProcess9"/>
    <dgm:cxn modelId="{6E2321BD-268F-46EC-A209-DE9022C9A81D}" type="presParOf" srcId="{44FC4534-2B95-4C57-B775-C399224C9692}" destId="{FB146E87-C4B9-41E2-9655-63C1446939E8}" srcOrd="2" destOrd="0" presId="urn:microsoft.com/office/officeart/2005/8/layout/hProcess9"/>
    <dgm:cxn modelId="{F8F90254-D6DF-419F-BF49-EFE9067BD999}" type="presParOf" srcId="{44FC4534-2B95-4C57-B775-C399224C9692}" destId="{221E7C59-00ED-41AC-B17F-EF5F72136B27}" srcOrd="3" destOrd="0" presId="urn:microsoft.com/office/officeart/2005/8/layout/hProcess9"/>
    <dgm:cxn modelId="{01D64F26-4B30-4B46-94A1-50A3EE544CC2}" type="presParOf" srcId="{44FC4534-2B95-4C57-B775-C399224C9692}" destId="{06C9449B-B48F-4137-B193-6A003F00D594}" srcOrd="4" destOrd="0" presId="urn:microsoft.com/office/officeart/2005/8/layout/hProcess9"/>
    <dgm:cxn modelId="{C613101D-FF11-4700-B2F1-58C6DF86594E}" type="presParOf" srcId="{44FC4534-2B95-4C57-B775-C399224C9692}" destId="{B486EE2D-6473-4122-8DDD-F3AE9FD0021E}" srcOrd="5" destOrd="0" presId="urn:microsoft.com/office/officeart/2005/8/layout/hProcess9"/>
    <dgm:cxn modelId="{6364A49A-8601-4BA4-ACF0-FCD7FD6A9125}" type="presParOf" srcId="{44FC4534-2B95-4C57-B775-C399224C9692}" destId="{8DEF3149-129B-4D97-9E3C-B37584913EBA}" srcOrd="6" destOrd="0" presId="urn:microsoft.com/office/officeart/2005/8/layout/hProcess9"/>
    <dgm:cxn modelId="{EB1F06D9-1546-4B31-93C5-6CF018637437}" type="presParOf" srcId="{44FC4534-2B95-4C57-B775-C399224C9692}" destId="{727CBAF0-139E-4BE8-8459-CBF21537B0E9}" srcOrd="7" destOrd="0" presId="urn:microsoft.com/office/officeart/2005/8/layout/hProcess9"/>
    <dgm:cxn modelId="{6C53B803-0DDE-4CE8-8A33-F5BD226DD021}" type="presParOf" srcId="{44FC4534-2B95-4C57-B775-C399224C9692}" destId="{843F8A1C-BDC4-4A30-904C-A1B6761847B0}" srcOrd="8" destOrd="0" presId="urn:microsoft.com/office/officeart/2005/8/layout/hProcess9"/>
    <dgm:cxn modelId="{0DD9B4FD-2E0D-43CB-82FE-E7F09115BBC5}" type="presParOf" srcId="{44FC4534-2B95-4C57-B775-C399224C9692}" destId="{C302FD70-7FEA-4201-AAF1-E4318A908B12}" srcOrd="9" destOrd="0" presId="urn:microsoft.com/office/officeart/2005/8/layout/hProcess9"/>
    <dgm:cxn modelId="{5F5D6B64-BD80-4899-91C1-DD3670E94778}" type="presParOf" srcId="{44FC4534-2B95-4C57-B775-C399224C9692}" destId="{AA1085E1-0C88-4179-A0EF-29910C9993B9}" srcOrd="10" destOrd="0" presId="urn:microsoft.com/office/officeart/2005/8/layout/hProcess9"/>
    <dgm:cxn modelId="{BDBFFFF0-AFCE-4922-83F5-26C1AF87A117}" type="presParOf" srcId="{44FC4534-2B95-4C57-B775-C399224C9692}" destId="{894A5234-8A34-4939-8B61-071E767D1ADD}" srcOrd="11" destOrd="0" presId="urn:microsoft.com/office/officeart/2005/8/layout/hProcess9"/>
    <dgm:cxn modelId="{F238EC99-3698-4E26-930E-701BECB23A59}" type="presParOf" srcId="{44FC4534-2B95-4C57-B775-C399224C9692}" destId="{F5B25684-6FA7-4DBC-9CAC-8C96ABB987BB}" srcOrd="12" destOrd="0" presId="urn:microsoft.com/office/officeart/2005/8/layout/hProcess9"/>
    <dgm:cxn modelId="{E6A6BEA7-EAFB-4DC3-97CC-BB3E9E0A7FA1}" type="presParOf" srcId="{44FC4534-2B95-4C57-B775-C399224C9692}" destId="{9E75F197-F96B-4461-A105-8F6B01BC7E16}" srcOrd="13" destOrd="0" presId="urn:microsoft.com/office/officeart/2005/8/layout/hProcess9"/>
    <dgm:cxn modelId="{608D710A-5331-48A3-9506-6C4FA9BB37D5}" type="presParOf" srcId="{44FC4534-2B95-4C57-B775-C399224C9692}" destId="{C09326C0-E187-440B-AFAB-5BC4863E70E5}" srcOrd="14" destOrd="0" presId="urn:microsoft.com/office/officeart/2005/8/layout/hProcess9"/>
    <dgm:cxn modelId="{EE089D99-6CB9-4579-9571-0BAD848E1687}" type="presParOf" srcId="{44FC4534-2B95-4C57-B775-C399224C9692}" destId="{18D98B72-5CFC-4186-8DF2-82E1E88655B0}" srcOrd="15" destOrd="0" presId="urn:microsoft.com/office/officeart/2005/8/layout/hProcess9"/>
    <dgm:cxn modelId="{D9FF4D3E-ADF2-4FFA-A148-5EA6F065D88C}" type="presParOf" srcId="{44FC4534-2B95-4C57-B775-C399224C9692}" destId="{05C5557D-DC25-469D-83AA-99600DBEF850}" srcOrd="16" destOrd="0" presId="urn:microsoft.com/office/officeart/2005/8/layout/hProcess9"/>
    <dgm:cxn modelId="{17F21573-D7B4-40E1-94E0-EC5865E2BE5B}" type="presParOf" srcId="{44FC4534-2B95-4C57-B775-C399224C9692}" destId="{B2D7FA5E-5211-4E5B-9ACB-36D58712435A}" srcOrd="17" destOrd="0" presId="urn:microsoft.com/office/officeart/2005/8/layout/hProcess9"/>
    <dgm:cxn modelId="{3F5B5BBD-1916-41F2-A833-5E1ECC2EBD09}" type="presParOf" srcId="{44FC4534-2B95-4C57-B775-C399224C9692}" destId="{BDE5D5C5-F4B7-4126-9F01-68625459F9FE}" srcOrd="18" destOrd="0" presId="urn:microsoft.com/office/officeart/2005/8/layout/hProcess9"/>
    <dgm:cxn modelId="{5DF4382A-E7A7-4DAA-8008-EFC4937731D7}" type="presParOf" srcId="{44FC4534-2B95-4C57-B775-C399224C9692}" destId="{EB140A13-D908-41DF-AB86-A84D33378369}" srcOrd="19" destOrd="0" presId="urn:microsoft.com/office/officeart/2005/8/layout/hProcess9"/>
    <dgm:cxn modelId="{5FB272AD-1B88-44E2-AE78-A636F7075209}" type="presParOf" srcId="{44FC4534-2B95-4C57-B775-C399224C9692}" destId="{D784409A-97D5-4AD0-89E3-B7571150267C}"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977A50-FB40-46DB-9FF1-8FBC6D30D14B}" type="doc">
      <dgm:prSet loTypeId="urn:microsoft.com/office/officeart/2005/8/layout/chevron1" loCatId="process" qsTypeId="urn:microsoft.com/office/officeart/2005/8/quickstyle/3d3" qsCatId="3D" csTypeId="urn:microsoft.com/office/officeart/2005/8/colors/colorful1" csCatId="colorful" phldr="1"/>
      <dgm:spPr/>
    </dgm:pt>
    <dgm:pt modelId="{5D4A0A80-0619-4FDE-9D3C-DBAE9DF3EF8C}">
      <dgm:prSet phldrT="[文字]"/>
      <dgm:spPr/>
      <dgm:t>
        <a:bodyPr/>
        <a:lstStyle/>
        <a:p>
          <a:r>
            <a:rPr lang="zh-TW" altLang="en-US" b="1" dirty="0" smtClean="0">
              <a:latin typeface="+mj-ea"/>
              <a:ea typeface="+mj-ea"/>
            </a:rPr>
            <a:t>公開招標</a:t>
          </a:r>
          <a:endParaRPr lang="zh-TW" altLang="en-US" b="1" dirty="0">
            <a:latin typeface="+mj-ea"/>
            <a:ea typeface="+mj-ea"/>
          </a:endParaRPr>
        </a:p>
      </dgm:t>
    </dgm:pt>
    <dgm:pt modelId="{2AA4274C-ED56-465E-BEBF-151824330406}" type="parTrans" cxnId="{70673978-11D3-49CE-9A8B-F18BAA1325E0}">
      <dgm:prSet/>
      <dgm:spPr/>
      <dgm:t>
        <a:bodyPr/>
        <a:lstStyle/>
        <a:p>
          <a:endParaRPr lang="zh-TW" altLang="en-US" b="1">
            <a:latin typeface="+mj-ea"/>
            <a:ea typeface="+mj-ea"/>
          </a:endParaRPr>
        </a:p>
      </dgm:t>
    </dgm:pt>
    <dgm:pt modelId="{91931D44-C10A-4763-A8D0-A204CCDC9AA5}" type="sibTrans" cxnId="{70673978-11D3-49CE-9A8B-F18BAA1325E0}">
      <dgm:prSet/>
      <dgm:spPr/>
      <dgm:t>
        <a:bodyPr/>
        <a:lstStyle/>
        <a:p>
          <a:endParaRPr lang="zh-TW" altLang="en-US" b="1">
            <a:latin typeface="+mj-ea"/>
            <a:ea typeface="+mj-ea"/>
          </a:endParaRPr>
        </a:p>
      </dgm:t>
    </dgm:pt>
    <dgm:pt modelId="{09C26F63-5E12-4517-9BD4-855D52B1853A}">
      <dgm:prSet phldrT="[文字]"/>
      <dgm:spPr/>
      <dgm:t>
        <a:bodyPr/>
        <a:lstStyle/>
        <a:p>
          <a:r>
            <a:rPr lang="en-US" altLang="zh-TW" b="1" dirty="0" smtClean="0">
              <a:latin typeface="+mj-ea"/>
              <a:ea typeface="+mj-ea"/>
            </a:rPr>
            <a:t>1.35</a:t>
          </a:r>
          <a:r>
            <a:rPr lang="zh-TW" altLang="en-US" b="1" dirty="0" smtClean="0">
              <a:latin typeface="+mj-ea"/>
              <a:ea typeface="+mj-ea"/>
            </a:rPr>
            <a:t>次</a:t>
          </a:r>
          <a:endParaRPr lang="zh-TW" altLang="en-US" b="1" dirty="0">
            <a:latin typeface="+mj-ea"/>
            <a:ea typeface="+mj-ea"/>
          </a:endParaRPr>
        </a:p>
      </dgm:t>
    </dgm:pt>
    <dgm:pt modelId="{8E44B20E-18DA-44B1-9FAA-25EF6E562281}" type="parTrans" cxnId="{7FA22572-C7F3-4C35-90A6-BB48E5895291}">
      <dgm:prSet/>
      <dgm:spPr/>
      <dgm:t>
        <a:bodyPr/>
        <a:lstStyle/>
        <a:p>
          <a:endParaRPr lang="zh-TW" altLang="en-US" b="1">
            <a:latin typeface="+mj-ea"/>
            <a:ea typeface="+mj-ea"/>
          </a:endParaRPr>
        </a:p>
      </dgm:t>
    </dgm:pt>
    <dgm:pt modelId="{B70533CF-5994-43A0-9563-F1A0C7195F36}" type="sibTrans" cxnId="{7FA22572-C7F3-4C35-90A6-BB48E5895291}">
      <dgm:prSet/>
      <dgm:spPr/>
      <dgm:t>
        <a:bodyPr/>
        <a:lstStyle/>
        <a:p>
          <a:endParaRPr lang="zh-TW" altLang="en-US" b="1">
            <a:latin typeface="+mj-ea"/>
            <a:ea typeface="+mj-ea"/>
          </a:endParaRPr>
        </a:p>
      </dgm:t>
    </dgm:pt>
    <dgm:pt modelId="{FB9F1F8D-CCAF-48A4-AC1F-CBEC3A32027A}">
      <dgm:prSet phldrT="[文字]"/>
      <dgm:spPr/>
      <dgm:t>
        <a:bodyPr/>
        <a:lstStyle/>
        <a:p>
          <a:r>
            <a:rPr lang="zh-TW" altLang="en-US" b="1" dirty="0" smtClean="0">
              <a:latin typeface="+mj-ea"/>
              <a:ea typeface="+mj-ea"/>
            </a:rPr>
            <a:t>決標</a:t>
          </a:r>
          <a:endParaRPr lang="zh-TW" altLang="en-US" b="1" dirty="0">
            <a:latin typeface="+mj-ea"/>
            <a:ea typeface="+mj-ea"/>
          </a:endParaRPr>
        </a:p>
      </dgm:t>
    </dgm:pt>
    <dgm:pt modelId="{45B22844-07EF-4EBA-A0F8-AB7247D13F3F}" type="parTrans" cxnId="{5BFD7A28-6534-4C59-96DF-35DA43C209FB}">
      <dgm:prSet/>
      <dgm:spPr/>
      <dgm:t>
        <a:bodyPr/>
        <a:lstStyle/>
        <a:p>
          <a:endParaRPr lang="zh-TW" altLang="en-US" b="1">
            <a:latin typeface="+mj-ea"/>
            <a:ea typeface="+mj-ea"/>
          </a:endParaRPr>
        </a:p>
      </dgm:t>
    </dgm:pt>
    <dgm:pt modelId="{7B076072-90D9-47F7-BE5E-8CC32D19EE87}" type="sibTrans" cxnId="{5BFD7A28-6534-4C59-96DF-35DA43C209FB}">
      <dgm:prSet/>
      <dgm:spPr/>
      <dgm:t>
        <a:bodyPr/>
        <a:lstStyle/>
        <a:p>
          <a:endParaRPr lang="zh-TW" altLang="en-US" b="1">
            <a:latin typeface="+mj-ea"/>
            <a:ea typeface="+mj-ea"/>
          </a:endParaRPr>
        </a:p>
      </dgm:t>
    </dgm:pt>
    <dgm:pt modelId="{A14ABBC5-2954-42E3-B262-9D10F42E17B4}" type="pres">
      <dgm:prSet presAssocID="{C5977A50-FB40-46DB-9FF1-8FBC6D30D14B}" presName="Name0" presStyleCnt="0">
        <dgm:presLayoutVars>
          <dgm:dir/>
          <dgm:animLvl val="lvl"/>
          <dgm:resizeHandles val="exact"/>
        </dgm:presLayoutVars>
      </dgm:prSet>
      <dgm:spPr/>
    </dgm:pt>
    <dgm:pt modelId="{821E54DD-925F-4281-BA5E-98ACB8A9FCEB}" type="pres">
      <dgm:prSet presAssocID="{5D4A0A80-0619-4FDE-9D3C-DBAE9DF3EF8C}" presName="parTxOnly" presStyleLbl="node1" presStyleIdx="0" presStyleCnt="3">
        <dgm:presLayoutVars>
          <dgm:chMax val="0"/>
          <dgm:chPref val="0"/>
          <dgm:bulletEnabled val="1"/>
        </dgm:presLayoutVars>
      </dgm:prSet>
      <dgm:spPr/>
      <dgm:t>
        <a:bodyPr/>
        <a:lstStyle/>
        <a:p>
          <a:endParaRPr lang="zh-TW" altLang="en-US"/>
        </a:p>
      </dgm:t>
    </dgm:pt>
    <dgm:pt modelId="{7643DBB1-81B4-4760-B581-11B662D88A24}" type="pres">
      <dgm:prSet presAssocID="{91931D44-C10A-4763-A8D0-A204CCDC9AA5}" presName="parTxOnlySpace" presStyleCnt="0"/>
      <dgm:spPr/>
    </dgm:pt>
    <dgm:pt modelId="{5B2BD1B1-9F6D-4046-8123-207840843E91}" type="pres">
      <dgm:prSet presAssocID="{09C26F63-5E12-4517-9BD4-855D52B1853A}" presName="parTxOnly" presStyleLbl="node1" presStyleIdx="1" presStyleCnt="3">
        <dgm:presLayoutVars>
          <dgm:chMax val="0"/>
          <dgm:chPref val="0"/>
          <dgm:bulletEnabled val="1"/>
        </dgm:presLayoutVars>
      </dgm:prSet>
      <dgm:spPr/>
      <dgm:t>
        <a:bodyPr/>
        <a:lstStyle/>
        <a:p>
          <a:endParaRPr lang="zh-TW" altLang="en-US"/>
        </a:p>
      </dgm:t>
    </dgm:pt>
    <dgm:pt modelId="{7DBEBCF7-04CD-474E-834C-CFF01656D747}" type="pres">
      <dgm:prSet presAssocID="{B70533CF-5994-43A0-9563-F1A0C7195F36}" presName="parTxOnlySpace" presStyleCnt="0"/>
      <dgm:spPr/>
    </dgm:pt>
    <dgm:pt modelId="{6540E0FB-CF19-43CC-ACFF-2AAD73EC8B28}" type="pres">
      <dgm:prSet presAssocID="{FB9F1F8D-CCAF-48A4-AC1F-CBEC3A32027A}" presName="parTxOnly" presStyleLbl="node1" presStyleIdx="2" presStyleCnt="3">
        <dgm:presLayoutVars>
          <dgm:chMax val="0"/>
          <dgm:chPref val="0"/>
          <dgm:bulletEnabled val="1"/>
        </dgm:presLayoutVars>
      </dgm:prSet>
      <dgm:spPr/>
      <dgm:t>
        <a:bodyPr/>
        <a:lstStyle/>
        <a:p>
          <a:endParaRPr lang="zh-TW" altLang="en-US"/>
        </a:p>
      </dgm:t>
    </dgm:pt>
  </dgm:ptLst>
  <dgm:cxnLst>
    <dgm:cxn modelId="{44B8B0B7-CC78-4739-9307-DC16369D6494}" type="presOf" srcId="{09C26F63-5E12-4517-9BD4-855D52B1853A}" destId="{5B2BD1B1-9F6D-4046-8123-207840843E91}" srcOrd="0" destOrd="0" presId="urn:microsoft.com/office/officeart/2005/8/layout/chevron1"/>
    <dgm:cxn modelId="{70673978-11D3-49CE-9A8B-F18BAA1325E0}" srcId="{C5977A50-FB40-46DB-9FF1-8FBC6D30D14B}" destId="{5D4A0A80-0619-4FDE-9D3C-DBAE9DF3EF8C}" srcOrd="0" destOrd="0" parTransId="{2AA4274C-ED56-465E-BEBF-151824330406}" sibTransId="{91931D44-C10A-4763-A8D0-A204CCDC9AA5}"/>
    <dgm:cxn modelId="{26AF80CB-5258-4417-AB02-C68BE186EAEC}" type="presOf" srcId="{C5977A50-FB40-46DB-9FF1-8FBC6D30D14B}" destId="{A14ABBC5-2954-42E3-B262-9D10F42E17B4}" srcOrd="0" destOrd="0" presId="urn:microsoft.com/office/officeart/2005/8/layout/chevron1"/>
    <dgm:cxn modelId="{5BFD7A28-6534-4C59-96DF-35DA43C209FB}" srcId="{C5977A50-FB40-46DB-9FF1-8FBC6D30D14B}" destId="{FB9F1F8D-CCAF-48A4-AC1F-CBEC3A32027A}" srcOrd="2" destOrd="0" parTransId="{45B22844-07EF-4EBA-A0F8-AB7247D13F3F}" sibTransId="{7B076072-90D9-47F7-BE5E-8CC32D19EE87}"/>
    <dgm:cxn modelId="{627BD481-8C16-448D-8593-6937B31434B9}" type="presOf" srcId="{5D4A0A80-0619-4FDE-9D3C-DBAE9DF3EF8C}" destId="{821E54DD-925F-4281-BA5E-98ACB8A9FCEB}" srcOrd="0" destOrd="0" presId="urn:microsoft.com/office/officeart/2005/8/layout/chevron1"/>
    <dgm:cxn modelId="{7FA22572-C7F3-4C35-90A6-BB48E5895291}" srcId="{C5977A50-FB40-46DB-9FF1-8FBC6D30D14B}" destId="{09C26F63-5E12-4517-9BD4-855D52B1853A}" srcOrd="1" destOrd="0" parTransId="{8E44B20E-18DA-44B1-9FAA-25EF6E562281}" sibTransId="{B70533CF-5994-43A0-9563-F1A0C7195F36}"/>
    <dgm:cxn modelId="{C655215E-2CF6-45B7-A4EF-4024EFFD341B}" type="presOf" srcId="{FB9F1F8D-CCAF-48A4-AC1F-CBEC3A32027A}" destId="{6540E0FB-CF19-43CC-ACFF-2AAD73EC8B28}" srcOrd="0" destOrd="0" presId="urn:microsoft.com/office/officeart/2005/8/layout/chevron1"/>
    <dgm:cxn modelId="{A0E21B01-BE46-4B20-BF24-D1F1116B1232}" type="presParOf" srcId="{A14ABBC5-2954-42E3-B262-9D10F42E17B4}" destId="{821E54DD-925F-4281-BA5E-98ACB8A9FCEB}" srcOrd="0" destOrd="0" presId="urn:microsoft.com/office/officeart/2005/8/layout/chevron1"/>
    <dgm:cxn modelId="{C716CFF0-31ED-427F-917C-E4567B7E2BE9}" type="presParOf" srcId="{A14ABBC5-2954-42E3-B262-9D10F42E17B4}" destId="{7643DBB1-81B4-4760-B581-11B662D88A24}" srcOrd="1" destOrd="0" presId="urn:microsoft.com/office/officeart/2005/8/layout/chevron1"/>
    <dgm:cxn modelId="{C50D5B6A-9C5C-4658-8003-844EC86F8C7B}" type="presParOf" srcId="{A14ABBC5-2954-42E3-B262-9D10F42E17B4}" destId="{5B2BD1B1-9F6D-4046-8123-207840843E91}" srcOrd="2" destOrd="0" presId="urn:microsoft.com/office/officeart/2005/8/layout/chevron1"/>
    <dgm:cxn modelId="{710B8972-949F-4FEE-852D-12E564F3D447}" type="presParOf" srcId="{A14ABBC5-2954-42E3-B262-9D10F42E17B4}" destId="{7DBEBCF7-04CD-474E-834C-CFF01656D747}" srcOrd="3" destOrd="0" presId="urn:microsoft.com/office/officeart/2005/8/layout/chevron1"/>
    <dgm:cxn modelId="{88EBF450-672D-477A-9EF2-540518240869}" type="presParOf" srcId="{A14ABBC5-2954-42E3-B262-9D10F42E17B4}" destId="{6540E0FB-CF19-43CC-ACFF-2AAD73EC8B2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BB81AC-452E-4152-B795-A1E0B59611B0}" type="doc">
      <dgm:prSet loTypeId="urn:microsoft.com/office/officeart/2005/8/layout/cycle3" loCatId="cycle" qsTypeId="urn:microsoft.com/office/officeart/2005/8/quickstyle/3d3" qsCatId="3D" csTypeId="urn:microsoft.com/office/officeart/2005/8/colors/colorful1" csCatId="colorful" phldr="1"/>
      <dgm:spPr/>
      <dgm:t>
        <a:bodyPr/>
        <a:lstStyle/>
        <a:p>
          <a:endParaRPr lang="zh-TW" altLang="en-US"/>
        </a:p>
      </dgm:t>
    </dgm:pt>
    <dgm:pt modelId="{E9830541-742D-45CE-B49E-0F491D68B0F7}">
      <dgm:prSet phldrT="[文字]" custT="1"/>
      <dgm:spPr/>
      <dgm:t>
        <a:bodyPr/>
        <a:lstStyle/>
        <a:p>
          <a:r>
            <a:rPr lang="zh-TW" altLang="en-US" sz="3200" b="1" dirty="0" smtClean="0">
              <a:latin typeface="+mj-ea"/>
              <a:ea typeface="+mj-ea"/>
            </a:rPr>
            <a:t>災害</a:t>
          </a:r>
          <a:endParaRPr lang="zh-TW" altLang="en-US" sz="3200" b="1" dirty="0">
            <a:latin typeface="+mj-ea"/>
            <a:ea typeface="+mj-ea"/>
          </a:endParaRPr>
        </a:p>
      </dgm:t>
    </dgm:pt>
    <dgm:pt modelId="{FAED0B93-30F0-484E-ACC7-691C2DE4C04C}" type="parTrans" cxnId="{E222CF45-E77A-4DA6-9F03-2792BA4ED479}">
      <dgm:prSet/>
      <dgm:spPr/>
      <dgm:t>
        <a:bodyPr/>
        <a:lstStyle/>
        <a:p>
          <a:endParaRPr lang="zh-TW" altLang="en-US" b="1">
            <a:latin typeface="+mj-ea"/>
            <a:ea typeface="+mj-ea"/>
          </a:endParaRPr>
        </a:p>
      </dgm:t>
    </dgm:pt>
    <dgm:pt modelId="{602BE903-9ED2-41D6-A4D0-A2C3DF1D9E57}" type="sibTrans" cxnId="{E222CF45-E77A-4DA6-9F03-2792BA4ED479}">
      <dgm:prSet/>
      <dgm:spPr/>
      <dgm:t>
        <a:bodyPr/>
        <a:lstStyle/>
        <a:p>
          <a:endParaRPr lang="zh-TW" altLang="en-US" b="1">
            <a:latin typeface="+mj-ea"/>
            <a:ea typeface="+mj-ea"/>
          </a:endParaRPr>
        </a:p>
      </dgm:t>
    </dgm:pt>
    <dgm:pt modelId="{AEC48184-D527-4C60-9097-8DCAF91F9A78}">
      <dgm:prSet phldrT="[文字]" custT="1"/>
      <dgm:spPr/>
      <dgm:t>
        <a:bodyPr/>
        <a:lstStyle/>
        <a:p>
          <a:r>
            <a:rPr lang="zh-TW" altLang="en-US" sz="3200" b="1" dirty="0" smtClean="0">
              <a:latin typeface="+mj-ea"/>
              <a:ea typeface="+mj-ea"/>
            </a:rPr>
            <a:t>應變</a:t>
          </a:r>
          <a:endParaRPr lang="zh-TW" altLang="en-US" sz="3200" b="1" dirty="0">
            <a:latin typeface="+mj-ea"/>
            <a:ea typeface="+mj-ea"/>
          </a:endParaRPr>
        </a:p>
      </dgm:t>
    </dgm:pt>
    <dgm:pt modelId="{B18A3051-28D7-4AEE-9B7F-2C977F9735E9}" type="parTrans" cxnId="{9B37F043-548D-469B-803A-EB11D784707B}">
      <dgm:prSet/>
      <dgm:spPr/>
      <dgm:t>
        <a:bodyPr/>
        <a:lstStyle/>
        <a:p>
          <a:endParaRPr lang="zh-TW" altLang="en-US" b="1">
            <a:latin typeface="+mj-ea"/>
            <a:ea typeface="+mj-ea"/>
          </a:endParaRPr>
        </a:p>
      </dgm:t>
    </dgm:pt>
    <dgm:pt modelId="{9BAD17CF-02D0-4B6A-8091-EDA20E434D5C}" type="sibTrans" cxnId="{9B37F043-548D-469B-803A-EB11D784707B}">
      <dgm:prSet/>
      <dgm:spPr/>
      <dgm:t>
        <a:bodyPr/>
        <a:lstStyle/>
        <a:p>
          <a:endParaRPr lang="zh-TW" altLang="en-US" b="1">
            <a:latin typeface="+mj-ea"/>
            <a:ea typeface="+mj-ea"/>
          </a:endParaRPr>
        </a:p>
      </dgm:t>
    </dgm:pt>
    <dgm:pt modelId="{6D40E90F-EBBA-4B23-A6AB-D3DA1EC0A381}">
      <dgm:prSet phldrT="[文字]" custT="1"/>
      <dgm:spPr/>
      <dgm:t>
        <a:bodyPr/>
        <a:lstStyle/>
        <a:p>
          <a:r>
            <a:rPr lang="zh-TW" altLang="en-US" sz="3200" b="1" dirty="0" smtClean="0">
              <a:latin typeface="+mj-ea"/>
              <a:ea typeface="+mj-ea"/>
            </a:rPr>
            <a:t>復建</a:t>
          </a:r>
          <a:endParaRPr lang="zh-TW" altLang="en-US" sz="3200" b="1" dirty="0">
            <a:latin typeface="+mj-ea"/>
            <a:ea typeface="+mj-ea"/>
          </a:endParaRPr>
        </a:p>
      </dgm:t>
    </dgm:pt>
    <dgm:pt modelId="{2F7FADAA-A073-4CE5-960A-3AB173E19CF5}" type="parTrans" cxnId="{CB0BE9AF-3B0F-410F-825B-8139D77E3A9A}">
      <dgm:prSet/>
      <dgm:spPr/>
      <dgm:t>
        <a:bodyPr/>
        <a:lstStyle/>
        <a:p>
          <a:endParaRPr lang="zh-TW" altLang="en-US" b="1">
            <a:latin typeface="+mj-ea"/>
            <a:ea typeface="+mj-ea"/>
          </a:endParaRPr>
        </a:p>
      </dgm:t>
    </dgm:pt>
    <dgm:pt modelId="{E32B9896-8A9B-4794-B95F-01A0340271F9}" type="sibTrans" cxnId="{CB0BE9AF-3B0F-410F-825B-8139D77E3A9A}">
      <dgm:prSet/>
      <dgm:spPr/>
      <dgm:t>
        <a:bodyPr/>
        <a:lstStyle/>
        <a:p>
          <a:endParaRPr lang="zh-TW" altLang="en-US" b="1">
            <a:latin typeface="+mj-ea"/>
            <a:ea typeface="+mj-ea"/>
          </a:endParaRPr>
        </a:p>
      </dgm:t>
    </dgm:pt>
    <dgm:pt modelId="{1711725F-D436-456A-B820-E04A45DCEBBD}">
      <dgm:prSet phldrT="[文字]"/>
      <dgm:spPr/>
      <dgm:t>
        <a:bodyPr/>
        <a:lstStyle/>
        <a:p>
          <a:r>
            <a:rPr lang="zh-TW" altLang="en-US" b="1" dirty="0" smtClean="0">
              <a:latin typeface="+mj-ea"/>
              <a:ea typeface="+mj-ea"/>
            </a:rPr>
            <a:t>減災</a:t>
          </a:r>
          <a:endParaRPr lang="zh-TW" altLang="en-US" b="1" dirty="0">
            <a:latin typeface="+mj-ea"/>
            <a:ea typeface="+mj-ea"/>
          </a:endParaRPr>
        </a:p>
      </dgm:t>
    </dgm:pt>
    <dgm:pt modelId="{EB442B2C-9A0D-43B1-933D-4EB0C6674685}" type="parTrans" cxnId="{A2505363-2C95-4891-BCBE-8390C6F07907}">
      <dgm:prSet/>
      <dgm:spPr/>
      <dgm:t>
        <a:bodyPr/>
        <a:lstStyle/>
        <a:p>
          <a:endParaRPr lang="zh-TW" altLang="en-US" b="1">
            <a:latin typeface="+mj-ea"/>
            <a:ea typeface="+mj-ea"/>
          </a:endParaRPr>
        </a:p>
      </dgm:t>
    </dgm:pt>
    <dgm:pt modelId="{C72B48C0-431F-4F7A-AF03-667AFC0B3F41}" type="sibTrans" cxnId="{A2505363-2C95-4891-BCBE-8390C6F07907}">
      <dgm:prSet/>
      <dgm:spPr/>
      <dgm:t>
        <a:bodyPr/>
        <a:lstStyle/>
        <a:p>
          <a:endParaRPr lang="zh-TW" altLang="en-US" b="1">
            <a:latin typeface="+mj-ea"/>
            <a:ea typeface="+mj-ea"/>
          </a:endParaRPr>
        </a:p>
      </dgm:t>
    </dgm:pt>
    <dgm:pt modelId="{F5DB4EB4-65CE-4066-9D8C-3551E9E318ED}">
      <dgm:prSet phldrT="[文字]" custT="1"/>
      <dgm:spPr/>
      <dgm:t>
        <a:bodyPr/>
        <a:lstStyle/>
        <a:p>
          <a:r>
            <a:rPr lang="zh-TW" altLang="en-US" sz="3200" b="1" dirty="0" smtClean="0">
              <a:latin typeface="+mj-ea"/>
              <a:ea typeface="+mj-ea"/>
            </a:rPr>
            <a:t>整備</a:t>
          </a:r>
          <a:endParaRPr lang="zh-TW" altLang="en-US" sz="3200" b="1" dirty="0">
            <a:latin typeface="+mj-ea"/>
            <a:ea typeface="+mj-ea"/>
          </a:endParaRPr>
        </a:p>
      </dgm:t>
    </dgm:pt>
    <dgm:pt modelId="{7328B0C0-E0FB-4A30-A3F4-5307145D2B41}" type="parTrans" cxnId="{99FBF7F1-FEF0-41E1-9E4B-832EA3C0A9E3}">
      <dgm:prSet/>
      <dgm:spPr/>
      <dgm:t>
        <a:bodyPr/>
        <a:lstStyle/>
        <a:p>
          <a:endParaRPr lang="zh-TW" altLang="en-US" b="1">
            <a:latin typeface="+mj-ea"/>
            <a:ea typeface="+mj-ea"/>
          </a:endParaRPr>
        </a:p>
      </dgm:t>
    </dgm:pt>
    <dgm:pt modelId="{CAC25D1F-F67A-407A-822A-564AE9E3E2C0}" type="sibTrans" cxnId="{99FBF7F1-FEF0-41E1-9E4B-832EA3C0A9E3}">
      <dgm:prSet/>
      <dgm:spPr/>
      <dgm:t>
        <a:bodyPr/>
        <a:lstStyle/>
        <a:p>
          <a:endParaRPr lang="zh-TW" altLang="en-US" b="1">
            <a:latin typeface="+mj-ea"/>
            <a:ea typeface="+mj-ea"/>
          </a:endParaRPr>
        </a:p>
      </dgm:t>
    </dgm:pt>
    <dgm:pt modelId="{9EC77255-4728-48EE-86F6-203EF17875A9}" type="pres">
      <dgm:prSet presAssocID="{AEBB81AC-452E-4152-B795-A1E0B59611B0}" presName="Name0" presStyleCnt="0">
        <dgm:presLayoutVars>
          <dgm:dir/>
          <dgm:resizeHandles val="exact"/>
        </dgm:presLayoutVars>
      </dgm:prSet>
      <dgm:spPr/>
      <dgm:t>
        <a:bodyPr/>
        <a:lstStyle/>
        <a:p>
          <a:endParaRPr lang="zh-TW" altLang="en-US"/>
        </a:p>
      </dgm:t>
    </dgm:pt>
    <dgm:pt modelId="{16600E64-D097-41E0-A414-24B4AF991B98}" type="pres">
      <dgm:prSet presAssocID="{AEBB81AC-452E-4152-B795-A1E0B59611B0}" presName="cycle" presStyleCnt="0"/>
      <dgm:spPr/>
    </dgm:pt>
    <dgm:pt modelId="{17BE74DA-F53A-4F88-9E2A-517C03A77776}" type="pres">
      <dgm:prSet presAssocID="{E9830541-742D-45CE-B49E-0F491D68B0F7}" presName="nodeFirstNode" presStyleLbl="node1" presStyleIdx="0" presStyleCnt="5" custScaleX="128216" custScaleY="253516">
        <dgm:presLayoutVars>
          <dgm:bulletEnabled val="1"/>
        </dgm:presLayoutVars>
      </dgm:prSet>
      <dgm:spPr>
        <a:prstGeom prst="irregularSeal1">
          <a:avLst/>
        </a:prstGeom>
      </dgm:spPr>
      <dgm:t>
        <a:bodyPr/>
        <a:lstStyle/>
        <a:p>
          <a:endParaRPr lang="zh-TW" altLang="en-US"/>
        </a:p>
      </dgm:t>
    </dgm:pt>
    <dgm:pt modelId="{750D8364-8145-4EDB-9655-3642DDEF6F6C}" type="pres">
      <dgm:prSet presAssocID="{602BE903-9ED2-41D6-A4D0-A2C3DF1D9E57}" presName="sibTransFirstNode" presStyleLbl="bgShp" presStyleIdx="0" presStyleCnt="1"/>
      <dgm:spPr/>
      <dgm:t>
        <a:bodyPr/>
        <a:lstStyle/>
        <a:p>
          <a:endParaRPr lang="zh-TW" altLang="en-US"/>
        </a:p>
      </dgm:t>
    </dgm:pt>
    <dgm:pt modelId="{8F2693B0-3063-4FD4-90D0-95DC8A663108}" type="pres">
      <dgm:prSet presAssocID="{AEC48184-D527-4C60-9097-8DCAF91F9A78}" presName="nodeFollowingNodes" presStyleLbl="node1" presStyleIdx="1" presStyleCnt="5" custScaleX="74173">
        <dgm:presLayoutVars>
          <dgm:bulletEnabled val="1"/>
        </dgm:presLayoutVars>
      </dgm:prSet>
      <dgm:spPr/>
      <dgm:t>
        <a:bodyPr/>
        <a:lstStyle/>
        <a:p>
          <a:endParaRPr lang="zh-TW" altLang="en-US"/>
        </a:p>
      </dgm:t>
    </dgm:pt>
    <dgm:pt modelId="{1057C28F-5840-4933-96A9-9D1689C61062}" type="pres">
      <dgm:prSet presAssocID="{6D40E90F-EBBA-4B23-A6AB-D3DA1EC0A381}" presName="nodeFollowingNodes" presStyleLbl="node1" presStyleIdx="2" presStyleCnt="5" custScaleX="74173">
        <dgm:presLayoutVars>
          <dgm:bulletEnabled val="1"/>
        </dgm:presLayoutVars>
      </dgm:prSet>
      <dgm:spPr/>
      <dgm:t>
        <a:bodyPr/>
        <a:lstStyle/>
        <a:p>
          <a:endParaRPr lang="zh-TW" altLang="en-US"/>
        </a:p>
      </dgm:t>
    </dgm:pt>
    <dgm:pt modelId="{E23F0BF1-F7FE-4711-A90A-C426A58715DD}" type="pres">
      <dgm:prSet presAssocID="{1711725F-D436-456A-B820-E04A45DCEBBD}" presName="nodeFollowingNodes" presStyleLbl="node1" presStyleIdx="3" presStyleCnt="5" custScaleX="74173">
        <dgm:presLayoutVars>
          <dgm:bulletEnabled val="1"/>
        </dgm:presLayoutVars>
      </dgm:prSet>
      <dgm:spPr/>
      <dgm:t>
        <a:bodyPr/>
        <a:lstStyle/>
        <a:p>
          <a:endParaRPr lang="zh-TW" altLang="en-US"/>
        </a:p>
      </dgm:t>
    </dgm:pt>
    <dgm:pt modelId="{481F92C9-68C3-4C6A-BFCB-CC36777E03F1}" type="pres">
      <dgm:prSet presAssocID="{F5DB4EB4-65CE-4066-9D8C-3551E9E318ED}" presName="nodeFollowingNodes" presStyleLbl="node1" presStyleIdx="4" presStyleCnt="5" custScaleX="74173">
        <dgm:presLayoutVars>
          <dgm:bulletEnabled val="1"/>
        </dgm:presLayoutVars>
      </dgm:prSet>
      <dgm:spPr/>
      <dgm:t>
        <a:bodyPr/>
        <a:lstStyle/>
        <a:p>
          <a:endParaRPr lang="zh-TW" altLang="en-US"/>
        </a:p>
      </dgm:t>
    </dgm:pt>
  </dgm:ptLst>
  <dgm:cxnLst>
    <dgm:cxn modelId="{99FBF7F1-FEF0-41E1-9E4B-832EA3C0A9E3}" srcId="{AEBB81AC-452E-4152-B795-A1E0B59611B0}" destId="{F5DB4EB4-65CE-4066-9D8C-3551E9E318ED}" srcOrd="4" destOrd="0" parTransId="{7328B0C0-E0FB-4A30-A3F4-5307145D2B41}" sibTransId="{CAC25D1F-F67A-407A-822A-564AE9E3E2C0}"/>
    <dgm:cxn modelId="{7D63A6A4-7102-45BD-90FD-A143005BE9A6}" type="presOf" srcId="{6D40E90F-EBBA-4B23-A6AB-D3DA1EC0A381}" destId="{1057C28F-5840-4933-96A9-9D1689C61062}" srcOrd="0" destOrd="0" presId="urn:microsoft.com/office/officeart/2005/8/layout/cycle3"/>
    <dgm:cxn modelId="{E222CF45-E77A-4DA6-9F03-2792BA4ED479}" srcId="{AEBB81AC-452E-4152-B795-A1E0B59611B0}" destId="{E9830541-742D-45CE-B49E-0F491D68B0F7}" srcOrd="0" destOrd="0" parTransId="{FAED0B93-30F0-484E-ACC7-691C2DE4C04C}" sibTransId="{602BE903-9ED2-41D6-A4D0-A2C3DF1D9E57}"/>
    <dgm:cxn modelId="{67D7CC54-F1F3-472B-B544-30C824AF8DBA}" type="presOf" srcId="{F5DB4EB4-65CE-4066-9D8C-3551E9E318ED}" destId="{481F92C9-68C3-4C6A-BFCB-CC36777E03F1}" srcOrd="0" destOrd="0" presId="urn:microsoft.com/office/officeart/2005/8/layout/cycle3"/>
    <dgm:cxn modelId="{189F4C9B-8C1E-473D-BFA3-4309DC7A64A8}" type="presOf" srcId="{1711725F-D436-456A-B820-E04A45DCEBBD}" destId="{E23F0BF1-F7FE-4711-A90A-C426A58715DD}" srcOrd="0" destOrd="0" presId="urn:microsoft.com/office/officeart/2005/8/layout/cycle3"/>
    <dgm:cxn modelId="{CB0BE9AF-3B0F-410F-825B-8139D77E3A9A}" srcId="{AEBB81AC-452E-4152-B795-A1E0B59611B0}" destId="{6D40E90F-EBBA-4B23-A6AB-D3DA1EC0A381}" srcOrd="2" destOrd="0" parTransId="{2F7FADAA-A073-4CE5-960A-3AB173E19CF5}" sibTransId="{E32B9896-8A9B-4794-B95F-01A0340271F9}"/>
    <dgm:cxn modelId="{D7D0DE3F-E0A2-41CF-BC83-F2CC77A17C0F}" type="presOf" srcId="{E9830541-742D-45CE-B49E-0F491D68B0F7}" destId="{17BE74DA-F53A-4F88-9E2A-517C03A77776}" srcOrd="0" destOrd="0" presId="urn:microsoft.com/office/officeart/2005/8/layout/cycle3"/>
    <dgm:cxn modelId="{E0F1770E-F39B-4A6D-8E19-068AD59A34FF}" type="presOf" srcId="{AEBB81AC-452E-4152-B795-A1E0B59611B0}" destId="{9EC77255-4728-48EE-86F6-203EF17875A9}" srcOrd="0" destOrd="0" presId="urn:microsoft.com/office/officeart/2005/8/layout/cycle3"/>
    <dgm:cxn modelId="{9B37F043-548D-469B-803A-EB11D784707B}" srcId="{AEBB81AC-452E-4152-B795-A1E0B59611B0}" destId="{AEC48184-D527-4C60-9097-8DCAF91F9A78}" srcOrd="1" destOrd="0" parTransId="{B18A3051-28D7-4AEE-9B7F-2C977F9735E9}" sibTransId="{9BAD17CF-02D0-4B6A-8091-EDA20E434D5C}"/>
    <dgm:cxn modelId="{A2505363-2C95-4891-BCBE-8390C6F07907}" srcId="{AEBB81AC-452E-4152-B795-A1E0B59611B0}" destId="{1711725F-D436-456A-B820-E04A45DCEBBD}" srcOrd="3" destOrd="0" parTransId="{EB442B2C-9A0D-43B1-933D-4EB0C6674685}" sibTransId="{C72B48C0-431F-4F7A-AF03-667AFC0B3F41}"/>
    <dgm:cxn modelId="{3D397AC1-47B3-43AE-9CB0-D4BED472982E}" type="presOf" srcId="{602BE903-9ED2-41D6-A4D0-A2C3DF1D9E57}" destId="{750D8364-8145-4EDB-9655-3642DDEF6F6C}" srcOrd="0" destOrd="0" presId="urn:microsoft.com/office/officeart/2005/8/layout/cycle3"/>
    <dgm:cxn modelId="{3E234D48-0DF2-4125-BAE1-5156A802938E}" type="presOf" srcId="{AEC48184-D527-4C60-9097-8DCAF91F9A78}" destId="{8F2693B0-3063-4FD4-90D0-95DC8A663108}" srcOrd="0" destOrd="0" presId="urn:microsoft.com/office/officeart/2005/8/layout/cycle3"/>
    <dgm:cxn modelId="{87B602AA-C332-4526-8310-C703622CCA9B}" type="presParOf" srcId="{9EC77255-4728-48EE-86F6-203EF17875A9}" destId="{16600E64-D097-41E0-A414-24B4AF991B98}" srcOrd="0" destOrd="0" presId="urn:microsoft.com/office/officeart/2005/8/layout/cycle3"/>
    <dgm:cxn modelId="{1A134651-E4C4-4F2E-B001-9E03B79DC8B0}" type="presParOf" srcId="{16600E64-D097-41E0-A414-24B4AF991B98}" destId="{17BE74DA-F53A-4F88-9E2A-517C03A77776}" srcOrd="0" destOrd="0" presId="urn:microsoft.com/office/officeart/2005/8/layout/cycle3"/>
    <dgm:cxn modelId="{D0A6AD5A-DF62-49DC-B0E1-235676184D46}" type="presParOf" srcId="{16600E64-D097-41E0-A414-24B4AF991B98}" destId="{750D8364-8145-4EDB-9655-3642DDEF6F6C}" srcOrd="1" destOrd="0" presId="urn:microsoft.com/office/officeart/2005/8/layout/cycle3"/>
    <dgm:cxn modelId="{E71E7A6D-43D4-4725-80D1-D2444D7BAB7C}" type="presParOf" srcId="{16600E64-D097-41E0-A414-24B4AF991B98}" destId="{8F2693B0-3063-4FD4-90D0-95DC8A663108}" srcOrd="2" destOrd="0" presId="urn:microsoft.com/office/officeart/2005/8/layout/cycle3"/>
    <dgm:cxn modelId="{2D14259B-5AA0-4B79-BDB2-84B150CB46A8}" type="presParOf" srcId="{16600E64-D097-41E0-A414-24B4AF991B98}" destId="{1057C28F-5840-4933-96A9-9D1689C61062}" srcOrd="3" destOrd="0" presId="urn:microsoft.com/office/officeart/2005/8/layout/cycle3"/>
    <dgm:cxn modelId="{406B2FDE-D998-4405-9B75-A27A79E26E84}" type="presParOf" srcId="{16600E64-D097-41E0-A414-24B4AF991B98}" destId="{E23F0BF1-F7FE-4711-A90A-C426A58715DD}" srcOrd="4" destOrd="0" presId="urn:microsoft.com/office/officeart/2005/8/layout/cycle3"/>
    <dgm:cxn modelId="{6C918C8B-817E-42A0-8508-15EB272D405E}" type="presParOf" srcId="{16600E64-D097-41E0-A414-24B4AF991B98}" destId="{481F92C9-68C3-4C6A-BFCB-CC36777E03F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977A50-FB40-46DB-9FF1-8FBC6D30D14B}" type="doc">
      <dgm:prSet loTypeId="urn:microsoft.com/office/officeart/2005/8/layout/chevron1" loCatId="process" qsTypeId="urn:microsoft.com/office/officeart/2005/8/quickstyle/3d3" qsCatId="3D" csTypeId="urn:microsoft.com/office/officeart/2005/8/colors/colorful1" csCatId="colorful" phldr="1"/>
      <dgm:spPr/>
    </dgm:pt>
    <dgm:pt modelId="{5D4A0A80-0619-4FDE-9D3C-DBAE9DF3EF8C}">
      <dgm:prSet phldrT="[文字]"/>
      <dgm:spPr/>
      <dgm:t>
        <a:bodyPr/>
        <a:lstStyle/>
        <a:p>
          <a:r>
            <a:rPr lang="zh-TW" altLang="en-US" b="1" dirty="0" smtClean="0">
              <a:latin typeface="+mj-ea"/>
              <a:ea typeface="+mj-ea"/>
            </a:rPr>
            <a:t>採購法</a:t>
          </a:r>
          <a:r>
            <a:rPr lang="en-US" altLang="zh-TW" b="1" dirty="0" smtClean="0">
              <a:latin typeface="+mj-ea"/>
              <a:ea typeface="+mj-ea"/>
            </a:rPr>
            <a:t>105</a:t>
          </a:r>
          <a:r>
            <a:rPr lang="zh-TW" altLang="en-US" b="1" dirty="0" smtClean="0">
              <a:latin typeface="+mj-ea"/>
              <a:ea typeface="+mj-ea"/>
            </a:rPr>
            <a:t>緊急採購</a:t>
          </a:r>
          <a:endParaRPr lang="zh-TW" altLang="en-US" b="1" dirty="0">
            <a:latin typeface="+mj-ea"/>
            <a:ea typeface="+mj-ea"/>
          </a:endParaRPr>
        </a:p>
      </dgm:t>
    </dgm:pt>
    <dgm:pt modelId="{2AA4274C-ED56-465E-BEBF-151824330406}" type="parTrans" cxnId="{70673978-11D3-49CE-9A8B-F18BAA1325E0}">
      <dgm:prSet/>
      <dgm:spPr/>
      <dgm:t>
        <a:bodyPr/>
        <a:lstStyle/>
        <a:p>
          <a:endParaRPr lang="zh-TW" altLang="en-US" b="1">
            <a:latin typeface="+mj-ea"/>
            <a:ea typeface="+mj-ea"/>
          </a:endParaRPr>
        </a:p>
      </dgm:t>
    </dgm:pt>
    <dgm:pt modelId="{91931D44-C10A-4763-A8D0-A204CCDC9AA5}" type="sibTrans" cxnId="{70673978-11D3-49CE-9A8B-F18BAA1325E0}">
      <dgm:prSet/>
      <dgm:spPr/>
      <dgm:t>
        <a:bodyPr/>
        <a:lstStyle/>
        <a:p>
          <a:endParaRPr lang="zh-TW" altLang="en-US" b="1">
            <a:latin typeface="+mj-ea"/>
            <a:ea typeface="+mj-ea"/>
          </a:endParaRPr>
        </a:p>
      </dgm:t>
    </dgm:pt>
    <dgm:pt modelId="{09C26F63-5E12-4517-9BD4-855D52B1853A}">
      <dgm:prSet phldrT="[文字]"/>
      <dgm:spPr/>
      <dgm:t>
        <a:bodyPr/>
        <a:lstStyle/>
        <a:p>
          <a:r>
            <a:rPr lang="en-US" altLang="zh-TW" b="1" dirty="0" smtClean="0">
              <a:latin typeface="+mj-ea"/>
              <a:ea typeface="+mj-ea"/>
            </a:rPr>
            <a:t>&lt;&lt;&lt;1.35</a:t>
          </a:r>
          <a:r>
            <a:rPr lang="zh-TW" altLang="en-US" b="1" dirty="0" smtClean="0">
              <a:latin typeface="+mj-ea"/>
              <a:ea typeface="+mj-ea"/>
            </a:rPr>
            <a:t>次</a:t>
          </a:r>
          <a:endParaRPr lang="zh-TW" altLang="en-US" b="1" dirty="0">
            <a:latin typeface="+mj-ea"/>
            <a:ea typeface="+mj-ea"/>
          </a:endParaRPr>
        </a:p>
      </dgm:t>
    </dgm:pt>
    <dgm:pt modelId="{8E44B20E-18DA-44B1-9FAA-25EF6E562281}" type="parTrans" cxnId="{7FA22572-C7F3-4C35-90A6-BB48E5895291}">
      <dgm:prSet/>
      <dgm:spPr/>
      <dgm:t>
        <a:bodyPr/>
        <a:lstStyle/>
        <a:p>
          <a:endParaRPr lang="zh-TW" altLang="en-US" b="1">
            <a:latin typeface="+mj-ea"/>
            <a:ea typeface="+mj-ea"/>
          </a:endParaRPr>
        </a:p>
      </dgm:t>
    </dgm:pt>
    <dgm:pt modelId="{B70533CF-5994-43A0-9563-F1A0C7195F36}" type="sibTrans" cxnId="{7FA22572-C7F3-4C35-90A6-BB48E5895291}">
      <dgm:prSet/>
      <dgm:spPr/>
      <dgm:t>
        <a:bodyPr/>
        <a:lstStyle/>
        <a:p>
          <a:endParaRPr lang="zh-TW" altLang="en-US" b="1">
            <a:latin typeface="+mj-ea"/>
            <a:ea typeface="+mj-ea"/>
          </a:endParaRPr>
        </a:p>
      </dgm:t>
    </dgm:pt>
    <dgm:pt modelId="{FB9F1F8D-CCAF-48A4-AC1F-CBEC3A32027A}">
      <dgm:prSet phldrT="[文字]"/>
      <dgm:spPr/>
      <dgm:t>
        <a:bodyPr/>
        <a:lstStyle/>
        <a:p>
          <a:r>
            <a:rPr lang="zh-TW" altLang="en-US" b="1" dirty="0" smtClean="0">
              <a:latin typeface="+mj-ea"/>
              <a:ea typeface="+mj-ea"/>
            </a:rPr>
            <a:t>決標</a:t>
          </a:r>
          <a:endParaRPr lang="zh-TW" altLang="en-US" b="1" dirty="0">
            <a:latin typeface="+mj-ea"/>
            <a:ea typeface="+mj-ea"/>
          </a:endParaRPr>
        </a:p>
      </dgm:t>
    </dgm:pt>
    <dgm:pt modelId="{45B22844-07EF-4EBA-A0F8-AB7247D13F3F}" type="parTrans" cxnId="{5BFD7A28-6534-4C59-96DF-35DA43C209FB}">
      <dgm:prSet/>
      <dgm:spPr/>
      <dgm:t>
        <a:bodyPr/>
        <a:lstStyle/>
        <a:p>
          <a:endParaRPr lang="zh-TW" altLang="en-US" b="1">
            <a:latin typeface="+mj-ea"/>
            <a:ea typeface="+mj-ea"/>
          </a:endParaRPr>
        </a:p>
      </dgm:t>
    </dgm:pt>
    <dgm:pt modelId="{7B076072-90D9-47F7-BE5E-8CC32D19EE87}" type="sibTrans" cxnId="{5BFD7A28-6534-4C59-96DF-35DA43C209FB}">
      <dgm:prSet/>
      <dgm:spPr/>
      <dgm:t>
        <a:bodyPr/>
        <a:lstStyle/>
        <a:p>
          <a:endParaRPr lang="zh-TW" altLang="en-US" b="1">
            <a:latin typeface="+mj-ea"/>
            <a:ea typeface="+mj-ea"/>
          </a:endParaRPr>
        </a:p>
      </dgm:t>
    </dgm:pt>
    <dgm:pt modelId="{A14ABBC5-2954-42E3-B262-9D10F42E17B4}" type="pres">
      <dgm:prSet presAssocID="{C5977A50-FB40-46DB-9FF1-8FBC6D30D14B}" presName="Name0" presStyleCnt="0">
        <dgm:presLayoutVars>
          <dgm:dir/>
          <dgm:animLvl val="lvl"/>
          <dgm:resizeHandles val="exact"/>
        </dgm:presLayoutVars>
      </dgm:prSet>
      <dgm:spPr/>
    </dgm:pt>
    <dgm:pt modelId="{821E54DD-925F-4281-BA5E-98ACB8A9FCEB}" type="pres">
      <dgm:prSet presAssocID="{5D4A0A80-0619-4FDE-9D3C-DBAE9DF3EF8C}" presName="parTxOnly" presStyleLbl="node1" presStyleIdx="0" presStyleCnt="3">
        <dgm:presLayoutVars>
          <dgm:chMax val="0"/>
          <dgm:chPref val="0"/>
          <dgm:bulletEnabled val="1"/>
        </dgm:presLayoutVars>
      </dgm:prSet>
      <dgm:spPr/>
      <dgm:t>
        <a:bodyPr/>
        <a:lstStyle/>
        <a:p>
          <a:endParaRPr lang="zh-TW" altLang="en-US"/>
        </a:p>
      </dgm:t>
    </dgm:pt>
    <dgm:pt modelId="{7643DBB1-81B4-4760-B581-11B662D88A24}" type="pres">
      <dgm:prSet presAssocID="{91931D44-C10A-4763-A8D0-A204CCDC9AA5}" presName="parTxOnlySpace" presStyleCnt="0"/>
      <dgm:spPr/>
    </dgm:pt>
    <dgm:pt modelId="{5B2BD1B1-9F6D-4046-8123-207840843E91}" type="pres">
      <dgm:prSet presAssocID="{09C26F63-5E12-4517-9BD4-855D52B1853A}" presName="parTxOnly" presStyleLbl="node1" presStyleIdx="1" presStyleCnt="3" custScaleX="111584">
        <dgm:presLayoutVars>
          <dgm:chMax val="0"/>
          <dgm:chPref val="0"/>
          <dgm:bulletEnabled val="1"/>
        </dgm:presLayoutVars>
      </dgm:prSet>
      <dgm:spPr/>
      <dgm:t>
        <a:bodyPr/>
        <a:lstStyle/>
        <a:p>
          <a:endParaRPr lang="zh-TW" altLang="en-US"/>
        </a:p>
      </dgm:t>
    </dgm:pt>
    <dgm:pt modelId="{7DBEBCF7-04CD-474E-834C-CFF01656D747}" type="pres">
      <dgm:prSet presAssocID="{B70533CF-5994-43A0-9563-F1A0C7195F36}" presName="parTxOnlySpace" presStyleCnt="0"/>
      <dgm:spPr/>
    </dgm:pt>
    <dgm:pt modelId="{6540E0FB-CF19-43CC-ACFF-2AAD73EC8B28}" type="pres">
      <dgm:prSet presAssocID="{FB9F1F8D-CCAF-48A4-AC1F-CBEC3A32027A}" presName="parTxOnly" presStyleLbl="node1" presStyleIdx="2" presStyleCnt="3">
        <dgm:presLayoutVars>
          <dgm:chMax val="0"/>
          <dgm:chPref val="0"/>
          <dgm:bulletEnabled val="1"/>
        </dgm:presLayoutVars>
      </dgm:prSet>
      <dgm:spPr/>
      <dgm:t>
        <a:bodyPr/>
        <a:lstStyle/>
        <a:p>
          <a:endParaRPr lang="zh-TW" altLang="en-US"/>
        </a:p>
      </dgm:t>
    </dgm:pt>
  </dgm:ptLst>
  <dgm:cxnLst>
    <dgm:cxn modelId="{70673978-11D3-49CE-9A8B-F18BAA1325E0}" srcId="{C5977A50-FB40-46DB-9FF1-8FBC6D30D14B}" destId="{5D4A0A80-0619-4FDE-9D3C-DBAE9DF3EF8C}" srcOrd="0" destOrd="0" parTransId="{2AA4274C-ED56-465E-BEBF-151824330406}" sibTransId="{91931D44-C10A-4763-A8D0-A204CCDC9AA5}"/>
    <dgm:cxn modelId="{A004B59A-B72D-4A88-B0AF-D34BDF766C94}" type="presOf" srcId="{09C26F63-5E12-4517-9BD4-855D52B1853A}" destId="{5B2BD1B1-9F6D-4046-8123-207840843E91}" srcOrd="0" destOrd="0" presId="urn:microsoft.com/office/officeart/2005/8/layout/chevron1"/>
    <dgm:cxn modelId="{9E7B35F8-8DB0-4BC4-9C8D-068E641D85BE}" type="presOf" srcId="{C5977A50-FB40-46DB-9FF1-8FBC6D30D14B}" destId="{A14ABBC5-2954-42E3-B262-9D10F42E17B4}" srcOrd="0" destOrd="0" presId="urn:microsoft.com/office/officeart/2005/8/layout/chevron1"/>
    <dgm:cxn modelId="{5BFD7A28-6534-4C59-96DF-35DA43C209FB}" srcId="{C5977A50-FB40-46DB-9FF1-8FBC6D30D14B}" destId="{FB9F1F8D-CCAF-48A4-AC1F-CBEC3A32027A}" srcOrd="2" destOrd="0" parTransId="{45B22844-07EF-4EBA-A0F8-AB7247D13F3F}" sibTransId="{7B076072-90D9-47F7-BE5E-8CC32D19EE87}"/>
    <dgm:cxn modelId="{28DAE091-B22F-4C52-88DF-680BBB8E6643}" type="presOf" srcId="{FB9F1F8D-CCAF-48A4-AC1F-CBEC3A32027A}" destId="{6540E0FB-CF19-43CC-ACFF-2AAD73EC8B28}" srcOrd="0" destOrd="0" presId="urn:microsoft.com/office/officeart/2005/8/layout/chevron1"/>
    <dgm:cxn modelId="{EFBC60AF-0454-4428-89C3-9F5AE929A00D}" type="presOf" srcId="{5D4A0A80-0619-4FDE-9D3C-DBAE9DF3EF8C}" destId="{821E54DD-925F-4281-BA5E-98ACB8A9FCEB}" srcOrd="0" destOrd="0" presId="urn:microsoft.com/office/officeart/2005/8/layout/chevron1"/>
    <dgm:cxn modelId="{7FA22572-C7F3-4C35-90A6-BB48E5895291}" srcId="{C5977A50-FB40-46DB-9FF1-8FBC6D30D14B}" destId="{09C26F63-5E12-4517-9BD4-855D52B1853A}" srcOrd="1" destOrd="0" parTransId="{8E44B20E-18DA-44B1-9FAA-25EF6E562281}" sibTransId="{B70533CF-5994-43A0-9563-F1A0C7195F36}"/>
    <dgm:cxn modelId="{09B18481-05F1-434C-846A-CDBF40AF642B}" type="presParOf" srcId="{A14ABBC5-2954-42E3-B262-9D10F42E17B4}" destId="{821E54DD-925F-4281-BA5E-98ACB8A9FCEB}" srcOrd="0" destOrd="0" presId="urn:microsoft.com/office/officeart/2005/8/layout/chevron1"/>
    <dgm:cxn modelId="{B1A54D35-FC26-4BFF-8861-F61615709CCB}" type="presParOf" srcId="{A14ABBC5-2954-42E3-B262-9D10F42E17B4}" destId="{7643DBB1-81B4-4760-B581-11B662D88A24}" srcOrd="1" destOrd="0" presId="urn:microsoft.com/office/officeart/2005/8/layout/chevron1"/>
    <dgm:cxn modelId="{1EEDB8B5-84C8-4D83-BBD2-CD510BB9F9D0}" type="presParOf" srcId="{A14ABBC5-2954-42E3-B262-9D10F42E17B4}" destId="{5B2BD1B1-9F6D-4046-8123-207840843E91}" srcOrd="2" destOrd="0" presId="urn:microsoft.com/office/officeart/2005/8/layout/chevron1"/>
    <dgm:cxn modelId="{08FDE092-2CA5-4A25-BF11-32D2513FB785}" type="presParOf" srcId="{A14ABBC5-2954-42E3-B262-9D10F42E17B4}" destId="{7DBEBCF7-04CD-474E-834C-CFF01656D747}" srcOrd="3" destOrd="0" presId="urn:microsoft.com/office/officeart/2005/8/layout/chevron1"/>
    <dgm:cxn modelId="{26D3F186-C305-42D3-BAEE-C28A0CD02BD2}" type="presParOf" srcId="{A14ABBC5-2954-42E3-B262-9D10F42E17B4}" destId="{6540E0FB-CF19-43CC-ACFF-2AAD73EC8B2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CF7ACD-D801-49C3-8ECB-6AC5281CFA19}"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zh-TW" altLang="en-US"/>
        </a:p>
      </dgm:t>
    </dgm:pt>
    <dgm:pt modelId="{BA419EBD-862D-4292-813F-8A05774468B6}">
      <dgm:prSet phldrT="[文字]" custT="1"/>
      <dgm:spPr/>
      <dgm:t>
        <a:bodyPr/>
        <a:lstStyle/>
        <a:p>
          <a:r>
            <a:rPr lang="zh-TW" altLang="en-US" sz="2800" b="1" dirty="0" smtClean="0">
              <a:latin typeface="+mj-ea"/>
              <a:ea typeface="+mj-ea"/>
            </a:rPr>
            <a:t>採購法</a:t>
          </a:r>
          <a:r>
            <a:rPr lang="en-US" altLang="zh-TW" sz="2800" b="1" dirty="0" smtClean="0">
              <a:latin typeface="+mj-ea"/>
              <a:ea typeface="+mj-ea"/>
            </a:rPr>
            <a:t>105</a:t>
          </a:r>
          <a:endParaRPr lang="zh-TW" altLang="en-US" sz="2800" b="1" dirty="0">
            <a:latin typeface="+mj-ea"/>
            <a:ea typeface="+mj-ea"/>
          </a:endParaRPr>
        </a:p>
      </dgm:t>
    </dgm:pt>
    <dgm:pt modelId="{9F834CDE-4F18-486D-848A-2191CEF3C137}" type="parTrans" cxnId="{E1627CC3-9094-4094-8224-165EB0FB93D8}">
      <dgm:prSet/>
      <dgm:spPr/>
      <dgm:t>
        <a:bodyPr/>
        <a:lstStyle/>
        <a:p>
          <a:endParaRPr lang="zh-TW" altLang="en-US" sz="2800" b="1">
            <a:latin typeface="+mj-ea"/>
            <a:ea typeface="+mj-ea"/>
          </a:endParaRPr>
        </a:p>
      </dgm:t>
    </dgm:pt>
    <dgm:pt modelId="{0E425B7A-AEE4-4980-856A-D4CB83D1BDA0}" type="sibTrans" cxnId="{E1627CC3-9094-4094-8224-165EB0FB93D8}">
      <dgm:prSet/>
      <dgm:spPr/>
      <dgm:t>
        <a:bodyPr/>
        <a:lstStyle/>
        <a:p>
          <a:endParaRPr lang="zh-TW" altLang="en-US" sz="2800" b="1">
            <a:latin typeface="+mj-ea"/>
            <a:ea typeface="+mj-ea"/>
          </a:endParaRPr>
        </a:p>
      </dgm:t>
    </dgm:pt>
    <dgm:pt modelId="{218E56CA-C6FF-4782-B9FE-C16EA6024359}">
      <dgm:prSet phldrT="[文字]" custT="1"/>
      <dgm:spPr/>
      <dgm:t>
        <a:bodyPr/>
        <a:lstStyle/>
        <a:p>
          <a:r>
            <a:rPr lang="en-US" altLang="zh-TW" sz="2800" b="1" dirty="0" smtClean="0">
              <a:latin typeface="+mj-ea"/>
              <a:ea typeface="+mj-ea"/>
            </a:rPr>
            <a:t>105-I-1</a:t>
          </a:r>
          <a:endParaRPr lang="zh-TW" altLang="en-US" sz="2800" b="1" dirty="0">
            <a:latin typeface="+mj-ea"/>
            <a:ea typeface="+mj-ea"/>
          </a:endParaRPr>
        </a:p>
      </dgm:t>
    </dgm:pt>
    <dgm:pt modelId="{D887F5B0-E0DC-4B57-9AE2-6AADA707C7A8}" type="parTrans" cxnId="{D5670240-B1BE-4678-AD76-A6FC14ADCB7F}">
      <dgm:prSet custT="1"/>
      <dgm:spPr/>
      <dgm:t>
        <a:bodyPr/>
        <a:lstStyle/>
        <a:p>
          <a:endParaRPr lang="zh-TW" altLang="en-US" sz="2800" b="1">
            <a:latin typeface="+mj-ea"/>
            <a:ea typeface="+mj-ea"/>
          </a:endParaRPr>
        </a:p>
      </dgm:t>
    </dgm:pt>
    <dgm:pt modelId="{DE98A764-1EED-4B6C-8A3B-E51F60A1224C}" type="sibTrans" cxnId="{D5670240-B1BE-4678-AD76-A6FC14ADCB7F}">
      <dgm:prSet/>
      <dgm:spPr/>
      <dgm:t>
        <a:bodyPr/>
        <a:lstStyle/>
        <a:p>
          <a:endParaRPr lang="zh-TW" altLang="en-US" sz="2800" b="1">
            <a:latin typeface="+mj-ea"/>
            <a:ea typeface="+mj-ea"/>
          </a:endParaRPr>
        </a:p>
      </dgm:t>
    </dgm:pt>
    <dgm:pt modelId="{AD8B8732-BF34-4DCC-8BB9-F30A1F32DFF5}">
      <dgm:prSet phldrT="[文字]" custT="1"/>
      <dgm:spPr/>
      <dgm:t>
        <a:bodyPr/>
        <a:lstStyle/>
        <a:p>
          <a:r>
            <a:rPr lang="zh-TW" altLang="en-US" sz="2800" b="1" dirty="0" smtClean="0">
              <a:latin typeface="+mj-ea"/>
              <a:ea typeface="+mj-ea"/>
            </a:rPr>
            <a:t>國家遇有重大變故</a:t>
          </a:r>
          <a:endParaRPr lang="zh-TW" altLang="en-US" sz="2800" b="1" dirty="0">
            <a:latin typeface="+mj-ea"/>
            <a:ea typeface="+mj-ea"/>
          </a:endParaRPr>
        </a:p>
      </dgm:t>
    </dgm:pt>
    <dgm:pt modelId="{AE9795C2-C9E6-4265-9CBF-09DD5FC17635}" type="parTrans" cxnId="{85B54900-8052-4406-A96E-B8941E96C45E}">
      <dgm:prSet custT="1"/>
      <dgm:spPr/>
      <dgm:t>
        <a:bodyPr/>
        <a:lstStyle/>
        <a:p>
          <a:endParaRPr lang="zh-TW" altLang="en-US" sz="2800" b="1">
            <a:latin typeface="+mj-ea"/>
            <a:ea typeface="+mj-ea"/>
          </a:endParaRPr>
        </a:p>
      </dgm:t>
    </dgm:pt>
    <dgm:pt modelId="{A32579CF-4AD6-475D-8BE1-F430C771F98F}" type="sibTrans" cxnId="{85B54900-8052-4406-A96E-B8941E96C45E}">
      <dgm:prSet/>
      <dgm:spPr/>
      <dgm:t>
        <a:bodyPr/>
        <a:lstStyle/>
        <a:p>
          <a:endParaRPr lang="zh-TW" altLang="en-US" sz="2800" b="1">
            <a:latin typeface="+mj-ea"/>
            <a:ea typeface="+mj-ea"/>
          </a:endParaRPr>
        </a:p>
      </dgm:t>
    </dgm:pt>
    <dgm:pt modelId="{247ED87C-3EE0-480F-9889-59D1F42BB1AF}">
      <dgm:prSet phldrT="[文字]" custT="1"/>
      <dgm:spPr/>
      <dgm:t>
        <a:bodyPr/>
        <a:lstStyle/>
        <a:p>
          <a:r>
            <a:rPr lang="en-US" altLang="zh-TW" sz="2800" b="1" dirty="0" smtClean="0">
              <a:latin typeface="+mj-ea"/>
              <a:ea typeface="+mj-ea"/>
            </a:rPr>
            <a:t>105-I-2</a:t>
          </a:r>
          <a:endParaRPr lang="zh-TW" altLang="en-US" sz="2800" b="1" dirty="0">
            <a:latin typeface="+mj-ea"/>
            <a:ea typeface="+mj-ea"/>
          </a:endParaRPr>
        </a:p>
      </dgm:t>
    </dgm:pt>
    <dgm:pt modelId="{BDB716E4-1C7B-4BAC-9BD6-215243312695}" type="parTrans" cxnId="{2EE7B2DA-C978-4BF8-BB9F-21907AF03F31}">
      <dgm:prSet custT="1"/>
      <dgm:spPr/>
      <dgm:t>
        <a:bodyPr/>
        <a:lstStyle/>
        <a:p>
          <a:endParaRPr lang="zh-TW" altLang="en-US" sz="2800" b="1">
            <a:latin typeface="+mj-ea"/>
            <a:ea typeface="+mj-ea"/>
          </a:endParaRPr>
        </a:p>
      </dgm:t>
    </dgm:pt>
    <dgm:pt modelId="{14819E68-437E-48B3-AF29-997ADF952E81}" type="sibTrans" cxnId="{2EE7B2DA-C978-4BF8-BB9F-21907AF03F31}">
      <dgm:prSet/>
      <dgm:spPr/>
      <dgm:t>
        <a:bodyPr/>
        <a:lstStyle/>
        <a:p>
          <a:endParaRPr lang="zh-TW" altLang="en-US" sz="2800" b="1">
            <a:latin typeface="+mj-ea"/>
            <a:ea typeface="+mj-ea"/>
          </a:endParaRPr>
        </a:p>
      </dgm:t>
    </dgm:pt>
    <dgm:pt modelId="{3CE28787-2609-4720-ABC7-30F0EBCB944F}">
      <dgm:prSet phldrT="[文字]" custT="1"/>
      <dgm:spPr/>
      <dgm:t>
        <a:bodyPr/>
        <a:lstStyle/>
        <a:p>
          <a:r>
            <a:rPr lang="zh-TW" altLang="en-US" sz="2800" b="1" dirty="0" smtClean="0">
              <a:latin typeface="+mj-ea"/>
              <a:ea typeface="+mj-ea"/>
            </a:rPr>
            <a:t>人民遭遇緊急危難</a:t>
          </a:r>
          <a:endParaRPr lang="zh-TW" altLang="en-US" sz="2800" b="1" dirty="0">
            <a:latin typeface="+mj-ea"/>
            <a:ea typeface="+mj-ea"/>
          </a:endParaRPr>
        </a:p>
      </dgm:t>
    </dgm:pt>
    <dgm:pt modelId="{D2D88E95-588B-4DA9-A490-C5C043DF1D9F}" type="parTrans" cxnId="{99FA28D2-560A-40BC-8038-A7F41F68F29F}">
      <dgm:prSet custT="1"/>
      <dgm:spPr/>
      <dgm:t>
        <a:bodyPr/>
        <a:lstStyle/>
        <a:p>
          <a:endParaRPr lang="zh-TW" altLang="en-US" sz="2800" b="1">
            <a:latin typeface="+mj-ea"/>
            <a:ea typeface="+mj-ea"/>
          </a:endParaRPr>
        </a:p>
      </dgm:t>
    </dgm:pt>
    <dgm:pt modelId="{A7AB6D14-E46E-4A55-89B0-5BCDC05E5199}" type="sibTrans" cxnId="{99FA28D2-560A-40BC-8038-A7F41F68F29F}">
      <dgm:prSet/>
      <dgm:spPr/>
      <dgm:t>
        <a:bodyPr/>
        <a:lstStyle/>
        <a:p>
          <a:endParaRPr lang="zh-TW" altLang="en-US" sz="2800" b="1">
            <a:latin typeface="+mj-ea"/>
            <a:ea typeface="+mj-ea"/>
          </a:endParaRPr>
        </a:p>
      </dgm:t>
    </dgm:pt>
    <dgm:pt modelId="{149077A8-F339-4D3B-BFAE-B75B3BB37751}">
      <dgm:prSet custT="1"/>
      <dgm:spPr/>
      <dgm:t>
        <a:bodyPr/>
        <a:lstStyle/>
        <a:p>
          <a:r>
            <a:rPr lang="zh-TW" altLang="en-US" sz="2800" b="1" dirty="0" smtClean="0">
              <a:latin typeface="+mj-ea"/>
              <a:ea typeface="+mj-ea"/>
            </a:rPr>
            <a:t>總統發布緊急命令</a:t>
          </a:r>
          <a:endParaRPr lang="zh-TW" altLang="en-US" sz="2800" b="1" dirty="0">
            <a:latin typeface="+mj-ea"/>
            <a:ea typeface="+mj-ea"/>
          </a:endParaRPr>
        </a:p>
      </dgm:t>
    </dgm:pt>
    <dgm:pt modelId="{00D17C78-5098-4784-8D33-100BE2DF8441}" type="parTrans" cxnId="{AE247CDB-DDDD-47F9-8247-E3DDC5B2B533}">
      <dgm:prSet custT="1"/>
      <dgm:spPr/>
      <dgm:t>
        <a:bodyPr/>
        <a:lstStyle/>
        <a:p>
          <a:endParaRPr lang="zh-TW" altLang="en-US" sz="2800" b="1">
            <a:latin typeface="+mj-ea"/>
            <a:ea typeface="+mj-ea"/>
          </a:endParaRPr>
        </a:p>
      </dgm:t>
    </dgm:pt>
    <dgm:pt modelId="{1A984568-6933-4008-B83B-6521034087FB}" type="sibTrans" cxnId="{AE247CDB-DDDD-47F9-8247-E3DDC5B2B533}">
      <dgm:prSet/>
      <dgm:spPr/>
      <dgm:t>
        <a:bodyPr/>
        <a:lstStyle/>
        <a:p>
          <a:endParaRPr lang="zh-TW" altLang="en-US" sz="2800" b="1">
            <a:latin typeface="+mj-ea"/>
            <a:ea typeface="+mj-ea"/>
          </a:endParaRPr>
        </a:p>
      </dgm:t>
    </dgm:pt>
    <dgm:pt modelId="{FAFB1353-0D06-4C9C-9186-787D7D52E715}" type="pres">
      <dgm:prSet presAssocID="{54CF7ACD-D801-49C3-8ECB-6AC5281CFA19}" presName="diagram" presStyleCnt="0">
        <dgm:presLayoutVars>
          <dgm:chPref val="1"/>
          <dgm:dir/>
          <dgm:animOne val="branch"/>
          <dgm:animLvl val="lvl"/>
          <dgm:resizeHandles val="exact"/>
        </dgm:presLayoutVars>
      </dgm:prSet>
      <dgm:spPr/>
      <dgm:t>
        <a:bodyPr/>
        <a:lstStyle/>
        <a:p>
          <a:endParaRPr lang="zh-TW" altLang="en-US"/>
        </a:p>
      </dgm:t>
    </dgm:pt>
    <dgm:pt modelId="{60EB6228-97A7-4D18-A87A-71E974BC153F}" type="pres">
      <dgm:prSet presAssocID="{BA419EBD-862D-4292-813F-8A05774468B6}" presName="root1" presStyleCnt="0"/>
      <dgm:spPr/>
    </dgm:pt>
    <dgm:pt modelId="{3287204C-9E4E-4ABD-8329-42C22ACDF663}" type="pres">
      <dgm:prSet presAssocID="{BA419EBD-862D-4292-813F-8A05774468B6}" presName="LevelOneTextNode" presStyleLbl="node0" presStyleIdx="0" presStyleCnt="1" custScaleX="92355">
        <dgm:presLayoutVars>
          <dgm:chPref val="3"/>
        </dgm:presLayoutVars>
      </dgm:prSet>
      <dgm:spPr/>
      <dgm:t>
        <a:bodyPr/>
        <a:lstStyle/>
        <a:p>
          <a:endParaRPr lang="zh-TW" altLang="en-US"/>
        </a:p>
      </dgm:t>
    </dgm:pt>
    <dgm:pt modelId="{0BB82C61-BDB7-4A34-9D0E-9DB6878BF391}" type="pres">
      <dgm:prSet presAssocID="{BA419EBD-862D-4292-813F-8A05774468B6}" presName="level2hierChild" presStyleCnt="0"/>
      <dgm:spPr/>
    </dgm:pt>
    <dgm:pt modelId="{C0AF40F3-2F1D-4EAC-9A3F-CC44B97CDF3B}" type="pres">
      <dgm:prSet presAssocID="{D887F5B0-E0DC-4B57-9AE2-6AADA707C7A8}" presName="conn2-1" presStyleLbl="parChTrans1D2" presStyleIdx="0" presStyleCnt="2"/>
      <dgm:spPr/>
      <dgm:t>
        <a:bodyPr/>
        <a:lstStyle/>
        <a:p>
          <a:endParaRPr lang="zh-TW" altLang="en-US"/>
        </a:p>
      </dgm:t>
    </dgm:pt>
    <dgm:pt modelId="{CDAA48DA-CDD4-48AC-A14F-DFC525F5305D}" type="pres">
      <dgm:prSet presAssocID="{D887F5B0-E0DC-4B57-9AE2-6AADA707C7A8}" presName="connTx" presStyleLbl="parChTrans1D2" presStyleIdx="0" presStyleCnt="2"/>
      <dgm:spPr/>
      <dgm:t>
        <a:bodyPr/>
        <a:lstStyle/>
        <a:p>
          <a:endParaRPr lang="zh-TW" altLang="en-US"/>
        </a:p>
      </dgm:t>
    </dgm:pt>
    <dgm:pt modelId="{E0B054DA-55EF-4D90-89C5-91011FB3C5E2}" type="pres">
      <dgm:prSet presAssocID="{218E56CA-C6FF-4782-B9FE-C16EA6024359}" presName="root2" presStyleCnt="0"/>
      <dgm:spPr/>
    </dgm:pt>
    <dgm:pt modelId="{A48C41FD-1CFD-4249-A862-AEADC4AE5A94}" type="pres">
      <dgm:prSet presAssocID="{218E56CA-C6FF-4782-B9FE-C16EA6024359}" presName="LevelTwoTextNode" presStyleLbl="node2" presStyleIdx="0" presStyleCnt="2" custScaleX="73037">
        <dgm:presLayoutVars>
          <dgm:chPref val="3"/>
        </dgm:presLayoutVars>
      </dgm:prSet>
      <dgm:spPr/>
      <dgm:t>
        <a:bodyPr/>
        <a:lstStyle/>
        <a:p>
          <a:endParaRPr lang="zh-TW" altLang="en-US"/>
        </a:p>
      </dgm:t>
    </dgm:pt>
    <dgm:pt modelId="{E0022AB1-3522-453B-80B9-815B0DCD7F5A}" type="pres">
      <dgm:prSet presAssocID="{218E56CA-C6FF-4782-B9FE-C16EA6024359}" presName="level3hierChild" presStyleCnt="0"/>
      <dgm:spPr/>
    </dgm:pt>
    <dgm:pt modelId="{649363AC-F4CE-4ADF-B1DD-E11B246406AF}" type="pres">
      <dgm:prSet presAssocID="{AE9795C2-C9E6-4265-9CBF-09DD5FC17635}" presName="conn2-1" presStyleLbl="parChTrans1D3" presStyleIdx="0" presStyleCnt="3"/>
      <dgm:spPr/>
      <dgm:t>
        <a:bodyPr/>
        <a:lstStyle/>
        <a:p>
          <a:endParaRPr lang="zh-TW" altLang="en-US"/>
        </a:p>
      </dgm:t>
    </dgm:pt>
    <dgm:pt modelId="{CE9928CC-6269-4807-8EDC-A04E3B9A5C8C}" type="pres">
      <dgm:prSet presAssocID="{AE9795C2-C9E6-4265-9CBF-09DD5FC17635}" presName="connTx" presStyleLbl="parChTrans1D3" presStyleIdx="0" presStyleCnt="3"/>
      <dgm:spPr/>
      <dgm:t>
        <a:bodyPr/>
        <a:lstStyle/>
        <a:p>
          <a:endParaRPr lang="zh-TW" altLang="en-US"/>
        </a:p>
      </dgm:t>
    </dgm:pt>
    <dgm:pt modelId="{F4FC7D5D-2DDF-49A1-B140-885DD771BFC9}" type="pres">
      <dgm:prSet presAssocID="{AD8B8732-BF34-4DCC-8BB9-F30A1F32DFF5}" presName="root2" presStyleCnt="0"/>
      <dgm:spPr/>
    </dgm:pt>
    <dgm:pt modelId="{EE7AFB90-A69A-4D6E-AFAD-F2B07ED6F61E}" type="pres">
      <dgm:prSet presAssocID="{AD8B8732-BF34-4DCC-8BB9-F30A1F32DFF5}" presName="LevelTwoTextNode" presStyleLbl="node3" presStyleIdx="0" presStyleCnt="3" custScaleX="163616">
        <dgm:presLayoutVars>
          <dgm:chPref val="3"/>
        </dgm:presLayoutVars>
      </dgm:prSet>
      <dgm:spPr/>
      <dgm:t>
        <a:bodyPr/>
        <a:lstStyle/>
        <a:p>
          <a:endParaRPr lang="zh-TW" altLang="en-US"/>
        </a:p>
      </dgm:t>
    </dgm:pt>
    <dgm:pt modelId="{0C8930A2-FC68-4702-AAD9-A937CFB7B927}" type="pres">
      <dgm:prSet presAssocID="{AD8B8732-BF34-4DCC-8BB9-F30A1F32DFF5}" presName="level3hierChild" presStyleCnt="0"/>
      <dgm:spPr/>
    </dgm:pt>
    <dgm:pt modelId="{5F306F86-128D-4602-8E53-C441962B8DFC}" type="pres">
      <dgm:prSet presAssocID="{00D17C78-5098-4784-8D33-100BE2DF8441}" presName="conn2-1" presStyleLbl="parChTrans1D3" presStyleIdx="1" presStyleCnt="3"/>
      <dgm:spPr/>
      <dgm:t>
        <a:bodyPr/>
        <a:lstStyle/>
        <a:p>
          <a:endParaRPr lang="zh-TW" altLang="en-US"/>
        </a:p>
      </dgm:t>
    </dgm:pt>
    <dgm:pt modelId="{AB30635D-B26F-46C8-904E-C0373ACEF910}" type="pres">
      <dgm:prSet presAssocID="{00D17C78-5098-4784-8D33-100BE2DF8441}" presName="connTx" presStyleLbl="parChTrans1D3" presStyleIdx="1" presStyleCnt="3"/>
      <dgm:spPr/>
      <dgm:t>
        <a:bodyPr/>
        <a:lstStyle/>
        <a:p>
          <a:endParaRPr lang="zh-TW" altLang="en-US"/>
        </a:p>
      </dgm:t>
    </dgm:pt>
    <dgm:pt modelId="{B080A69C-A009-4A38-B1BB-5C6902A89864}" type="pres">
      <dgm:prSet presAssocID="{149077A8-F339-4D3B-BFAE-B75B3BB37751}" presName="root2" presStyleCnt="0"/>
      <dgm:spPr/>
    </dgm:pt>
    <dgm:pt modelId="{5277CC63-C6B1-4B0A-BE43-A77BADB7AB4D}" type="pres">
      <dgm:prSet presAssocID="{149077A8-F339-4D3B-BFAE-B75B3BB37751}" presName="LevelTwoTextNode" presStyleLbl="node3" presStyleIdx="1" presStyleCnt="3" custScaleX="163616">
        <dgm:presLayoutVars>
          <dgm:chPref val="3"/>
        </dgm:presLayoutVars>
      </dgm:prSet>
      <dgm:spPr/>
      <dgm:t>
        <a:bodyPr/>
        <a:lstStyle/>
        <a:p>
          <a:endParaRPr lang="zh-TW" altLang="en-US"/>
        </a:p>
      </dgm:t>
    </dgm:pt>
    <dgm:pt modelId="{EDB50C74-6668-48C7-9166-F52590E3B0A2}" type="pres">
      <dgm:prSet presAssocID="{149077A8-F339-4D3B-BFAE-B75B3BB37751}" presName="level3hierChild" presStyleCnt="0"/>
      <dgm:spPr/>
    </dgm:pt>
    <dgm:pt modelId="{9A24F597-B0E3-4FBF-962D-3B2364FC6A87}" type="pres">
      <dgm:prSet presAssocID="{BDB716E4-1C7B-4BAC-9BD6-215243312695}" presName="conn2-1" presStyleLbl="parChTrans1D2" presStyleIdx="1" presStyleCnt="2"/>
      <dgm:spPr/>
      <dgm:t>
        <a:bodyPr/>
        <a:lstStyle/>
        <a:p>
          <a:endParaRPr lang="zh-TW" altLang="en-US"/>
        </a:p>
      </dgm:t>
    </dgm:pt>
    <dgm:pt modelId="{AA9E3993-F252-40DA-AED2-B772BE8D91CD}" type="pres">
      <dgm:prSet presAssocID="{BDB716E4-1C7B-4BAC-9BD6-215243312695}" presName="connTx" presStyleLbl="parChTrans1D2" presStyleIdx="1" presStyleCnt="2"/>
      <dgm:spPr/>
      <dgm:t>
        <a:bodyPr/>
        <a:lstStyle/>
        <a:p>
          <a:endParaRPr lang="zh-TW" altLang="en-US"/>
        </a:p>
      </dgm:t>
    </dgm:pt>
    <dgm:pt modelId="{6094BC85-2DBD-49D8-9CD4-3D172E41A525}" type="pres">
      <dgm:prSet presAssocID="{247ED87C-3EE0-480F-9889-59D1F42BB1AF}" presName="root2" presStyleCnt="0"/>
      <dgm:spPr/>
    </dgm:pt>
    <dgm:pt modelId="{99BD5374-86F1-4D2C-9004-377AD51732B2}" type="pres">
      <dgm:prSet presAssocID="{247ED87C-3EE0-480F-9889-59D1F42BB1AF}" presName="LevelTwoTextNode" presStyleLbl="node2" presStyleIdx="1" presStyleCnt="2" custScaleX="73037">
        <dgm:presLayoutVars>
          <dgm:chPref val="3"/>
        </dgm:presLayoutVars>
      </dgm:prSet>
      <dgm:spPr/>
      <dgm:t>
        <a:bodyPr/>
        <a:lstStyle/>
        <a:p>
          <a:endParaRPr lang="zh-TW" altLang="en-US"/>
        </a:p>
      </dgm:t>
    </dgm:pt>
    <dgm:pt modelId="{FF222A07-7AB1-4538-A20B-8D727AD5B285}" type="pres">
      <dgm:prSet presAssocID="{247ED87C-3EE0-480F-9889-59D1F42BB1AF}" presName="level3hierChild" presStyleCnt="0"/>
      <dgm:spPr/>
    </dgm:pt>
    <dgm:pt modelId="{D36814A2-9AB9-49BC-A506-27E19D7960F4}" type="pres">
      <dgm:prSet presAssocID="{D2D88E95-588B-4DA9-A490-C5C043DF1D9F}" presName="conn2-1" presStyleLbl="parChTrans1D3" presStyleIdx="2" presStyleCnt="3"/>
      <dgm:spPr/>
      <dgm:t>
        <a:bodyPr/>
        <a:lstStyle/>
        <a:p>
          <a:endParaRPr lang="zh-TW" altLang="en-US"/>
        </a:p>
      </dgm:t>
    </dgm:pt>
    <dgm:pt modelId="{01175A6F-542D-4F4B-B265-CDA5AAAD087A}" type="pres">
      <dgm:prSet presAssocID="{D2D88E95-588B-4DA9-A490-C5C043DF1D9F}" presName="connTx" presStyleLbl="parChTrans1D3" presStyleIdx="2" presStyleCnt="3"/>
      <dgm:spPr/>
      <dgm:t>
        <a:bodyPr/>
        <a:lstStyle/>
        <a:p>
          <a:endParaRPr lang="zh-TW" altLang="en-US"/>
        </a:p>
      </dgm:t>
    </dgm:pt>
    <dgm:pt modelId="{A6C368A9-EF81-4919-85C9-49B2B954FD72}" type="pres">
      <dgm:prSet presAssocID="{3CE28787-2609-4720-ABC7-30F0EBCB944F}" presName="root2" presStyleCnt="0"/>
      <dgm:spPr/>
    </dgm:pt>
    <dgm:pt modelId="{F363A256-B543-40EF-917E-1CDB41D81E0D}" type="pres">
      <dgm:prSet presAssocID="{3CE28787-2609-4720-ABC7-30F0EBCB944F}" presName="LevelTwoTextNode" presStyleLbl="node3" presStyleIdx="2" presStyleCnt="3" custScaleX="163616">
        <dgm:presLayoutVars>
          <dgm:chPref val="3"/>
        </dgm:presLayoutVars>
      </dgm:prSet>
      <dgm:spPr/>
      <dgm:t>
        <a:bodyPr/>
        <a:lstStyle/>
        <a:p>
          <a:endParaRPr lang="zh-TW" altLang="en-US"/>
        </a:p>
      </dgm:t>
    </dgm:pt>
    <dgm:pt modelId="{0272CBE2-CBC7-442A-BBD4-38A23E7F9020}" type="pres">
      <dgm:prSet presAssocID="{3CE28787-2609-4720-ABC7-30F0EBCB944F}" presName="level3hierChild" presStyleCnt="0"/>
      <dgm:spPr/>
    </dgm:pt>
  </dgm:ptLst>
  <dgm:cxnLst>
    <dgm:cxn modelId="{475B350A-5804-4C9A-B6AE-131FB629A199}" type="presOf" srcId="{D2D88E95-588B-4DA9-A490-C5C043DF1D9F}" destId="{01175A6F-542D-4F4B-B265-CDA5AAAD087A}" srcOrd="1" destOrd="0" presId="urn:microsoft.com/office/officeart/2005/8/layout/hierarchy2"/>
    <dgm:cxn modelId="{838DBB89-7968-4C49-854A-A9876FA2105F}" type="presOf" srcId="{BDB716E4-1C7B-4BAC-9BD6-215243312695}" destId="{AA9E3993-F252-40DA-AED2-B772BE8D91CD}" srcOrd="1" destOrd="0" presId="urn:microsoft.com/office/officeart/2005/8/layout/hierarchy2"/>
    <dgm:cxn modelId="{186AFF75-822F-4D08-B842-0A780C87D2E4}" type="presOf" srcId="{D2D88E95-588B-4DA9-A490-C5C043DF1D9F}" destId="{D36814A2-9AB9-49BC-A506-27E19D7960F4}" srcOrd="0" destOrd="0" presId="urn:microsoft.com/office/officeart/2005/8/layout/hierarchy2"/>
    <dgm:cxn modelId="{2EE7B2DA-C978-4BF8-BB9F-21907AF03F31}" srcId="{BA419EBD-862D-4292-813F-8A05774468B6}" destId="{247ED87C-3EE0-480F-9889-59D1F42BB1AF}" srcOrd="1" destOrd="0" parTransId="{BDB716E4-1C7B-4BAC-9BD6-215243312695}" sibTransId="{14819E68-437E-48B3-AF29-997ADF952E81}"/>
    <dgm:cxn modelId="{EF5A9853-6A32-4825-8597-D510E5B2C927}" type="presOf" srcId="{AE9795C2-C9E6-4265-9CBF-09DD5FC17635}" destId="{649363AC-F4CE-4ADF-B1DD-E11B246406AF}" srcOrd="0" destOrd="0" presId="urn:microsoft.com/office/officeart/2005/8/layout/hierarchy2"/>
    <dgm:cxn modelId="{D5670240-B1BE-4678-AD76-A6FC14ADCB7F}" srcId="{BA419EBD-862D-4292-813F-8A05774468B6}" destId="{218E56CA-C6FF-4782-B9FE-C16EA6024359}" srcOrd="0" destOrd="0" parTransId="{D887F5B0-E0DC-4B57-9AE2-6AADA707C7A8}" sibTransId="{DE98A764-1EED-4B6C-8A3B-E51F60A1224C}"/>
    <dgm:cxn modelId="{CBD30B07-F6B3-46ED-A7B0-F8F622A8D03E}" type="presOf" srcId="{AE9795C2-C9E6-4265-9CBF-09DD5FC17635}" destId="{CE9928CC-6269-4807-8EDC-A04E3B9A5C8C}" srcOrd="1" destOrd="0" presId="urn:microsoft.com/office/officeart/2005/8/layout/hierarchy2"/>
    <dgm:cxn modelId="{85B54900-8052-4406-A96E-B8941E96C45E}" srcId="{218E56CA-C6FF-4782-B9FE-C16EA6024359}" destId="{AD8B8732-BF34-4DCC-8BB9-F30A1F32DFF5}" srcOrd="0" destOrd="0" parTransId="{AE9795C2-C9E6-4265-9CBF-09DD5FC17635}" sibTransId="{A32579CF-4AD6-475D-8BE1-F430C771F98F}"/>
    <dgm:cxn modelId="{61BA289E-BEB1-4A02-BD5A-322571264D8F}" type="presOf" srcId="{00D17C78-5098-4784-8D33-100BE2DF8441}" destId="{AB30635D-B26F-46C8-904E-C0373ACEF910}" srcOrd="1" destOrd="0" presId="urn:microsoft.com/office/officeart/2005/8/layout/hierarchy2"/>
    <dgm:cxn modelId="{16679002-6D09-48F2-8559-1870F8356C65}" type="presOf" srcId="{D887F5B0-E0DC-4B57-9AE2-6AADA707C7A8}" destId="{C0AF40F3-2F1D-4EAC-9A3F-CC44B97CDF3B}" srcOrd="0" destOrd="0" presId="urn:microsoft.com/office/officeart/2005/8/layout/hierarchy2"/>
    <dgm:cxn modelId="{DFFB21C8-D754-4E95-A938-D21FC17A7E3B}" type="presOf" srcId="{149077A8-F339-4D3B-BFAE-B75B3BB37751}" destId="{5277CC63-C6B1-4B0A-BE43-A77BADB7AB4D}" srcOrd="0" destOrd="0" presId="urn:microsoft.com/office/officeart/2005/8/layout/hierarchy2"/>
    <dgm:cxn modelId="{9DEAE2FE-ED79-41C9-BEE7-E0A9898EAE85}" type="presOf" srcId="{AD8B8732-BF34-4DCC-8BB9-F30A1F32DFF5}" destId="{EE7AFB90-A69A-4D6E-AFAD-F2B07ED6F61E}" srcOrd="0" destOrd="0" presId="urn:microsoft.com/office/officeart/2005/8/layout/hierarchy2"/>
    <dgm:cxn modelId="{99FA28D2-560A-40BC-8038-A7F41F68F29F}" srcId="{247ED87C-3EE0-480F-9889-59D1F42BB1AF}" destId="{3CE28787-2609-4720-ABC7-30F0EBCB944F}" srcOrd="0" destOrd="0" parTransId="{D2D88E95-588B-4DA9-A490-C5C043DF1D9F}" sibTransId="{A7AB6D14-E46E-4A55-89B0-5BCDC05E5199}"/>
    <dgm:cxn modelId="{2583CA76-0F01-4A03-9F92-C9CDBD0F3DEB}" type="presOf" srcId="{BDB716E4-1C7B-4BAC-9BD6-215243312695}" destId="{9A24F597-B0E3-4FBF-962D-3B2364FC6A87}" srcOrd="0" destOrd="0" presId="urn:microsoft.com/office/officeart/2005/8/layout/hierarchy2"/>
    <dgm:cxn modelId="{E1627CC3-9094-4094-8224-165EB0FB93D8}" srcId="{54CF7ACD-D801-49C3-8ECB-6AC5281CFA19}" destId="{BA419EBD-862D-4292-813F-8A05774468B6}" srcOrd="0" destOrd="0" parTransId="{9F834CDE-4F18-486D-848A-2191CEF3C137}" sibTransId="{0E425B7A-AEE4-4980-856A-D4CB83D1BDA0}"/>
    <dgm:cxn modelId="{9BD0086D-F986-4E24-8A06-D7CD2D35E566}" type="presOf" srcId="{247ED87C-3EE0-480F-9889-59D1F42BB1AF}" destId="{99BD5374-86F1-4D2C-9004-377AD51732B2}" srcOrd="0" destOrd="0" presId="urn:microsoft.com/office/officeart/2005/8/layout/hierarchy2"/>
    <dgm:cxn modelId="{DFA1E362-3E1A-49D2-9DFE-AEFC874E5573}" type="presOf" srcId="{3CE28787-2609-4720-ABC7-30F0EBCB944F}" destId="{F363A256-B543-40EF-917E-1CDB41D81E0D}" srcOrd="0" destOrd="0" presId="urn:microsoft.com/office/officeart/2005/8/layout/hierarchy2"/>
    <dgm:cxn modelId="{7916380B-1C6A-49D3-B22F-C80AE3B25CF2}" type="presOf" srcId="{54CF7ACD-D801-49C3-8ECB-6AC5281CFA19}" destId="{FAFB1353-0D06-4C9C-9186-787D7D52E715}" srcOrd="0" destOrd="0" presId="urn:microsoft.com/office/officeart/2005/8/layout/hierarchy2"/>
    <dgm:cxn modelId="{AE247CDB-DDDD-47F9-8247-E3DDC5B2B533}" srcId="{218E56CA-C6FF-4782-B9FE-C16EA6024359}" destId="{149077A8-F339-4D3B-BFAE-B75B3BB37751}" srcOrd="1" destOrd="0" parTransId="{00D17C78-5098-4784-8D33-100BE2DF8441}" sibTransId="{1A984568-6933-4008-B83B-6521034087FB}"/>
    <dgm:cxn modelId="{A6EAD138-DA6B-43D0-8A78-4785759E5FDB}" type="presOf" srcId="{218E56CA-C6FF-4782-B9FE-C16EA6024359}" destId="{A48C41FD-1CFD-4249-A862-AEADC4AE5A94}" srcOrd="0" destOrd="0" presId="urn:microsoft.com/office/officeart/2005/8/layout/hierarchy2"/>
    <dgm:cxn modelId="{739C1FB7-5465-4F83-9ED2-349145D0D1BA}" type="presOf" srcId="{00D17C78-5098-4784-8D33-100BE2DF8441}" destId="{5F306F86-128D-4602-8E53-C441962B8DFC}" srcOrd="0" destOrd="0" presId="urn:microsoft.com/office/officeart/2005/8/layout/hierarchy2"/>
    <dgm:cxn modelId="{62AD0951-05DB-481B-AD42-E08FCE69A9A0}" type="presOf" srcId="{BA419EBD-862D-4292-813F-8A05774468B6}" destId="{3287204C-9E4E-4ABD-8329-42C22ACDF663}" srcOrd="0" destOrd="0" presId="urn:microsoft.com/office/officeart/2005/8/layout/hierarchy2"/>
    <dgm:cxn modelId="{5FE20C27-2189-47DC-AFE8-0CD698A6B2D4}" type="presOf" srcId="{D887F5B0-E0DC-4B57-9AE2-6AADA707C7A8}" destId="{CDAA48DA-CDD4-48AC-A14F-DFC525F5305D}" srcOrd="1" destOrd="0" presId="urn:microsoft.com/office/officeart/2005/8/layout/hierarchy2"/>
    <dgm:cxn modelId="{63FB4C0C-A2C9-4907-BBDE-04FC54F9F844}" type="presParOf" srcId="{FAFB1353-0D06-4C9C-9186-787D7D52E715}" destId="{60EB6228-97A7-4D18-A87A-71E974BC153F}" srcOrd="0" destOrd="0" presId="urn:microsoft.com/office/officeart/2005/8/layout/hierarchy2"/>
    <dgm:cxn modelId="{8F2A670D-0C3B-435D-AC8D-DB656EA8AD10}" type="presParOf" srcId="{60EB6228-97A7-4D18-A87A-71E974BC153F}" destId="{3287204C-9E4E-4ABD-8329-42C22ACDF663}" srcOrd="0" destOrd="0" presId="urn:microsoft.com/office/officeart/2005/8/layout/hierarchy2"/>
    <dgm:cxn modelId="{02795190-79B0-4E4E-A81B-6D9D09131303}" type="presParOf" srcId="{60EB6228-97A7-4D18-A87A-71E974BC153F}" destId="{0BB82C61-BDB7-4A34-9D0E-9DB6878BF391}" srcOrd="1" destOrd="0" presId="urn:microsoft.com/office/officeart/2005/8/layout/hierarchy2"/>
    <dgm:cxn modelId="{ACDCAB91-E43D-4CE6-9937-E5AFEBC82FBB}" type="presParOf" srcId="{0BB82C61-BDB7-4A34-9D0E-9DB6878BF391}" destId="{C0AF40F3-2F1D-4EAC-9A3F-CC44B97CDF3B}" srcOrd="0" destOrd="0" presId="urn:microsoft.com/office/officeart/2005/8/layout/hierarchy2"/>
    <dgm:cxn modelId="{A0B7160B-5CD9-43DA-AC08-7B122CC6E9F7}" type="presParOf" srcId="{C0AF40F3-2F1D-4EAC-9A3F-CC44B97CDF3B}" destId="{CDAA48DA-CDD4-48AC-A14F-DFC525F5305D}" srcOrd="0" destOrd="0" presId="urn:microsoft.com/office/officeart/2005/8/layout/hierarchy2"/>
    <dgm:cxn modelId="{A775793B-68C1-4401-A578-63E7BAC3B17E}" type="presParOf" srcId="{0BB82C61-BDB7-4A34-9D0E-9DB6878BF391}" destId="{E0B054DA-55EF-4D90-89C5-91011FB3C5E2}" srcOrd="1" destOrd="0" presId="urn:microsoft.com/office/officeart/2005/8/layout/hierarchy2"/>
    <dgm:cxn modelId="{92EFEB5B-5C3F-44AC-B041-D1C146BA737E}" type="presParOf" srcId="{E0B054DA-55EF-4D90-89C5-91011FB3C5E2}" destId="{A48C41FD-1CFD-4249-A862-AEADC4AE5A94}" srcOrd="0" destOrd="0" presId="urn:microsoft.com/office/officeart/2005/8/layout/hierarchy2"/>
    <dgm:cxn modelId="{736671C7-E54E-48A6-8A4A-3E028FD6AF7E}" type="presParOf" srcId="{E0B054DA-55EF-4D90-89C5-91011FB3C5E2}" destId="{E0022AB1-3522-453B-80B9-815B0DCD7F5A}" srcOrd="1" destOrd="0" presId="urn:microsoft.com/office/officeart/2005/8/layout/hierarchy2"/>
    <dgm:cxn modelId="{D5B61336-930F-4D13-BBA5-F1946F5CA741}" type="presParOf" srcId="{E0022AB1-3522-453B-80B9-815B0DCD7F5A}" destId="{649363AC-F4CE-4ADF-B1DD-E11B246406AF}" srcOrd="0" destOrd="0" presId="urn:microsoft.com/office/officeart/2005/8/layout/hierarchy2"/>
    <dgm:cxn modelId="{E42EBF75-6BFB-4E01-B53B-1A23DEF2BF19}" type="presParOf" srcId="{649363AC-F4CE-4ADF-B1DD-E11B246406AF}" destId="{CE9928CC-6269-4807-8EDC-A04E3B9A5C8C}" srcOrd="0" destOrd="0" presId="urn:microsoft.com/office/officeart/2005/8/layout/hierarchy2"/>
    <dgm:cxn modelId="{D3847F84-BDAA-4FD8-AD77-F347AC59D004}" type="presParOf" srcId="{E0022AB1-3522-453B-80B9-815B0DCD7F5A}" destId="{F4FC7D5D-2DDF-49A1-B140-885DD771BFC9}" srcOrd="1" destOrd="0" presId="urn:microsoft.com/office/officeart/2005/8/layout/hierarchy2"/>
    <dgm:cxn modelId="{CBA7561F-E533-4E8A-9285-0B639C5C967C}" type="presParOf" srcId="{F4FC7D5D-2DDF-49A1-B140-885DD771BFC9}" destId="{EE7AFB90-A69A-4D6E-AFAD-F2B07ED6F61E}" srcOrd="0" destOrd="0" presId="urn:microsoft.com/office/officeart/2005/8/layout/hierarchy2"/>
    <dgm:cxn modelId="{B3C8A89B-526E-44A3-879D-60932BD12F1D}" type="presParOf" srcId="{F4FC7D5D-2DDF-49A1-B140-885DD771BFC9}" destId="{0C8930A2-FC68-4702-AAD9-A937CFB7B927}" srcOrd="1" destOrd="0" presId="urn:microsoft.com/office/officeart/2005/8/layout/hierarchy2"/>
    <dgm:cxn modelId="{6A7F1F4F-B28F-431C-B35F-7191828817EE}" type="presParOf" srcId="{E0022AB1-3522-453B-80B9-815B0DCD7F5A}" destId="{5F306F86-128D-4602-8E53-C441962B8DFC}" srcOrd="2" destOrd="0" presId="urn:microsoft.com/office/officeart/2005/8/layout/hierarchy2"/>
    <dgm:cxn modelId="{A01726F0-0950-4689-9E7C-0D5F836964BD}" type="presParOf" srcId="{5F306F86-128D-4602-8E53-C441962B8DFC}" destId="{AB30635D-B26F-46C8-904E-C0373ACEF910}" srcOrd="0" destOrd="0" presId="urn:microsoft.com/office/officeart/2005/8/layout/hierarchy2"/>
    <dgm:cxn modelId="{4B1EAE0C-BADE-4449-B1AA-864D83E7F8E0}" type="presParOf" srcId="{E0022AB1-3522-453B-80B9-815B0DCD7F5A}" destId="{B080A69C-A009-4A38-B1BB-5C6902A89864}" srcOrd="3" destOrd="0" presId="urn:microsoft.com/office/officeart/2005/8/layout/hierarchy2"/>
    <dgm:cxn modelId="{89635A98-2B49-44E1-B9DD-38DE6CE312E7}" type="presParOf" srcId="{B080A69C-A009-4A38-B1BB-5C6902A89864}" destId="{5277CC63-C6B1-4B0A-BE43-A77BADB7AB4D}" srcOrd="0" destOrd="0" presId="urn:microsoft.com/office/officeart/2005/8/layout/hierarchy2"/>
    <dgm:cxn modelId="{0977EE4A-E0C7-4111-817E-DD9EC9605B8B}" type="presParOf" srcId="{B080A69C-A009-4A38-B1BB-5C6902A89864}" destId="{EDB50C74-6668-48C7-9166-F52590E3B0A2}" srcOrd="1" destOrd="0" presId="urn:microsoft.com/office/officeart/2005/8/layout/hierarchy2"/>
    <dgm:cxn modelId="{74C2BD78-1509-4E91-95BF-82A92ADD281F}" type="presParOf" srcId="{0BB82C61-BDB7-4A34-9D0E-9DB6878BF391}" destId="{9A24F597-B0E3-4FBF-962D-3B2364FC6A87}" srcOrd="2" destOrd="0" presId="urn:microsoft.com/office/officeart/2005/8/layout/hierarchy2"/>
    <dgm:cxn modelId="{50588E14-CD3D-4D4E-A538-2CE683C6573D}" type="presParOf" srcId="{9A24F597-B0E3-4FBF-962D-3B2364FC6A87}" destId="{AA9E3993-F252-40DA-AED2-B772BE8D91CD}" srcOrd="0" destOrd="0" presId="urn:microsoft.com/office/officeart/2005/8/layout/hierarchy2"/>
    <dgm:cxn modelId="{C80D077A-1CB8-4921-BEB1-11376F11A544}" type="presParOf" srcId="{0BB82C61-BDB7-4A34-9D0E-9DB6878BF391}" destId="{6094BC85-2DBD-49D8-9CD4-3D172E41A525}" srcOrd="3" destOrd="0" presId="urn:microsoft.com/office/officeart/2005/8/layout/hierarchy2"/>
    <dgm:cxn modelId="{D970C1A9-8F2B-4E9E-B768-4BEAA9E44BA6}" type="presParOf" srcId="{6094BC85-2DBD-49D8-9CD4-3D172E41A525}" destId="{99BD5374-86F1-4D2C-9004-377AD51732B2}" srcOrd="0" destOrd="0" presId="urn:microsoft.com/office/officeart/2005/8/layout/hierarchy2"/>
    <dgm:cxn modelId="{09D57A19-1A0B-4AAA-9F46-A356775E503D}" type="presParOf" srcId="{6094BC85-2DBD-49D8-9CD4-3D172E41A525}" destId="{FF222A07-7AB1-4538-A20B-8D727AD5B285}" srcOrd="1" destOrd="0" presId="urn:microsoft.com/office/officeart/2005/8/layout/hierarchy2"/>
    <dgm:cxn modelId="{89A65A76-6664-40E3-BE63-E2909D2A73C7}" type="presParOf" srcId="{FF222A07-7AB1-4538-A20B-8D727AD5B285}" destId="{D36814A2-9AB9-49BC-A506-27E19D7960F4}" srcOrd="0" destOrd="0" presId="urn:microsoft.com/office/officeart/2005/8/layout/hierarchy2"/>
    <dgm:cxn modelId="{10BD0CFB-0473-4A5E-9057-EC206C5762A1}" type="presParOf" srcId="{D36814A2-9AB9-49BC-A506-27E19D7960F4}" destId="{01175A6F-542D-4F4B-B265-CDA5AAAD087A}" srcOrd="0" destOrd="0" presId="urn:microsoft.com/office/officeart/2005/8/layout/hierarchy2"/>
    <dgm:cxn modelId="{D247FBB3-5746-4D32-8243-984DE460147E}" type="presParOf" srcId="{FF222A07-7AB1-4538-A20B-8D727AD5B285}" destId="{A6C368A9-EF81-4919-85C9-49B2B954FD72}" srcOrd="1" destOrd="0" presId="urn:microsoft.com/office/officeart/2005/8/layout/hierarchy2"/>
    <dgm:cxn modelId="{33106277-8F1D-41D7-95C1-204327748062}" type="presParOf" srcId="{A6C368A9-EF81-4919-85C9-49B2B954FD72}" destId="{F363A256-B543-40EF-917E-1CDB41D81E0D}" srcOrd="0" destOrd="0" presId="urn:microsoft.com/office/officeart/2005/8/layout/hierarchy2"/>
    <dgm:cxn modelId="{B3D77857-E4BC-415E-8DF3-927372B9AE15}" type="presParOf" srcId="{A6C368A9-EF81-4919-85C9-49B2B954FD72}" destId="{0272CBE2-CBC7-442A-BBD4-38A23E7F902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9668367-1F81-4CA2-8FEF-2BD35A475BB1}" type="doc">
      <dgm:prSet loTypeId="urn:microsoft.com/office/officeart/2005/8/layout/hierarchy5" loCatId="hierarchy" qsTypeId="urn:microsoft.com/office/officeart/2005/8/quickstyle/3d3" qsCatId="3D" csTypeId="urn:microsoft.com/office/officeart/2005/8/colors/colorful3" csCatId="colorful" phldr="1"/>
      <dgm:spPr/>
      <dgm:t>
        <a:bodyPr/>
        <a:lstStyle/>
        <a:p>
          <a:endParaRPr lang="zh-TW" altLang="en-US"/>
        </a:p>
      </dgm:t>
    </dgm:pt>
    <dgm:pt modelId="{7C3FCBEA-FEB3-443F-B6C1-CEF90122E8F1}">
      <dgm:prSet phldrT="[文字]" custT="1"/>
      <dgm:spPr/>
      <dgm:t>
        <a:bodyPr/>
        <a:lstStyle/>
        <a:p>
          <a:r>
            <a:rPr lang="en-US" altLang="zh-TW" sz="1800" b="1" dirty="0" smtClean="0">
              <a:latin typeface="+mj-ea"/>
              <a:ea typeface="+mj-ea"/>
            </a:rPr>
            <a:t>105-I-1/2</a:t>
          </a:r>
          <a:endParaRPr lang="zh-TW" altLang="en-US" sz="1800" b="1" dirty="0">
            <a:latin typeface="+mj-ea"/>
            <a:ea typeface="+mj-ea"/>
          </a:endParaRPr>
        </a:p>
      </dgm:t>
    </dgm:pt>
    <dgm:pt modelId="{EDC3542D-186A-4C1C-AD90-EA3487E711C0}" type="parTrans" cxnId="{D7699B73-E643-40EF-9793-04A7449A69F1}">
      <dgm:prSet/>
      <dgm:spPr/>
      <dgm:t>
        <a:bodyPr/>
        <a:lstStyle/>
        <a:p>
          <a:endParaRPr lang="zh-TW" altLang="en-US" sz="1800" b="1">
            <a:latin typeface="+mj-ea"/>
            <a:ea typeface="+mj-ea"/>
          </a:endParaRPr>
        </a:p>
      </dgm:t>
    </dgm:pt>
    <dgm:pt modelId="{21027524-6708-40ED-9674-4C0F74AE8B0C}" type="sibTrans" cxnId="{D7699B73-E643-40EF-9793-04A7449A69F1}">
      <dgm:prSet/>
      <dgm:spPr/>
      <dgm:t>
        <a:bodyPr/>
        <a:lstStyle/>
        <a:p>
          <a:endParaRPr lang="zh-TW" altLang="en-US" sz="1800" b="1">
            <a:latin typeface="+mj-ea"/>
            <a:ea typeface="+mj-ea"/>
          </a:endParaRPr>
        </a:p>
      </dgm:t>
    </dgm:pt>
    <dgm:pt modelId="{D390B01B-8C8B-423C-833E-B6B3FA8A937A}">
      <dgm:prSet phldrT="[文字]" custT="1"/>
      <dgm:spPr/>
      <dgm:t>
        <a:bodyPr/>
        <a:lstStyle/>
        <a:p>
          <a:r>
            <a:rPr lang="zh-TW" altLang="en-US" sz="1800" b="1" dirty="0" smtClean="0">
              <a:latin typeface="+mj-ea"/>
              <a:ea typeface="+mj-ea"/>
            </a:rPr>
            <a:t>招標</a:t>
          </a:r>
          <a:endParaRPr lang="zh-TW" altLang="en-US" sz="1800" b="1" dirty="0">
            <a:latin typeface="+mj-ea"/>
            <a:ea typeface="+mj-ea"/>
          </a:endParaRPr>
        </a:p>
      </dgm:t>
    </dgm:pt>
    <dgm:pt modelId="{BD09255F-4C4C-4AF6-A3EB-4CF7CF378BB4}" type="parTrans" cxnId="{2AB7F9C1-8E87-49A6-B860-4C9E810AE9E3}">
      <dgm:prSet custT="1"/>
      <dgm:spPr/>
      <dgm:t>
        <a:bodyPr/>
        <a:lstStyle/>
        <a:p>
          <a:endParaRPr lang="zh-TW" altLang="en-US" sz="1800" b="1">
            <a:latin typeface="+mj-ea"/>
            <a:ea typeface="+mj-ea"/>
          </a:endParaRPr>
        </a:p>
      </dgm:t>
    </dgm:pt>
    <dgm:pt modelId="{B1F3BDFD-D400-4234-B264-4D9CECB2A1B9}" type="sibTrans" cxnId="{2AB7F9C1-8E87-49A6-B860-4C9E810AE9E3}">
      <dgm:prSet/>
      <dgm:spPr/>
      <dgm:t>
        <a:bodyPr/>
        <a:lstStyle/>
        <a:p>
          <a:endParaRPr lang="zh-TW" altLang="en-US" sz="1800" b="1">
            <a:latin typeface="+mj-ea"/>
            <a:ea typeface="+mj-ea"/>
          </a:endParaRPr>
        </a:p>
      </dgm:t>
    </dgm:pt>
    <dgm:pt modelId="{FC10937B-8D94-4831-B14E-AF85C1850AFD}">
      <dgm:prSet phldrT="[文字]" custT="1"/>
      <dgm:spPr/>
      <dgm:t>
        <a:bodyPr/>
        <a:lstStyle/>
        <a:p>
          <a:r>
            <a:rPr lang="en-US" altLang="zh-TW" sz="1800" b="1" dirty="0" smtClean="0">
              <a:latin typeface="+mj-ea"/>
              <a:ea typeface="+mj-ea"/>
            </a:rPr>
            <a:t>34</a:t>
          </a:r>
          <a:endParaRPr lang="zh-TW" altLang="en-US" sz="1800" b="1" dirty="0">
            <a:latin typeface="+mj-ea"/>
            <a:ea typeface="+mj-ea"/>
          </a:endParaRPr>
        </a:p>
      </dgm:t>
    </dgm:pt>
    <dgm:pt modelId="{9E1E1637-5C3F-4B65-A1BC-E585AB09814D}" type="parTrans" cxnId="{901C99FE-B9D7-4A1D-8488-B194D6883917}">
      <dgm:prSet custT="1"/>
      <dgm:spPr/>
      <dgm:t>
        <a:bodyPr/>
        <a:lstStyle/>
        <a:p>
          <a:endParaRPr lang="zh-TW" altLang="en-US" sz="1800" b="1">
            <a:latin typeface="+mj-ea"/>
            <a:ea typeface="+mj-ea"/>
          </a:endParaRPr>
        </a:p>
      </dgm:t>
    </dgm:pt>
    <dgm:pt modelId="{0CF48A1D-2C22-4E44-9283-E181573AE2AA}" type="sibTrans" cxnId="{901C99FE-B9D7-4A1D-8488-B194D6883917}">
      <dgm:prSet/>
      <dgm:spPr/>
      <dgm:t>
        <a:bodyPr/>
        <a:lstStyle/>
        <a:p>
          <a:endParaRPr lang="zh-TW" altLang="en-US" sz="1800" b="1">
            <a:latin typeface="+mj-ea"/>
            <a:ea typeface="+mj-ea"/>
          </a:endParaRPr>
        </a:p>
      </dgm:t>
    </dgm:pt>
    <dgm:pt modelId="{12C62E4F-0A87-4A54-BEBC-7D45D6D9EE7E}">
      <dgm:prSet phldrT="[文字]" custT="1"/>
      <dgm:spPr/>
      <dgm:t>
        <a:bodyPr/>
        <a:lstStyle/>
        <a:p>
          <a:r>
            <a:rPr lang="zh-TW" altLang="en-US" sz="1800" b="1" dirty="0" smtClean="0">
              <a:latin typeface="+mj-ea"/>
              <a:ea typeface="+mj-ea"/>
            </a:rPr>
            <a:t>決標</a:t>
          </a:r>
          <a:endParaRPr lang="zh-TW" altLang="en-US" sz="1800" b="1" dirty="0">
            <a:latin typeface="+mj-ea"/>
            <a:ea typeface="+mj-ea"/>
          </a:endParaRPr>
        </a:p>
      </dgm:t>
    </dgm:pt>
    <dgm:pt modelId="{FEE3837E-F2CA-42E4-B3BB-D2093243054B}" type="parTrans" cxnId="{2F0C005A-73DB-48E7-90AB-514A3F89B580}">
      <dgm:prSet custT="1"/>
      <dgm:spPr/>
      <dgm:t>
        <a:bodyPr/>
        <a:lstStyle/>
        <a:p>
          <a:endParaRPr lang="zh-TW" altLang="en-US" sz="1800" b="1">
            <a:latin typeface="+mj-ea"/>
            <a:ea typeface="+mj-ea"/>
          </a:endParaRPr>
        </a:p>
      </dgm:t>
    </dgm:pt>
    <dgm:pt modelId="{B818AAC6-65F8-46CB-A5E2-6171DBE258F2}" type="sibTrans" cxnId="{2F0C005A-73DB-48E7-90AB-514A3F89B580}">
      <dgm:prSet/>
      <dgm:spPr/>
      <dgm:t>
        <a:bodyPr/>
        <a:lstStyle/>
        <a:p>
          <a:endParaRPr lang="zh-TW" altLang="en-US" sz="1800" b="1">
            <a:latin typeface="+mj-ea"/>
            <a:ea typeface="+mj-ea"/>
          </a:endParaRPr>
        </a:p>
      </dgm:t>
    </dgm:pt>
    <dgm:pt modelId="{92831245-7BC8-434C-9721-9D2F6788EC69}">
      <dgm:prSet phldrT="[文字]" custT="1"/>
      <dgm:spPr/>
      <dgm:t>
        <a:bodyPr/>
        <a:lstStyle/>
        <a:p>
          <a:r>
            <a:rPr lang="en-US" altLang="zh-TW" sz="1800" b="1" dirty="0" smtClean="0">
              <a:latin typeface="+mj-ea"/>
              <a:ea typeface="+mj-ea"/>
            </a:rPr>
            <a:t>50</a:t>
          </a:r>
          <a:endParaRPr lang="zh-TW" altLang="en-US" sz="1800" b="1" dirty="0">
            <a:latin typeface="+mj-ea"/>
            <a:ea typeface="+mj-ea"/>
          </a:endParaRPr>
        </a:p>
      </dgm:t>
    </dgm:pt>
    <dgm:pt modelId="{BAAB7942-EDC6-4F21-8431-3DC06E7F12DB}" type="parTrans" cxnId="{14F5DCB7-945A-4429-A3EE-D9553B31C4DA}">
      <dgm:prSet custT="1"/>
      <dgm:spPr/>
      <dgm:t>
        <a:bodyPr/>
        <a:lstStyle/>
        <a:p>
          <a:endParaRPr lang="zh-TW" altLang="en-US" sz="1800" b="1">
            <a:latin typeface="+mj-ea"/>
            <a:ea typeface="+mj-ea"/>
          </a:endParaRPr>
        </a:p>
      </dgm:t>
    </dgm:pt>
    <dgm:pt modelId="{BDD1E3F3-3E17-4A71-8511-B646324058C0}" type="sibTrans" cxnId="{14F5DCB7-945A-4429-A3EE-D9553B31C4DA}">
      <dgm:prSet/>
      <dgm:spPr/>
      <dgm:t>
        <a:bodyPr/>
        <a:lstStyle/>
        <a:p>
          <a:endParaRPr lang="zh-TW" altLang="en-US" sz="1800" b="1">
            <a:latin typeface="+mj-ea"/>
            <a:ea typeface="+mj-ea"/>
          </a:endParaRPr>
        </a:p>
      </dgm:t>
    </dgm:pt>
    <dgm:pt modelId="{B76F7596-D500-44A7-9CB6-8EF4D26EDC6E}">
      <dgm:prSet custT="1"/>
      <dgm:spPr/>
      <dgm:t>
        <a:bodyPr/>
        <a:lstStyle/>
        <a:p>
          <a:r>
            <a:rPr lang="en-US" altLang="zh-TW" sz="1800" b="1" dirty="0" smtClean="0">
              <a:latin typeface="+mj-ea"/>
              <a:ea typeface="+mj-ea"/>
            </a:rPr>
            <a:t>58</a:t>
          </a:r>
          <a:endParaRPr lang="zh-TW" altLang="en-US" sz="1800" b="1" dirty="0">
            <a:latin typeface="+mj-ea"/>
            <a:ea typeface="+mj-ea"/>
          </a:endParaRPr>
        </a:p>
      </dgm:t>
    </dgm:pt>
    <dgm:pt modelId="{0E93665A-677B-4739-8D15-4F648E75EAAD}" type="parTrans" cxnId="{4DCB07A1-1F30-4B9C-B5EF-382D27A14EDA}">
      <dgm:prSet custT="1"/>
      <dgm:spPr/>
      <dgm:t>
        <a:bodyPr/>
        <a:lstStyle/>
        <a:p>
          <a:endParaRPr lang="zh-TW" altLang="en-US" sz="1800" b="1">
            <a:latin typeface="+mj-ea"/>
            <a:ea typeface="+mj-ea"/>
          </a:endParaRPr>
        </a:p>
      </dgm:t>
    </dgm:pt>
    <dgm:pt modelId="{3F3CF9DE-26AB-4023-A915-5EE23ECCF953}" type="sibTrans" cxnId="{4DCB07A1-1F30-4B9C-B5EF-382D27A14EDA}">
      <dgm:prSet/>
      <dgm:spPr/>
      <dgm:t>
        <a:bodyPr/>
        <a:lstStyle/>
        <a:p>
          <a:endParaRPr lang="zh-TW" altLang="en-US" sz="1800" b="1">
            <a:latin typeface="+mj-ea"/>
            <a:ea typeface="+mj-ea"/>
          </a:endParaRPr>
        </a:p>
      </dgm:t>
    </dgm:pt>
    <dgm:pt modelId="{E2A21C07-63B5-41E0-8B57-9A2ED9C7125A}">
      <dgm:prSet custT="1"/>
      <dgm:spPr/>
      <dgm:t>
        <a:bodyPr/>
        <a:lstStyle/>
        <a:p>
          <a:r>
            <a:rPr lang="zh-TW" altLang="en-US" sz="1800" b="1" dirty="0" smtClean="0">
              <a:latin typeface="+mj-ea"/>
              <a:ea typeface="+mj-ea"/>
            </a:rPr>
            <a:t>保密原則與公開徵求</a:t>
          </a:r>
          <a:endParaRPr lang="zh-TW" altLang="en-US" sz="1800" b="1" dirty="0">
            <a:latin typeface="+mj-ea"/>
            <a:ea typeface="+mj-ea"/>
          </a:endParaRPr>
        </a:p>
      </dgm:t>
    </dgm:pt>
    <dgm:pt modelId="{80EE101F-6C5E-4713-B31E-7E3759069F58}" type="parTrans" cxnId="{C6DCD788-E3D9-47B5-ACF7-30492DC797BE}">
      <dgm:prSet custT="1"/>
      <dgm:spPr/>
      <dgm:t>
        <a:bodyPr/>
        <a:lstStyle/>
        <a:p>
          <a:endParaRPr lang="zh-TW" altLang="en-US" sz="1800" b="1">
            <a:latin typeface="+mj-ea"/>
            <a:ea typeface="+mj-ea"/>
          </a:endParaRPr>
        </a:p>
      </dgm:t>
    </dgm:pt>
    <dgm:pt modelId="{B1E21320-4D82-4276-82C3-DE27F4F33611}" type="sibTrans" cxnId="{C6DCD788-E3D9-47B5-ACF7-30492DC797BE}">
      <dgm:prSet/>
      <dgm:spPr/>
      <dgm:t>
        <a:bodyPr/>
        <a:lstStyle/>
        <a:p>
          <a:endParaRPr lang="zh-TW" altLang="en-US" sz="1800" b="1">
            <a:latin typeface="+mj-ea"/>
            <a:ea typeface="+mj-ea"/>
          </a:endParaRPr>
        </a:p>
      </dgm:t>
    </dgm:pt>
    <dgm:pt modelId="{4BCC460A-A65D-4838-A849-E7691E8FE1EA}">
      <dgm:prSet custT="1"/>
      <dgm:spPr/>
      <dgm:t>
        <a:bodyPr/>
        <a:lstStyle/>
        <a:p>
          <a:r>
            <a:rPr lang="zh-TW" altLang="en-US" sz="1800" b="1" dirty="0" smtClean="0">
              <a:latin typeface="+mj-ea"/>
              <a:ea typeface="+mj-ea"/>
            </a:rPr>
            <a:t>個別廠商不予開標決標之情形</a:t>
          </a:r>
          <a:endParaRPr lang="zh-TW" altLang="en-US" sz="1800" b="1" dirty="0">
            <a:latin typeface="+mj-ea"/>
            <a:ea typeface="+mj-ea"/>
          </a:endParaRPr>
        </a:p>
      </dgm:t>
    </dgm:pt>
    <dgm:pt modelId="{BD728851-B865-489B-AFD7-3F7B7604A786}" type="parTrans" cxnId="{F19923A5-6E55-4595-8CB4-828E39ADCC56}">
      <dgm:prSet custT="1"/>
      <dgm:spPr/>
      <dgm:t>
        <a:bodyPr/>
        <a:lstStyle/>
        <a:p>
          <a:endParaRPr lang="zh-TW" altLang="en-US" sz="1800" b="1">
            <a:latin typeface="+mj-ea"/>
            <a:ea typeface="+mj-ea"/>
          </a:endParaRPr>
        </a:p>
      </dgm:t>
    </dgm:pt>
    <dgm:pt modelId="{F7687249-A910-49A5-AB7B-EF33B64FE516}" type="sibTrans" cxnId="{F19923A5-6E55-4595-8CB4-828E39ADCC56}">
      <dgm:prSet/>
      <dgm:spPr/>
      <dgm:t>
        <a:bodyPr/>
        <a:lstStyle/>
        <a:p>
          <a:endParaRPr lang="zh-TW" altLang="en-US" sz="1800" b="1">
            <a:latin typeface="+mj-ea"/>
            <a:ea typeface="+mj-ea"/>
          </a:endParaRPr>
        </a:p>
      </dgm:t>
    </dgm:pt>
    <dgm:pt modelId="{E99A85EF-6D78-4F97-A30D-4CB39EB96A14}">
      <dgm:prSet custT="1"/>
      <dgm:spPr/>
      <dgm:t>
        <a:bodyPr/>
        <a:lstStyle/>
        <a:p>
          <a:r>
            <a:rPr lang="zh-TW" altLang="en-US" sz="1800" b="1" dirty="0" smtClean="0">
              <a:latin typeface="+mj-ea"/>
              <a:ea typeface="+mj-ea"/>
            </a:rPr>
            <a:t>標價不合理之處理</a:t>
          </a:r>
          <a:endParaRPr lang="zh-TW" altLang="en-US" sz="1800" b="1" dirty="0">
            <a:latin typeface="+mj-ea"/>
            <a:ea typeface="+mj-ea"/>
          </a:endParaRPr>
        </a:p>
      </dgm:t>
    </dgm:pt>
    <dgm:pt modelId="{C0761FC1-31A3-4A9E-BC24-593D722D2A21}" type="parTrans" cxnId="{D55FE2F5-D01A-42F6-9427-E79E388ADAEF}">
      <dgm:prSet custT="1"/>
      <dgm:spPr/>
      <dgm:t>
        <a:bodyPr/>
        <a:lstStyle/>
        <a:p>
          <a:endParaRPr lang="zh-TW" altLang="en-US" sz="1800" b="1">
            <a:latin typeface="+mj-ea"/>
            <a:ea typeface="+mj-ea"/>
          </a:endParaRPr>
        </a:p>
      </dgm:t>
    </dgm:pt>
    <dgm:pt modelId="{BAB69F22-D09E-4790-B865-23DEB15A6857}" type="sibTrans" cxnId="{D55FE2F5-D01A-42F6-9427-E79E388ADAEF}">
      <dgm:prSet/>
      <dgm:spPr/>
      <dgm:t>
        <a:bodyPr/>
        <a:lstStyle/>
        <a:p>
          <a:endParaRPr lang="zh-TW" altLang="en-US" sz="1800" b="1">
            <a:latin typeface="+mj-ea"/>
            <a:ea typeface="+mj-ea"/>
          </a:endParaRPr>
        </a:p>
      </dgm:t>
    </dgm:pt>
    <dgm:pt modelId="{B66D7819-F7E0-409E-9CD2-E71C662C307D}">
      <dgm:prSet custT="1"/>
      <dgm:spPr/>
      <dgm:t>
        <a:bodyPr/>
        <a:lstStyle/>
        <a:p>
          <a:r>
            <a:rPr lang="en-US" altLang="zh-TW" sz="1800" b="1" dirty="0" smtClean="0">
              <a:latin typeface="+mj-ea"/>
              <a:ea typeface="+mj-ea"/>
            </a:rPr>
            <a:t>59</a:t>
          </a:r>
          <a:endParaRPr lang="zh-TW" altLang="en-US" sz="1800" b="1" dirty="0">
            <a:latin typeface="+mj-ea"/>
            <a:ea typeface="+mj-ea"/>
          </a:endParaRPr>
        </a:p>
      </dgm:t>
    </dgm:pt>
    <dgm:pt modelId="{A7302BAF-D0E5-48E6-897F-148796BA70C2}" type="parTrans" cxnId="{8C74FBB0-A471-465D-899E-F5A42A8A93E8}">
      <dgm:prSet custT="1"/>
      <dgm:spPr/>
      <dgm:t>
        <a:bodyPr/>
        <a:lstStyle/>
        <a:p>
          <a:endParaRPr lang="zh-TW" altLang="en-US" sz="1800" b="1">
            <a:latin typeface="+mj-ea"/>
            <a:ea typeface="+mj-ea"/>
          </a:endParaRPr>
        </a:p>
      </dgm:t>
    </dgm:pt>
    <dgm:pt modelId="{1741F943-388F-4EE0-9BB4-638A9B64555C}" type="sibTrans" cxnId="{8C74FBB0-A471-465D-899E-F5A42A8A93E8}">
      <dgm:prSet/>
      <dgm:spPr/>
      <dgm:t>
        <a:bodyPr/>
        <a:lstStyle/>
        <a:p>
          <a:endParaRPr lang="zh-TW" altLang="en-US" sz="1800" b="1">
            <a:latin typeface="+mj-ea"/>
            <a:ea typeface="+mj-ea"/>
          </a:endParaRPr>
        </a:p>
      </dgm:t>
    </dgm:pt>
    <dgm:pt modelId="{4181A91D-2C0C-45BF-8B7A-7572F194CF72}">
      <dgm:prSet custT="1"/>
      <dgm:spPr/>
      <dgm:t>
        <a:bodyPr/>
        <a:lstStyle/>
        <a:p>
          <a:r>
            <a:rPr lang="en-US" altLang="zh-TW" sz="1800" b="1" dirty="0" smtClean="0">
              <a:latin typeface="+mj-ea"/>
              <a:ea typeface="+mj-ea"/>
            </a:rPr>
            <a:t>60</a:t>
          </a:r>
          <a:endParaRPr lang="zh-TW" altLang="en-US" sz="1800" b="1" dirty="0">
            <a:latin typeface="+mj-ea"/>
            <a:ea typeface="+mj-ea"/>
          </a:endParaRPr>
        </a:p>
      </dgm:t>
    </dgm:pt>
    <dgm:pt modelId="{3C54E3F6-1CE7-49B0-8DFF-3B2ED603E4F3}" type="parTrans" cxnId="{A735BC36-3397-4E6E-887D-2F82470F9280}">
      <dgm:prSet custT="1"/>
      <dgm:spPr/>
      <dgm:t>
        <a:bodyPr/>
        <a:lstStyle/>
        <a:p>
          <a:endParaRPr lang="zh-TW" altLang="en-US" sz="1800" b="1">
            <a:latin typeface="+mj-ea"/>
            <a:ea typeface="+mj-ea"/>
          </a:endParaRPr>
        </a:p>
      </dgm:t>
    </dgm:pt>
    <dgm:pt modelId="{EF411F02-2B0C-47CE-8FC0-E1CB47615EF4}" type="sibTrans" cxnId="{A735BC36-3397-4E6E-887D-2F82470F9280}">
      <dgm:prSet/>
      <dgm:spPr/>
      <dgm:t>
        <a:bodyPr/>
        <a:lstStyle/>
        <a:p>
          <a:endParaRPr lang="zh-TW" altLang="en-US" sz="1800" b="1">
            <a:latin typeface="+mj-ea"/>
            <a:ea typeface="+mj-ea"/>
          </a:endParaRPr>
        </a:p>
      </dgm:t>
    </dgm:pt>
    <dgm:pt modelId="{F6D8DA7F-5994-401F-A10A-2A49D8B93B88}">
      <dgm:prSet custT="1"/>
      <dgm:spPr/>
      <dgm:t>
        <a:bodyPr/>
        <a:lstStyle/>
        <a:p>
          <a:r>
            <a:rPr lang="en-US" altLang="zh-TW" sz="1800" b="1" dirty="0" smtClean="0">
              <a:latin typeface="+mj-ea"/>
              <a:ea typeface="+mj-ea"/>
            </a:rPr>
            <a:t>61</a:t>
          </a:r>
          <a:endParaRPr lang="zh-TW" altLang="en-US" sz="1800" b="1" dirty="0">
            <a:latin typeface="+mj-ea"/>
            <a:ea typeface="+mj-ea"/>
          </a:endParaRPr>
        </a:p>
      </dgm:t>
    </dgm:pt>
    <dgm:pt modelId="{424B6DE6-4D91-4439-ABF1-AE1BA5C0F104}" type="parTrans" cxnId="{8733C830-4AA1-4B91-BE94-D87578C39E2E}">
      <dgm:prSet custT="1"/>
      <dgm:spPr/>
      <dgm:t>
        <a:bodyPr/>
        <a:lstStyle/>
        <a:p>
          <a:endParaRPr lang="zh-TW" altLang="en-US" sz="1800" b="1">
            <a:latin typeface="+mj-ea"/>
            <a:ea typeface="+mj-ea"/>
          </a:endParaRPr>
        </a:p>
      </dgm:t>
    </dgm:pt>
    <dgm:pt modelId="{EC146833-B9B5-4798-918E-30E49C5A4E41}" type="sibTrans" cxnId="{8733C830-4AA1-4B91-BE94-D87578C39E2E}">
      <dgm:prSet/>
      <dgm:spPr/>
      <dgm:t>
        <a:bodyPr/>
        <a:lstStyle/>
        <a:p>
          <a:endParaRPr lang="zh-TW" altLang="en-US" sz="1800" b="1">
            <a:latin typeface="+mj-ea"/>
            <a:ea typeface="+mj-ea"/>
          </a:endParaRPr>
        </a:p>
      </dgm:t>
    </dgm:pt>
    <dgm:pt modelId="{53B1CBDE-60D8-4DD9-9BB6-1962BDC0FAAC}">
      <dgm:prSet custT="1"/>
      <dgm:spPr/>
      <dgm:t>
        <a:bodyPr/>
        <a:lstStyle/>
        <a:p>
          <a:r>
            <a:rPr lang="en-US" altLang="zh-TW" sz="1800" b="1" dirty="0" smtClean="0">
              <a:latin typeface="+mj-ea"/>
              <a:ea typeface="+mj-ea"/>
            </a:rPr>
            <a:t>62</a:t>
          </a:r>
          <a:endParaRPr lang="zh-TW" altLang="en-US" sz="1800" b="1" dirty="0">
            <a:latin typeface="+mj-ea"/>
            <a:ea typeface="+mj-ea"/>
          </a:endParaRPr>
        </a:p>
      </dgm:t>
    </dgm:pt>
    <dgm:pt modelId="{90476945-4497-42B8-9E89-D84275BF4224}" type="parTrans" cxnId="{CD38A4D1-0305-45FB-BEE8-9642C180A73E}">
      <dgm:prSet custT="1"/>
      <dgm:spPr/>
      <dgm:t>
        <a:bodyPr/>
        <a:lstStyle/>
        <a:p>
          <a:endParaRPr lang="zh-TW" altLang="en-US" sz="1800" b="1">
            <a:latin typeface="+mj-ea"/>
            <a:ea typeface="+mj-ea"/>
          </a:endParaRPr>
        </a:p>
      </dgm:t>
    </dgm:pt>
    <dgm:pt modelId="{74EEF233-737E-445C-9544-C43053F92AC5}" type="sibTrans" cxnId="{CD38A4D1-0305-45FB-BEE8-9642C180A73E}">
      <dgm:prSet/>
      <dgm:spPr/>
      <dgm:t>
        <a:bodyPr/>
        <a:lstStyle/>
        <a:p>
          <a:endParaRPr lang="zh-TW" altLang="en-US" sz="1800" b="1">
            <a:latin typeface="+mj-ea"/>
            <a:ea typeface="+mj-ea"/>
          </a:endParaRPr>
        </a:p>
      </dgm:t>
    </dgm:pt>
    <dgm:pt modelId="{D6C36890-B73D-4376-BD56-AD0C4A169E15}">
      <dgm:prSet custT="1"/>
      <dgm:spPr/>
      <dgm:t>
        <a:bodyPr/>
        <a:lstStyle/>
        <a:p>
          <a:r>
            <a:rPr lang="zh-TW" altLang="en-US" sz="1800" b="1" dirty="0" smtClean="0">
              <a:latin typeface="+mj-ea"/>
              <a:ea typeface="+mj-ea"/>
            </a:rPr>
            <a:t>彙送決標資料</a:t>
          </a:r>
          <a:endParaRPr lang="zh-TW" altLang="en-US" sz="1800" b="1" dirty="0">
            <a:latin typeface="+mj-ea"/>
            <a:ea typeface="+mj-ea"/>
          </a:endParaRPr>
        </a:p>
      </dgm:t>
    </dgm:pt>
    <dgm:pt modelId="{8F5FB49E-F785-49F1-8D9A-8B665C1728CB}" type="parTrans" cxnId="{5625A747-F448-4D44-9845-F660EBA3DBFB}">
      <dgm:prSet custT="1"/>
      <dgm:spPr/>
      <dgm:t>
        <a:bodyPr/>
        <a:lstStyle/>
        <a:p>
          <a:endParaRPr lang="zh-TW" altLang="en-US" sz="1800" b="1">
            <a:latin typeface="+mj-ea"/>
            <a:ea typeface="+mj-ea"/>
          </a:endParaRPr>
        </a:p>
      </dgm:t>
    </dgm:pt>
    <dgm:pt modelId="{B7410C45-1C84-467E-AAEF-DFDE1638E2BA}" type="sibTrans" cxnId="{5625A747-F448-4D44-9845-F660EBA3DBFB}">
      <dgm:prSet/>
      <dgm:spPr/>
      <dgm:t>
        <a:bodyPr/>
        <a:lstStyle/>
        <a:p>
          <a:endParaRPr lang="zh-TW" altLang="en-US" sz="1800" b="1">
            <a:latin typeface="+mj-ea"/>
            <a:ea typeface="+mj-ea"/>
          </a:endParaRPr>
        </a:p>
      </dgm:t>
    </dgm:pt>
    <dgm:pt modelId="{21BB91D7-BAEF-4159-822E-DB9DAC4AC4E2}">
      <dgm:prSet custT="1"/>
      <dgm:spPr/>
      <dgm:t>
        <a:bodyPr/>
        <a:lstStyle/>
        <a:p>
          <a:r>
            <a:rPr lang="zh-TW" altLang="en-US" sz="1800" b="1" dirty="0" smtClean="0">
              <a:latin typeface="+mj-ea"/>
              <a:ea typeface="+mj-ea"/>
            </a:rPr>
            <a:t>決標公告</a:t>
          </a:r>
          <a:endParaRPr lang="zh-TW" altLang="en-US" sz="1800" b="1" dirty="0">
            <a:latin typeface="+mj-ea"/>
            <a:ea typeface="+mj-ea"/>
          </a:endParaRPr>
        </a:p>
      </dgm:t>
    </dgm:pt>
    <dgm:pt modelId="{2948D0A8-8280-4B4A-817E-4615511FC928}" type="parTrans" cxnId="{31A1F087-2F06-4C6E-8993-C709BD0A2808}">
      <dgm:prSet custT="1"/>
      <dgm:spPr/>
      <dgm:t>
        <a:bodyPr/>
        <a:lstStyle/>
        <a:p>
          <a:endParaRPr lang="zh-TW" altLang="en-US" sz="1800" b="1">
            <a:latin typeface="+mj-ea"/>
            <a:ea typeface="+mj-ea"/>
          </a:endParaRPr>
        </a:p>
      </dgm:t>
    </dgm:pt>
    <dgm:pt modelId="{17399F79-27EE-46A7-9A52-1B51E3E2DCC7}" type="sibTrans" cxnId="{31A1F087-2F06-4C6E-8993-C709BD0A2808}">
      <dgm:prSet/>
      <dgm:spPr/>
      <dgm:t>
        <a:bodyPr/>
        <a:lstStyle/>
        <a:p>
          <a:endParaRPr lang="zh-TW" altLang="en-US" sz="1800" b="1">
            <a:latin typeface="+mj-ea"/>
            <a:ea typeface="+mj-ea"/>
          </a:endParaRPr>
        </a:p>
      </dgm:t>
    </dgm:pt>
    <dgm:pt modelId="{AA7FF897-659A-4B7B-8281-0A2CCB0D5167}">
      <dgm:prSet custT="1"/>
      <dgm:spPr/>
      <dgm:t>
        <a:bodyPr/>
        <a:lstStyle/>
        <a:p>
          <a:r>
            <a:rPr lang="zh-TW" altLang="en-US" sz="1800" b="1" dirty="0" smtClean="0">
              <a:latin typeface="+mj-ea"/>
              <a:ea typeface="+mj-ea"/>
            </a:rPr>
            <a:t>廠商未依通知之處置</a:t>
          </a:r>
          <a:endParaRPr lang="zh-TW" altLang="en-US" sz="1800" b="1" dirty="0">
            <a:latin typeface="+mj-ea"/>
            <a:ea typeface="+mj-ea"/>
          </a:endParaRPr>
        </a:p>
      </dgm:t>
    </dgm:pt>
    <dgm:pt modelId="{E090D38D-F97F-40DE-99E1-67D417186886}" type="parTrans" cxnId="{B29EFD71-5DA5-4FA6-B58D-EB5E11FF0F75}">
      <dgm:prSet custT="1"/>
      <dgm:spPr/>
      <dgm:t>
        <a:bodyPr/>
        <a:lstStyle/>
        <a:p>
          <a:endParaRPr lang="zh-TW" altLang="en-US" sz="1800" b="1">
            <a:latin typeface="+mj-ea"/>
            <a:ea typeface="+mj-ea"/>
          </a:endParaRPr>
        </a:p>
      </dgm:t>
    </dgm:pt>
    <dgm:pt modelId="{CDC8BF16-A575-473B-A289-B66A2F4E5D9F}" type="sibTrans" cxnId="{B29EFD71-5DA5-4FA6-B58D-EB5E11FF0F75}">
      <dgm:prSet/>
      <dgm:spPr/>
      <dgm:t>
        <a:bodyPr/>
        <a:lstStyle/>
        <a:p>
          <a:endParaRPr lang="zh-TW" altLang="en-US" sz="1800" b="1">
            <a:latin typeface="+mj-ea"/>
            <a:ea typeface="+mj-ea"/>
          </a:endParaRPr>
        </a:p>
      </dgm:t>
    </dgm:pt>
    <dgm:pt modelId="{E8EFD2B3-BB84-47BC-BFB8-1311934A2A7B}">
      <dgm:prSet custT="1"/>
      <dgm:spPr/>
      <dgm:t>
        <a:bodyPr/>
        <a:lstStyle/>
        <a:p>
          <a:r>
            <a:rPr lang="zh-TW" altLang="en-US" sz="1800" b="1" dirty="0" smtClean="0">
              <a:latin typeface="+mj-ea"/>
              <a:ea typeface="+mj-ea"/>
            </a:rPr>
            <a:t>契約價款太高及不正利益促成採購之處置</a:t>
          </a:r>
          <a:endParaRPr lang="zh-TW" altLang="en-US" sz="1800" b="1" dirty="0">
            <a:latin typeface="+mj-ea"/>
            <a:ea typeface="+mj-ea"/>
          </a:endParaRPr>
        </a:p>
      </dgm:t>
    </dgm:pt>
    <dgm:pt modelId="{418F2E98-CC99-44E9-A52B-8CB5D4233003}" type="parTrans" cxnId="{1DC5F394-D4E2-4A10-B7E3-E2C7B6F26B30}">
      <dgm:prSet custT="1"/>
      <dgm:spPr/>
      <dgm:t>
        <a:bodyPr/>
        <a:lstStyle/>
        <a:p>
          <a:endParaRPr lang="zh-TW" altLang="en-US" sz="1800" b="1">
            <a:latin typeface="+mj-ea"/>
            <a:ea typeface="+mj-ea"/>
          </a:endParaRPr>
        </a:p>
      </dgm:t>
    </dgm:pt>
    <dgm:pt modelId="{EF6EE2AD-FDD1-4B63-93BA-E49441E6096E}" type="sibTrans" cxnId="{1DC5F394-D4E2-4A10-B7E3-E2C7B6F26B30}">
      <dgm:prSet/>
      <dgm:spPr/>
      <dgm:t>
        <a:bodyPr/>
        <a:lstStyle/>
        <a:p>
          <a:endParaRPr lang="zh-TW" altLang="en-US" sz="1800" b="1">
            <a:latin typeface="+mj-ea"/>
            <a:ea typeface="+mj-ea"/>
          </a:endParaRPr>
        </a:p>
      </dgm:t>
    </dgm:pt>
    <dgm:pt modelId="{2FE93DBA-0061-49A0-826B-99FAB0E83EDA}" type="pres">
      <dgm:prSet presAssocID="{F9668367-1F81-4CA2-8FEF-2BD35A475BB1}" presName="mainComposite" presStyleCnt="0">
        <dgm:presLayoutVars>
          <dgm:chPref val="1"/>
          <dgm:dir/>
          <dgm:animOne val="branch"/>
          <dgm:animLvl val="lvl"/>
          <dgm:resizeHandles val="exact"/>
        </dgm:presLayoutVars>
      </dgm:prSet>
      <dgm:spPr/>
      <dgm:t>
        <a:bodyPr/>
        <a:lstStyle/>
        <a:p>
          <a:endParaRPr lang="zh-TW" altLang="en-US"/>
        </a:p>
      </dgm:t>
    </dgm:pt>
    <dgm:pt modelId="{5D13F1B7-CFF4-4649-A366-50DDB51112CF}" type="pres">
      <dgm:prSet presAssocID="{F9668367-1F81-4CA2-8FEF-2BD35A475BB1}" presName="hierFlow" presStyleCnt="0"/>
      <dgm:spPr/>
    </dgm:pt>
    <dgm:pt modelId="{D219C6B6-1985-415C-9180-EE2B97AE1F1D}" type="pres">
      <dgm:prSet presAssocID="{F9668367-1F81-4CA2-8FEF-2BD35A475BB1}" presName="hierChild1" presStyleCnt="0">
        <dgm:presLayoutVars>
          <dgm:chPref val="1"/>
          <dgm:animOne val="branch"/>
          <dgm:animLvl val="lvl"/>
        </dgm:presLayoutVars>
      </dgm:prSet>
      <dgm:spPr/>
    </dgm:pt>
    <dgm:pt modelId="{506168FF-7A0D-4D81-AFF9-E94ADF0FCC3A}" type="pres">
      <dgm:prSet presAssocID="{7C3FCBEA-FEB3-443F-B6C1-CEF90122E8F1}" presName="Name17" presStyleCnt="0"/>
      <dgm:spPr/>
    </dgm:pt>
    <dgm:pt modelId="{DF7486E7-ED29-4DB7-9D42-3DE0A03D1A3F}" type="pres">
      <dgm:prSet presAssocID="{7C3FCBEA-FEB3-443F-B6C1-CEF90122E8F1}" presName="level1Shape" presStyleLbl="node0" presStyleIdx="0" presStyleCnt="1">
        <dgm:presLayoutVars>
          <dgm:chPref val="3"/>
        </dgm:presLayoutVars>
      </dgm:prSet>
      <dgm:spPr/>
      <dgm:t>
        <a:bodyPr/>
        <a:lstStyle/>
        <a:p>
          <a:endParaRPr lang="zh-TW" altLang="en-US"/>
        </a:p>
      </dgm:t>
    </dgm:pt>
    <dgm:pt modelId="{D96544AE-3B3A-4AE0-BAC3-E7B5F65F233A}" type="pres">
      <dgm:prSet presAssocID="{7C3FCBEA-FEB3-443F-B6C1-CEF90122E8F1}" presName="hierChild2" presStyleCnt="0"/>
      <dgm:spPr/>
    </dgm:pt>
    <dgm:pt modelId="{C4923136-DBF5-45F4-95E8-3D24A9D7202A}" type="pres">
      <dgm:prSet presAssocID="{BD09255F-4C4C-4AF6-A3EB-4CF7CF378BB4}" presName="Name25" presStyleLbl="parChTrans1D2" presStyleIdx="0" presStyleCnt="2"/>
      <dgm:spPr/>
      <dgm:t>
        <a:bodyPr/>
        <a:lstStyle/>
        <a:p>
          <a:endParaRPr lang="zh-TW" altLang="en-US"/>
        </a:p>
      </dgm:t>
    </dgm:pt>
    <dgm:pt modelId="{7AD0852C-E309-45E5-90A2-1F603728A52C}" type="pres">
      <dgm:prSet presAssocID="{BD09255F-4C4C-4AF6-A3EB-4CF7CF378BB4}" presName="connTx" presStyleLbl="parChTrans1D2" presStyleIdx="0" presStyleCnt="2"/>
      <dgm:spPr/>
      <dgm:t>
        <a:bodyPr/>
        <a:lstStyle/>
        <a:p>
          <a:endParaRPr lang="zh-TW" altLang="en-US"/>
        </a:p>
      </dgm:t>
    </dgm:pt>
    <dgm:pt modelId="{93C7E39C-C4F5-4BB8-84B7-5CE2FAC64FE5}" type="pres">
      <dgm:prSet presAssocID="{D390B01B-8C8B-423C-833E-B6B3FA8A937A}" presName="Name30" presStyleCnt="0"/>
      <dgm:spPr/>
    </dgm:pt>
    <dgm:pt modelId="{E5E4310B-33EA-4B78-8508-486B387DDF6D}" type="pres">
      <dgm:prSet presAssocID="{D390B01B-8C8B-423C-833E-B6B3FA8A937A}" presName="level2Shape" presStyleLbl="node2" presStyleIdx="0" presStyleCnt="2"/>
      <dgm:spPr/>
      <dgm:t>
        <a:bodyPr/>
        <a:lstStyle/>
        <a:p>
          <a:endParaRPr lang="zh-TW" altLang="en-US"/>
        </a:p>
      </dgm:t>
    </dgm:pt>
    <dgm:pt modelId="{867693C7-CC1F-4FD1-A06C-B54A07BD42A5}" type="pres">
      <dgm:prSet presAssocID="{D390B01B-8C8B-423C-833E-B6B3FA8A937A}" presName="hierChild3" presStyleCnt="0"/>
      <dgm:spPr/>
    </dgm:pt>
    <dgm:pt modelId="{30E2626F-C08A-4BB6-979F-9776FBDF9539}" type="pres">
      <dgm:prSet presAssocID="{9E1E1637-5C3F-4B65-A1BC-E585AB09814D}" presName="Name25" presStyleLbl="parChTrans1D3" presStyleIdx="0" presStyleCnt="7"/>
      <dgm:spPr/>
      <dgm:t>
        <a:bodyPr/>
        <a:lstStyle/>
        <a:p>
          <a:endParaRPr lang="zh-TW" altLang="en-US"/>
        </a:p>
      </dgm:t>
    </dgm:pt>
    <dgm:pt modelId="{C3D5C10A-E514-46D2-81EF-E8F3482436C3}" type="pres">
      <dgm:prSet presAssocID="{9E1E1637-5C3F-4B65-A1BC-E585AB09814D}" presName="connTx" presStyleLbl="parChTrans1D3" presStyleIdx="0" presStyleCnt="7"/>
      <dgm:spPr/>
      <dgm:t>
        <a:bodyPr/>
        <a:lstStyle/>
        <a:p>
          <a:endParaRPr lang="zh-TW" altLang="en-US"/>
        </a:p>
      </dgm:t>
    </dgm:pt>
    <dgm:pt modelId="{14493739-06AD-4990-9CBA-6895FCE2CF59}" type="pres">
      <dgm:prSet presAssocID="{FC10937B-8D94-4831-B14E-AF85C1850AFD}" presName="Name30" presStyleCnt="0"/>
      <dgm:spPr/>
    </dgm:pt>
    <dgm:pt modelId="{EDAFEFA7-A352-4796-9B0E-8EBE570035DC}" type="pres">
      <dgm:prSet presAssocID="{FC10937B-8D94-4831-B14E-AF85C1850AFD}" presName="level2Shape" presStyleLbl="node3" presStyleIdx="0" presStyleCnt="7"/>
      <dgm:spPr/>
      <dgm:t>
        <a:bodyPr/>
        <a:lstStyle/>
        <a:p>
          <a:endParaRPr lang="zh-TW" altLang="en-US"/>
        </a:p>
      </dgm:t>
    </dgm:pt>
    <dgm:pt modelId="{2544DFB2-A518-4C6A-9F2C-8C79B13DFDEC}" type="pres">
      <dgm:prSet presAssocID="{FC10937B-8D94-4831-B14E-AF85C1850AFD}" presName="hierChild3" presStyleCnt="0"/>
      <dgm:spPr/>
    </dgm:pt>
    <dgm:pt modelId="{01DC668B-93A8-4594-A7FB-14825E0FF286}" type="pres">
      <dgm:prSet presAssocID="{80EE101F-6C5E-4713-B31E-7E3759069F58}" presName="Name25" presStyleLbl="parChTrans1D4" presStyleIdx="0" presStyleCnt="7"/>
      <dgm:spPr/>
      <dgm:t>
        <a:bodyPr/>
        <a:lstStyle/>
        <a:p>
          <a:endParaRPr lang="zh-TW" altLang="en-US"/>
        </a:p>
      </dgm:t>
    </dgm:pt>
    <dgm:pt modelId="{72CCBAA9-F82B-4F89-B478-7C20750ECD8A}" type="pres">
      <dgm:prSet presAssocID="{80EE101F-6C5E-4713-B31E-7E3759069F58}" presName="connTx" presStyleLbl="parChTrans1D4" presStyleIdx="0" presStyleCnt="7"/>
      <dgm:spPr/>
      <dgm:t>
        <a:bodyPr/>
        <a:lstStyle/>
        <a:p>
          <a:endParaRPr lang="zh-TW" altLang="en-US"/>
        </a:p>
      </dgm:t>
    </dgm:pt>
    <dgm:pt modelId="{E4D2E20D-BCA8-4435-985A-0C769AD9C460}" type="pres">
      <dgm:prSet presAssocID="{E2A21C07-63B5-41E0-8B57-9A2ED9C7125A}" presName="Name30" presStyleCnt="0"/>
      <dgm:spPr/>
    </dgm:pt>
    <dgm:pt modelId="{308C84F2-341E-48B8-857B-E6BD425B2249}" type="pres">
      <dgm:prSet presAssocID="{E2A21C07-63B5-41E0-8B57-9A2ED9C7125A}" presName="level2Shape" presStyleLbl="node4" presStyleIdx="0" presStyleCnt="7" custScaleX="296955"/>
      <dgm:spPr/>
      <dgm:t>
        <a:bodyPr/>
        <a:lstStyle/>
        <a:p>
          <a:endParaRPr lang="zh-TW" altLang="en-US"/>
        </a:p>
      </dgm:t>
    </dgm:pt>
    <dgm:pt modelId="{822F9ACB-B111-4E54-863D-8AEC449522D3}" type="pres">
      <dgm:prSet presAssocID="{E2A21C07-63B5-41E0-8B57-9A2ED9C7125A}" presName="hierChild3" presStyleCnt="0"/>
      <dgm:spPr/>
    </dgm:pt>
    <dgm:pt modelId="{F0411ECC-C09A-49C2-B99A-FD2E895E8EC3}" type="pres">
      <dgm:prSet presAssocID="{FEE3837E-F2CA-42E4-B3BB-D2093243054B}" presName="Name25" presStyleLbl="parChTrans1D2" presStyleIdx="1" presStyleCnt="2"/>
      <dgm:spPr/>
      <dgm:t>
        <a:bodyPr/>
        <a:lstStyle/>
        <a:p>
          <a:endParaRPr lang="zh-TW" altLang="en-US"/>
        </a:p>
      </dgm:t>
    </dgm:pt>
    <dgm:pt modelId="{588A3968-C27B-406D-9E01-0FBC4555B5AA}" type="pres">
      <dgm:prSet presAssocID="{FEE3837E-F2CA-42E4-B3BB-D2093243054B}" presName="connTx" presStyleLbl="parChTrans1D2" presStyleIdx="1" presStyleCnt="2"/>
      <dgm:spPr/>
      <dgm:t>
        <a:bodyPr/>
        <a:lstStyle/>
        <a:p>
          <a:endParaRPr lang="zh-TW" altLang="en-US"/>
        </a:p>
      </dgm:t>
    </dgm:pt>
    <dgm:pt modelId="{D410F3F2-5C32-4466-8D41-883C7BD650A8}" type="pres">
      <dgm:prSet presAssocID="{12C62E4F-0A87-4A54-BEBC-7D45D6D9EE7E}" presName="Name30" presStyleCnt="0"/>
      <dgm:spPr/>
    </dgm:pt>
    <dgm:pt modelId="{723263D0-8023-4E7D-9FCE-EF667DBE5350}" type="pres">
      <dgm:prSet presAssocID="{12C62E4F-0A87-4A54-BEBC-7D45D6D9EE7E}" presName="level2Shape" presStyleLbl="node2" presStyleIdx="1" presStyleCnt="2"/>
      <dgm:spPr/>
      <dgm:t>
        <a:bodyPr/>
        <a:lstStyle/>
        <a:p>
          <a:endParaRPr lang="zh-TW" altLang="en-US"/>
        </a:p>
      </dgm:t>
    </dgm:pt>
    <dgm:pt modelId="{29C7AA4F-13EF-43F1-8047-0A7173C811BA}" type="pres">
      <dgm:prSet presAssocID="{12C62E4F-0A87-4A54-BEBC-7D45D6D9EE7E}" presName="hierChild3" presStyleCnt="0"/>
      <dgm:spPr/>
    </dgm:pt>
    <dgm:pt modelId="{5F9630AB-1DF8-4CE1-9644-816C3D2C20ED}" type="pres">
      <dgm:prSet presAssocID="{BAAB7942-EDC6-4F21-8431-3DC06E7F12DB}" presName="Name25" presStyleLbl="parChTrans1D3" presStyleIdx="1" presStyleCnt="7"/>
      <dgm:spPr/>
      <dgm:t>
        <a:bodyPr/>
        <a:lstStyle/>
        <a:p>
          <a:endParaRPr lang="zh-TW" altLang="en-US"/>
        </a:p>
      </dgm:t>
    </dgm:pt>
    <dgm:pt modelId="{F1E83AD9-C1CB-436D-9D02-3DE1F0E8D753}" type="pres">
      <dgm:prSet presAssocID="{BAAB7942-EDC6-4F21-8431-3DC06E7F12DB}" presName="connTx" presStyleLbl="parChTrans1D3" presStyleIdx="1" presStyleCnt="7"/>
      <dgm:spPr/>
      <dgm:t>
        <a:bodyPr/>
        <a:lstStyle/>
        <a:p>
          <a:endParaRPr lang="zh-TW" altLang="en-US"/>
        </a:p>
      </dgm:t>
    </dgm:pt>
    <dgm:pt modelId="{C6B4E025-C701-46D7-845B-153C3C43CD09}" type="pres">
      <dgm:prSet presAssocID="{92831245-7BC8-434C-9721-9D2F6788EC69}" presName="Name30" presStyleCnt="0"/>
      <dgm:spPr/>
    </dgm:pt>
    <dgm:pt modelId="{0EDD75AA-0651-47DE-8FDE-BB7501A54A84}" type="pres">
      <dgm:prSet presAssocID="{92831245-7BC8-434C-9721-9D2F6788EC69}" presName="level2Shape" presStyleLbl="node3" presStyleIdx="1" presStyleCnt="7"/>
      <dgm:spPr/>
      <dgm:t>
        <a:bodyPr/>
        <a:lstStyle/>
        <a:p>
          <a:endParaRPr lang="zh-TW" altLang="en-US"/>
        </a:p>
      </dgm:t>
    </dgm:pt>
    <dgm:pt modelId="{EC2AC9E2-1EA2-4472-9899-619EB2CC5A6F}" type="pres">
      <dgm:prSet presAssocID="{92831245-7BC8-434C-9721-9D2F6788EC69}" presName="hierChild3" presStyleCnt="0"/>
      <dgm:spPr/>
    </dgm:pt>
    <dgm:pt modelId="{AA7F315D-C219-4AFB-B746-09D72564E1B2}" type="pres">
      <dgm:prSet presAssocID="{BD728851-B865-489B-AFD7-3F7B7604A786}" presName="Name25" presStyleLbl="parChTrans1D4" presStyleIdx="1" presStyleCnt="7"/>
      <dgm:spPr/>
      <dgm:t>
        <a:bodyPr/>
        <a:lstStyle/>
        <a:p>
          <a:endParaRPr lang="zh-TW" altLang="en-US"/>
        </a:p>
      </dgm:t>
    </dgm:pt>
    <dgm:pt modelId="{3E7B3E8E-4013-42B1-9C41-73D1D7D70B5B}" type="pres">
      <dgm:prSet presAssocID="{BD728851-B865-489B-AFD7-3F7B7604A786}" presName="connTx" presStyleLbl="parChTrans1D4" presStyleIdx="1" presStyleCnt="7"/>
      <dgm:spPr/>
      <dgm:t>
        <a:bodyPr/>
        <a:lstStyle/>
        <a:p>
          <a:endParaRPr lang="zh-TW" altLang="en-US"/>
        </a:p>
      </dgm:t>
    </dgm:pt>
    <dgm:pt modelId="{69129491-AA2B-4B75-AAD1-58364994829D}" type="pres">
      <dgm:prSet presAssocID="{4BCC460A-A65D-4838-A849-E7691E8FE1EA}" presName="Name30" presStyleCnt="0"/>
      <dgm:spPr/>
    </dgm:pt>
    <dgm:pt modelId="{FACB2404-2A41-4C9B-B8F5-8CC1F2ADF6D2}" type="pres">
      <dgm:prSet presAssocID="{4BCC460A-A65D-4838-A849-E7691E8FE1EA}" presName="level2Shape" presStyleLbl="node4" presStyleIdx="1" presStyleCnt="7" custScaleX="296955"/>
      <dgm:spPr/>
      <dgm:t>
        <a:bodyPr/>
        <a:lstStyle/>
        <a:p>
          <a:endParaRPr lang="zh-TW" altLang="en-US"/>
        </a:p>
      </dgm:t>
    </dgm:pt>
    <dgm:pt modelId="{05581EF4-C786-4895-9D6D-72A7A271441E}" type="pres">
      <dgm:prSet presAssocID="{4BCC460A-A65D-4838-A849-E7691E8FE1EA}" presName="hierChild3" presStyleCnt="0"/>
      <dgm:spPr/>
    </dgm:pt>
    <dgm:pt modelId="{27066489-2949-4F95-90BF-C76AF9BEDB59}" type="pres">
      <dgm:prSet presAssocID="{0E93665A-677B-4739-8D15-4F648E75EAAD}" presName="Name25" presStyleLbl="parChTrans1D3" presStyleIdx="2" presStyleCnt="7"/>
      <dgm:spPr/>
      <dgm:t>
        <a:bodyPr/>
        <a:lstStyle/>
        <a:p>
          <a:endParaRPr lang="zh-TW" altLang="en-US"/>
        </a:p>
      </dgm:t>
    </dgm:pt>
    <dgm:pt modelId="{D7088302-88C3-41F6-9B9B-4A07AFE0D1D1}" type="pres">
      <dgm:prSet presAssocID="{0E93665A-677B-4739-8D15-4F648E75EAAD}" presName="connTx" presStyleLbl="parChTrans1D3" presStyleIdx="2" presStyleCnt="7"/>
      <dgm:spPr/>
      <dgm:t>
        <a:bodyPr/>
        <a:lstStyle/>
        <a:p>
          <a:endParaRPr lang="zh-TW" altLang="en-US"/>
        </a:p>
      </dgm:t>
    </dgm:pt>
    <dgm:pt modelId="{6CB781DA-15C9-44E5-8477-58C1C5A152FD}" type="pres">
      <dgm:prSet presAssocID="{B76F7596-D500-44A7-9CB6-8EF4D26EDC6E}" presName="Name30" presStyleCnt="0"/>
      <dgm:spPr/>
    </dgm:pt>
    <dgm:pt modelId="{929806CE-9D3B-4A16-AE5A-37C9F1AB30FC}" type="pres">
      <dgm:prSet presAssocID="{B76F7596-D500-44A7-9CB6-8EF4D26EDC6E}" presName="level2Shape" presStyleLbl="node3" presStyleIdx="2" presStyleCnt="7"/>
      <dgm:spPr/>
      <dgm:t>
        <a:bodyPr/>
        <a:lstStyle/>
        <a:p>
          <a:endParaRPr lang="zh-TW" altLang="en-US"/>
        </a:p>
      </dgm:t>
    </dgm:pt>
    <dgm:pt modelId="{27064798-A2CA-43C9-8CD1-797641846CED}" type="pres">
      <dgm:prSet presAssocID="{B76F7596-D500-44A7-9CB6-8EF4D26EDC6E}" presName="hierChild3" presStyleCnt="0"/>
      <dgm:spPr/>
    </dgm:pt>
    <dgm:pt modelId="{7DA4AAD3-A9A1-4ECE-B6B1-310F436702BA}" type="pres">
      <dgm:prSet presAssocID="{C0761FC1-31A3-4A9E-BC24-593D722D2A21}" presName="Name25" presStyleLbl="parChTrans1D4" presStyleIdx="2" presStyleCnt="7"/>
      <dgm:spPr/>
      <dgm:t>
        <a:bodyPr/>
        <a:lstStyle/>
        <a:p>
          <a:endParaRPr lang="zh-TW" altLang="en-US"/>
        </a:p>
      </dgm:t>
    </dgm:pt>
    <dgm:pt modelId="{82800395-4D5A-45CC-B298-F37E7C8FD079}" type="pres">
      <dgm:prSet presAssocID="{C0761FC1-31A3-4A9E-BC24-593D722D2A21}" presName="connTx" presStyleLbl="parChTrans1D4" presStyleIdx="2" presStyleCnt="7"/>
      <dgm:spPr/>
      <dgm:t>
        <a:bodyPr/>
        <a:lstStyle/>
        <a:p>
          <a:endParaRPr lang="zh-TW" altLang="en-US"/>
        </a:p>
      </dgm:t>
    </dgm:pt>
    <dgm:pt modelId="{DE37582A-6AE4-4F70-BAA0-2F7061F694F4}" type="pres">
      <dgm:prSet presAssocID="{E99A85EF-6D78-4F97-A30D-4CB39EB96A14}" presName="Name30" presStyleCnt="0"/>
      <dgm:spPr/>
    </dgm:pt>
    <dgm:pt modelId="{B91CF802-0A69-43FF-BAEB-3063FC307E61}" type="pres">
      <dgm:prSet presAssocID="{E99A85EF-6D78-4F97-A30D-4CB39EB96A14}" presName="level2Shape" presStyleLbl="node4" presStyleIdx="2" presStyleCnt="7" custScaleX="296955"/>
      <dgm:spPr/>
      <dgm:t>
        <a:bodyPr/>
        <a:lstStyle/>
        <a:p>
          <a:endParaRPr lang="zh-TW" altLang="en-US"/>
        </a:p>
      </dgm:t>
    </dgm:pt>
    <dgm:pt modelId="{EB62E306-C427-4589-9FE4-9ABD1FBF48CA}" type="pres">
      <dgm:prSet presAssocID="{E99A85EF-6D78-4F97-A30D-4CB39EB96A14}" presName="hierChild3" presStyleCnt="0"/>
      <dgm:spPr/>
    </dgm:pt>
    <dgm:pt modelId="{B217B2D5-A00D-4ADE-A955-BBE0AFEA2D97}" type="pres">
      <dgm:prSet presAssocID="{A7302BAF-D0E5-48E6-897F-148796BA70C2}" presName="Name25" presStyleLbl="parChTrans1D3" presStyleIdx="3" presStyleCnt="7"/>
      <dgm:spPr/>
      <dgm:t>
        <a:bodyPr/>
        <a:lstStyle/>
        <a:p>
          <a:endParaRPr lang="zh-TW" altLang="en-US"/>
        </a:p>
      </dgm:t>
    </dgm:pt>
    <dgm:pt modelId="{6998B74B-DE70-41C3-9728-5A085AC2D9DA}" type="pres">
      <dgm:prSet presAssocID="{A7302BAF-D0E5-48E6-897F-148796BA70C2}" presName="connTx" presStyleLbl="parChTrans1D3" presStyleIdx="3" presStyleCnt="7"/>
      <dgm:spPr/>
      <dgm:t>
        <a:bodyPr/>
        <a:lstStyle/>
        <a:p>
          <a:endParaRPr lang="zh-TW" altLang="en-US"/>
        </a:p>
      </dgm:t>
    </dgm:pt>
    <dgm:pt modelId="{1056C3E1-F4BE-48CC-9CDA-9760CE566CCD}" type="pres">
      <dgm:prSet presAssocID="{B66D7819-F7E0-409E-9CD2-E71C662C307D}" presName="Name30" presStyleCnt="0"/>
      <dgm:spPr/>
    </dgm:pt>
    <dgm:pt modelId="{7F05346C-5178-42BA-9041-12B31866BBC5}" type="pres">
      <dgm:prSet presAssocID="{B66D7819-F7E0-409E-9CD2-E71C662C307D}" presName="level2Shape" presStyleLbl="node3" presStyleIdx="3" presStyleCnt="7"/>
      <dgm:spPr/>
      <dgm:t>
        <a:bodyPr/>
        <a:lstStyle/>
        <a:p>
          <a:endParaRPr lang="zh-TW" altLang="en-US"/>
        </a:p>
      </dgm:t>
    </dgm:pt>
    <dgm:pt modelId="{EFFD4D95-D8A9-48DA-AD34-A5C62F915B16}" type="pres">
      <dgm:prSet presAssocID="{B66D7819-F7E0-409E-9CD2-E71C662C307D}" presName="hierChild3" presStyleCnt="0"/>
      <dgm:spPr/>
    </dgm:pt>
    <dgm:pt modelId="{8132B1BA-FD68-4452-8133-A3E5896FCBDA}" type="pres">
      <dgm:prSet presAssocID="{418F2E98-CC99-44E9-A52B-8CB5D4233003}" presName="Name25" presStyleLbl="parChTrans1D4" presStyleIdx="3" presStyleCnt="7"/>
      <dgm:spPr/>
      <dgm:t>
        <a:bodyPr/>
        <a:lstStyle/>
        <a:p>
          <a:endParaRPr lang="zh-TW" altLang="en-US"/>
        </a:p>
      </dgm:t>
    </dgm:pt>
    <dgm:pt modelId="{81ED6CB5-1F59-44FB-AC79-EE527541FB1A}" type="pres">
      <dgm:prSet presAssocID="{418F2E98-CC99-44E9-A52B-8CB5D4233003}" presName="connTx" presStyleLbl="parChTrans1D4" presStyleIdx="3" presStyleCnt="7"/>
      <dgm:spPr/>
      <dgm:t>
        <a:bodyPr/>
        <a:lstStyle/>
        <a:p>
          <a:endParaRPr lang="zh-TW" altLang="en-US"/>
        </a:p>
      </dgm:t>
    </dgm:pt>
    <dgm:pt modelId="{526A02CD-D8C2-49EB-81FA-32321AA4625F}" type="pres">
      <dgm:prSet presAssocID="{E8EFD2B3-BB84-47BC-BFB8-1311934A2A7B}" presName="Name30" presStyleCnt="0"/>
      <dgm:spPr/>
    </dgm:pt>
    <dgm:pt modelId="{47AD61C9-B76A-4A71-B862-84E9EE186C0F}" type="pres">
      <dgm:prSet presAssocID="{E8EFD2B3-BB84-47BC-BFB8-1311934A2A7B}" presName="level2Shape" presStyleLbl="node4" presStyleIdx="3" presStyleCnt="7" custScaleX="296955" custScaleY="122921"/>
      <dgm:spPr/>
      <dgm:t>
        <a:bodyPr/>
        <a:lstStyle/>
        <a:p>
          <a:endParaRPr lang="zh-TW" altLang="en-US"/>
        </a:p>
      </dgm:t>
    </dgm:pt>
    <dgm:pt modelId="{EB0CFA83-BD72-4026-9330-1F4E2F09DBC0}" type="pres">
      <dgm:prSet presAssocID="{E8EFD2B3-BB84-47BC-BFB8-1311934A2A7B}" presName="hierChild3" presStyleCnt="0"/>
      <dgm:spPr/>
    </dgm:pt>
    <dgm:pt modelId="{35954FEA-A4F3-447A-B4D0-ED7901516809}" type="pres">
      <dgm:prSet presAssocID="{3C54E3F6-1CE7-49B0-8DFF-3B2ED603E4F3}" presName="Name25" presStyleLbl="parChTrans1D3" presStyleIdx="4" presStyleCnt="7"/>
      <dgm:spPr/>
      <dgm:t>
        <a:bodyPr/>
        <a:lstStyle/>
        <a:p>
          <a:endParaRPr lang="zh-TW" altLang="en-US"/>
        </a:p>
      </dgm:t>
    </dgm:pt>
    <dgm:pt modelId="{FF27618E-1D8F-4850-8AF5-8D40FA9B2B97}" type="pres">
      <dgm:prSet presAssocID="{3C54E3F6-1CE7-49B0-8DFF-3B2ED603E4F3}" presName="connTx" presStyleLbl="parChTrans1D3" presStyleIdx="4" presStyleCnt="7"/>
      <dgm:spPr/>
      <dgm:t>
        <a:bodyPr/>
        <a:lstStyle/>
        <a:p>
          <a:endParaRPr lang="zh-TW" altLang="en-US"/>
        </a:p>
      </dgm:t>
    </dgm:pt>
    <dgm:pt modelId="{373B4A40-387A-4400-A12A-6A210BA0EF38}" type="pres">
      <dgm:prSet presAssocID="{4181A91D-2C0C-45BF-8B7A-7572F194CF72}" presName="Name30" presStyleCnt="0"/>
      <dgm:spPr/>
    </dgm:pt>
    <dgm:pt modelId="{BDC0CB62-772D-4D3D-B858-8313407A7064}" type="pres">
      <dgm:prSet presAssocID="{4181A91D-2C0C-45BF-8B7A-7572F194CF72}" presName="level2Shape" presStyleLbl="node3" presStyleIdx="4" presStyleCnt="7"/>
      <dgm:spPr/>
      <dgm:t>
        <a:bodyPr/>
        <a:lstStyle/>
        <a:p>
          <a:endParaRPr lang="zh-TW" altLang="en-US"/>
        </a:p>
      </dgm:t>
    </dgm:pt>
    <dgm:pt modelId="{F83602A9-3EA5-46F6-A10C-9AC6ED985B72}" type="pres">
      <dgm:prSet presAssocID="{4181A91D-2C0C-45BF-8B7A-7572F194CF72}" presName="hierChild3" presStyleCnt="0"/>
      <dgm:spPr/>
    </dgm:pt>
    <dgm:pt modelId="{B2B0E66D-39FF-4FAD-A09E-D8012BFA5577}" type="pres">
      <dgm:prSet presAssocID="{E090D38D-F97F-40DE-99E1-67D417186886}" presName="Name25" presStyleLbl="parChTrans1D4" presStyleIdx="4" presStyleCnt="7"/>
      <dgm:spPr/>
      <dgm:t>
        <a:bodyPr/>
        <a:lstStyle/>
        <a:p>
          <a:endParaRPr lang="zh-TW" altLang="en-US"/>
        </a:p>
      </dgm:t>
    </dgm:pt>
    <dgm:pt modelId="{F90F76D6-9E2F-4F6A-BDF5-AC6A51A20EC7}" type="pres">
      <dgm:prSet presAssocID="{E090D38D-F97F-40DE-99E1-67D417186886}" presName="connTx" presStyleLbl="parChTrans1D4" presStyleIdx="4" presStyleCnt="7"/>
      <dgm:spPr/>
      <dgm:t>
        <a:bodyPr/>
        <a:lstStyle/>
        <a:p>
          <a:endParaRPr lang="zh-TW" altLang="en-US"/>
        </a:p>
      </dgm:t>
    </dgm:pt>
    <dgm:pt modelId="{04A92FD5-BBA4-4FA4-B0CE-5738764C7CB1}" type="pres">
      <dgm:prSet presAssocID="{AA7FF897-659A-4B7B-8281-0A2CCB0D5167}" presName="Name30" presStyleCnt="0"/>
      <dgm:spPr/>
    </dgm:pt>
    <dgm:pt modelId="{D593E5D1-310A-4AA9-A25A-C6DABA209904}" type="pres">
      <dgm:prSet presAssocID="{AA7FF897-659A-4B7B-8281-0A2CCB0D5167}" presName="level2Shape" presStyleLbl="node4" presStyleIdx="4" presStyleCnt="7" custScaleX="296955"/>
      <dgm:spPr/>
      <dgm:t>
        <a:bodyPr/>
        <a:lstStyle/>
        <a:p>
          <a:endParaRPr lang="zh-TW" altLang="en-US"/>
        </a:p>
      </dgm:t>
    </dgm:pt>
    <dgm:pt modelId="{7B7079CE-2DFC-407B-979A-41AA0554C79C}" type="pres">
      <dgm:prSet presAssocID="{AA7FF897-659A-4B7B-8281-0A2CCB0D5167}" presName="hierChild3" presStyleCnt="0"/>
      <dgm:spPr/>
    </dgm:pt>
    <dgm:pt modelId="{29E6618B-FBD9-4A20-9ED8-652002225BB7}" type="pres">
      <dgm:prSet presAssocID="{424B6DE6-4D91-4439-ABF1-AE1BA5C0F104}" presName="Name25" presStyleLbl="parChTrans1D3" presStyleIdx="5" presStyleCnt="7"/>
      <dgm:spPr/>
      <dgm:t>
        <a:bodyPr/>
        <a:lstStyle/>
        <a:p>
          <a:endParaRPr lang="zh-TW" altLang="en-US"/>
        </a:p>
      </dgm:t>
    </dgm:pt>
    <dgm:pt modelId="{99C3EAF3-AF3E-489A-AF3C-6FBC41BE68A9}" type="pres">
      <dgm:prSet presAssocID="{424B6DE6-4D91-4439-ABF1-AE1BA5C0F104}" presName="connTx" presStyleLbl="parChTrans1D3" presStyleIdx="5" presStyleCnt="7"/>
      <dgm:spPr/>
      <dgm:t>
        <a:bodyPr/>
        <a:lstStyle/>
        <a:p>
          <a:endParaRPr lang="zh-TW" altLang="en-US"/>
        </a:p>
      </dgm:t>
    </dgm:pt>
    <dgm:pt modelId="{08FAE427-5C0D-4AC9-80BE-BC05D7376611}" type="pres">
      <dgm:prSet presAssocID="{F6D8DA7F-5994-401F-A10A-2A49D8B93B88}" presName="Name30" presStyleCnt="0"/>
      <dgm:spPr/>
    </dgm:pt>
    <dgm:pt modelId="{DF17D770-4394-4BC4-80A7-85B6EB7D13AE}" type="pres">
      <dgm:prSet presAssocID="{F6D8DA7F-5994-401F-A10A-2A49D8B93B88}" presName="level2Shape" presStyleLbl="node3" presStyleIdx="5" presStyleCnt="7"/>
      <dgm:spPr/>
      <dgm:t>
        <a:bodyPr/>
        <a:lstStyle/>
        <a:p>
          <a:endParaRPr lang="zh-TW" altLang="en-US"/>
        </a:p>
      </dgm:t>
    </dgm:pt>
    <dgm:pt modelId="{A9400B1F-DFD8-4C64-9567-9B6234BAC8B0}" type="pres">
      <dgm:prSet presAssocID="{F6D8DA7F-5994-401F-A10A-2A49D8B93B88}" presName="hierChild3" presStyleCnt="0"/>
      <dgm:spPr/>
    </dgm:pt>
    <dgm:pt modelId="{8E6B46ED-0FA3-48DE-90B9-37B0DAA1432C}" type="pres">
      <dgm:prSet presAssocID="{2948D0A8-8280-4B4A-817E-4615511FC928}" presName="Name25" presStyleLbl="parChTrans1D4" presStyleIdx="5" presStyleCnt="7"/>
      <dgm:spPr/>
      <dgm:t>
        <a:bodyPr/>
        <a:lstStyle/>
        <a:p>
          <a:endParaRPr lang="zh-TW" altLang="en-US"/>
        </a:p>
      </dgm:t>
    </dgm:pt>
    <dgm:pt modelId="{74BB859A-CCF4-4327-A3CB-CD2495722733}" type="pres">
      <dgm:prSet presAssocID="{2948D0A8-8280-4B4A-817E-4615511FC928}" presName="connTx" presStyleLbl="parChTrans1D4" presStyleIdx="5" presStyleCnt="7"/>
      <dgm:spPr/>
      <dgm:t>
        <a:bodyPr/>
        <a:lstStyle/>
        <a:p>
          <a:endParaRPr lang="zh-TW" altLang="en-US"/>
        </a:p>
      </dgm:t>
    </dgm:pt>
    <dgm:pt modelId="{ED681E66-7873-4057-A3CE-B3B1296DE284}" type="pres">
      <dgm:prSet presAssocID="{21BB91D7-BAEF-4159-822E-DB9DAC4AC4E2}" presName="Name30" presStyleCnt="0"/>
      <dgm:spPr/>
    </dgm:pt>
    <dgm:pt modelId="{D45F77A6-AB35-49A6-AAA4-B5C2FEB21863}" type="pres">
      <dgm:prSet presAssocID="{21BB91D7-BAEF-4159-822E-DB9DAC4AC4E2}" presName="level2Shape" presStyleLbl="node4" presStyleIdx="5" presStyleCnt="7" custScaleX="296955"/>
      <dgm:spPr/>
      <dgm:t>
        <a:bodyPr/>
        <a:lstStyle/>
        <a:p>
          <a:endParaRPr lang="zh-TW" altLang="en-US"/>
        </a:p>
      </dgm:t>
    </dgm:pt>
    <dgm:pt modelId="{6BA62454-2F02-4A65-9DAF-C6A4F8231372}" type="pres">
      <dgm:prSet presAssocID="{21BB91D7-BAEF-4159-822E-DB9DAC4AC4E2}" presName="hierChild3" presStyleCnt="0"/>
      <dgm:spPr/>
    </dgm:pt>
    <dgm:pt modelId="{8A4ADE5A-84F0-49BA-94AE-8D5FECE55656}" type="pres">
      <dgm:prSet presAssocID="{90476945-4497-42B8-9E89-D84275BF4224}" presName="Name25" presStyleLbl="parChTrans1D3" presStyleIdx="6" presStyleCnt="7"/>
      <dgm:spPr/>
      <dgm:t>
        <a:bodyPr/>
        <a:lstStyle/>
        <a:p>
          <a:endParaRPr lang="zh-TW" altLang="en-US"/>
        </a:p>
      </dgm:t>
    </dgm:pt>
    <dgm:pt modelId="{244ADD28-9F0F-4756-9025-57AB3B4AFE2B}" type="pres">
      <dgm:prSet presAssocID="{90476945-4497-42B8-9E89-D84275BF4224}" presName="connTx" presStyleLbl="parChTrans1D3" presStyleIdx="6" presStyleCnt="7"/>
      <dgm:spPr/>
      <dgm:t>
        <a:bodyPr/>
        <a:lstStyle/>
        <a:p>
          <a:endParaRPr lang="zh-TW" altLang="en-US"/>
        </a:p>
      </dgm:t>
    </dgm:pt>
    <dgm:pt modelId="{FEDB0764-9F0D-4872-A35F-D647CD2C3B24}" type="pres">
      <dgm:prSet presAssocID="{53B1CBDE-60D8-4DD9-9BB6-1962BDC0FAAC}" presName="Name30" presStyleCnt="0"/>
      <dgm:spPr/>
    </dgm:pt>
    <dgm:pt modelId="{A974BB05-C204-4D8F-A14C-D0F41ACC4BF3}" type="pres">
      <dgm:prSet presAssocID="{53B1CBDE-60D8-4DD9-9BB6-1962BDC0FAAC}" presName="level2Shape" presStyleLbl="node3" presStyleIdx="6" presStyleCnt="7"/>
      <dgm:spPr/>
      <dgm:t>
        <a:bodyPr/>
        <a:lstStyle/>
        <a:p>
          <a:endParaRPr lang="zh-TW" altLang="en-US"/>
        </a:p>
      </dgm:t>
    </dgm:pt>
    <dgm:pt modelId="{F97E07ED-5C9B-4BA8-ACCB-CB44BD539073}" type="pres">
      <dgm:prSet presAssocID="{53B1CBDE-60D8-4DD9-9BB6-1962BDC0FAAC}" presName="hierChild3" presStyleCnt="0"/>
      <dgm:spPr/>
    </dgm:pt>
    <dgm:pt modelId="{C0EC16CD-6CC7-49F3-AD49-4952CA0A4073}" type="pres">
      <dgm:prSet presAssocID="{8F5FB49E-F785-49F1-8D9A-8B665C1728CB}" presName="Name25" presStyleLbl="parChTrans1D4" presStyleIdx="6" presStyleCnt="7"/>
      <dgm:spPr/>
      <dgm:t>
        <a:bodyPr/>
        <a:lstStyle/>
        <a:p>
          <a:endParaRPr lang="zh-TW" altLang="en-US"/>
        </a:p>
      </dgm:t>
    </dgm:pt>
    <dgm:pt modelId="{AEF602C7-952D-424B-A697-AC0531C50203}" type="pres">
      <dgm:prSet presAssocID="{8F5FB49E-F785-49F1-8D9A-8B665C1728CB}" presName="connTx" presStyleLbl="parChTrans1D4" presStyleIdx="6" presStyleCnt="7"/>
      <dgm:spPr/>
      <dgm:t>
        <a:bodyPr/>
        <a:lstStyle/>
        <a:p>
          <a:endParaRPr lang="zh-TW" altLang="en-US"/>
        </a:p>
      </dgm:t>
    </dgm:pt>
    <dgm:pt modelId="{DC07AD6F-BE92-4D98-ADE9-0CC879C75000}" type="pres">
      <dgm:prSet presAssocID="{D6C36890-B73D-4376-BD56-AD0C4A169E15}" presName="Name30" presStyleCnt="0"/>
      <dgm:spPr/>
    </dgm:pt>
    <dgm:pt modelId="{5F28B525-C2B2-490D-A80E-6C56CD5E61BE}" type="pres">
      <dgm:prSet presAssocID="{D6C36890-B73D-4376-BD56-AD0C4A169E15}" presName="level2Shape" presStyleLbl="node4" presStyleIdx="6" presStyleCnt="7" custScaleX="296955"/>
      <dgm:spPr/>
      <dgm:t>
        <a:bodyPr/>
        <a:lstStyle/>
        <a:p>
          <a:endParaRPr lang="zh-TW" altLang="en-US"/>
        </a:p>
      </dgm:t>
    </dgm:pt>
    <dgm:pt modelId="{83F28BAB-C9D9-4649-85E0-6CFEF00384DD}" type="pres">
      <dgm:prSet presAssocID="{D6C36890-B73D-4376-BD56-AD0C4A169E15}" presName="hierChild3" presStyleCnt="0"/>
      <dgm:spPr/>
    </dgm:pt>
    <dgm:pt modelId="{59907CC4-5458-4BB5-888B-FCA508132353}" type="pres">
      <dgm:prSet presAssocID="{F9668367-1F81-4CA2-8FEF-2BD35A475BB1}" presName="bgShapesFlow" presStyleCnt="0"/>
      <dgm:spPr/>
    </dgm:pt>
  </dgm:ptLst>
  <dgm:cxnLst>
    <dgm:cxn modelId="{F1FAE8EF-FCBB-4DC9-B4AA-961CCF70ECA3}" type="presOf" srcId="{92831245-7BC8-434C-9721-9D2F6788EC69}" destId="{0EDD75AA-0651-47DE-8FDE-BB7501A54A84}" srcOrd="0" destOrd="0" presId="urn:microsoft.com/office/officeart/2005/8/layout/hierarchy5"/>
    <dgm:cxn modelId="{8CC0B619-19F5-4B12-901B-F525CA255474}" type="presOf" srcId="{80EE101F-6C5E-4713-B31E-7E3759069F58}" destId="{01DC668B-93A8-4594-A7FB-14825E0FF286}" srcOrd="0" destOrd="0" presId="urn:microsoft.com/office/officeart/2005/8/layout/hierarchy5"/>
    <dgm:cxn modelId="{881751E2-29FC-462C-A25D-C0021B24F7B9}" type="presOf" srcId="{E090D38D-F97F-40DE-99E1-67D417186886}" destId="{B2B0E66D-39FF-4FAD-A09E-D8012BFA5577}" srcOrd="0" destOrd="0" presId="urn:microsoft.com/office/officeart/2005/8/layout/hierarchy5"/>
    <dgm:cxn modelId="{91EF262B-77C8-4235-96D5-41683E9704F0}" type="presOf" srcId="{418F2E98-CC99-44E9-A52B-8CB5D4233003}" destId="{81ED6CB5-1F59-44FB-AC79-EE527541FB1A}" srcOrd="1" destOrd="0" presId="urn:microsoft.com/office/officeart/2005/8/layout/hierarchy5"/>
    <dgm:cxn modelId="{A78911EE-90C0-49BA-B0EB-08547EF22202}" type="presOf" srcId="{E090D38D-F97F-40DE-99E1-67D417186886}" destId="{F90F76D6-9E2F-4F6A-BDF5-AC6A51A20EC7}" srcOrd="1" destOrd="0" presId="urn:microsoft.com/office/officeart/2005/8/layout/hierarchy5"/>
    <dgm:cxn modelId="{1DC5F394-D4E2-4A10-B7E3-E2C7B6F26B30}" srcId="{B66D7819-F7E0-409E-9CD2-E71C662C307D}" destId="{E8EFD2B3-BB84-47BC-BFB8-1311934A2A7B}" srcOrd="0" destOrd="0" parTransId="{418F2E98-CC99-44E9-A52B-8CB5D4233003}" sibTransId="{EF6EE2AD-FDD1-4B63-93BA-E49441E6096E}"/>
    <dgm:cxn modelId="{0C87415E-8C0E-4BC9-9ABC-57D0050BD803}" type="presOf" srcId="{9E1E1637-5C3F-4B65-A1BC-E585AB09814D}" destId="{30E2626F-C08A-4BB6-979F-9776FBDF9539}" srcOrd="0" destOrd="0" presId="urn:microsoft.com/office/officeart/2005/8/layout/hierarchy5"/>
    <dgm:cxn modelId="{2F0C005A-73DB-48E7-90AB-514A3F89B580}" srcId="{7C3FCBEA-FEB3-443F-B6C1-CEF90122E8F1}" destId="{12C62E4F-0A87-4A54-BEBC-7D45D6D9EE7E}" srcOrd="1" destOrd="0" parTransId="{FEE3837E-F2CA-42E4-B3BB-D2093243054B}" sibTransId="{B818AAC6-65F8-46CB-A5E2-6171DBE258F2}"/>
    <dgm:cxn modelId="{BD383F7E-BEB0-46E7-AC50-AC9190899907}" type="presOf" srcId="{FEE3837E-F2CA-42E4-B3BB-D2093243054B}" destId="{588A3968-C27B-406D-9E01-0FBC4555B5AA}" srcOrd="1" destOrd="0" presId="urn:microsoft.com/office/officeart/2005/8/layout/hierarchy5"/>
    <dgm:cxn modelId="{3B8FAFD7-A1DF-439A-AF5A-4BEAE77D4BCD}" type="presOf" srcId="{4BCC460A-A65D-4838-A849-E7691E8FE1EA}" destId="{FACB2404-2A41-4C9B-B8F5-8CC1F2ADF6D2}" srcOrd="0" destOrd="0" presId="urn:microsoft.com/office/officeart/2005/8/layout/hierarchy5"/>
    <dgm:cxn modelId="{CAAEFB7E-E95F-48BF-A531-C0ECEFFD4A62}" type="presOf" srcId="{FEE3837E-F2CA-42E4-B3BB-D2093243054B}" destId="{F0411ECC-C09A-49C2-B99A-FD2E895E8EC3}" srcOrd="0" destOrd="0" presId="urn:microsoft.com/office/officeart/2005/8/layout/hierarchy5"/>
    <dgm:cxn modelId="{CF9BB793-10A6-4D91-82EA-2422CAC99030}" type="presOf" srcId="{BD728851-B865-489B-AFD7-3F7B7604A786}" destId="{AA7F315D-C219-4AFB-B746-09D72564E1B2}" srcOrd="0" destOrd="0" presId="urn:microsoft.com/office/officeart/2005/8/layout/hierarchy5"/>
    <dgm:cxn modelId="{B253D53D-8645-46E6-9485-52E07E1E16DE}" type="presOf" srcId="{F6D8DA7F-5994-401F-A10A-2A49D8B93B88}" destId="{DF17D770-4394-4BC4-80A7-85B6EB7D13AE}" srcOrd="0" destOrd="0" presId="urn:microsoft.com/office/officeart/2005/8/layout/hierarchy5"/>
    <dgm:cxn modelId="{D4D1D691-FD8B-4CC5-854C-279599472308}" type="presOf" srcId="{8F5FB49E-F785-49F1-8D9A-8B665C1728CB}" destId="{AEF602C7-952D-424B-A697-AC0531C50203}" srcOrd="1" destOrd="0" presId="urn:microsoft.com/office/officeart/2005/8/layout/hierarchy5"/>
    <dgm:cxn modelId="{17B4465E-AD65-4555-A618-6FDA8B5260E1}" type="presOf" srcId="{A7302BAF-D0E5-48E6-897F-148796BA70C2}" destId="{B217B2D5-A00D-4ADE-A955-BBE0AFEA2D97}" srcOrd="0" destOrd="0" presId="urn:microsoft.com/office/officeart/2005/8/layout/hierarchy5"/>
    <dgm:cxn modelId="{A735BC36-3397-4E6E-887D-2F82470F9280}" srcId="{12C62E4F-0A87-4A54-BEBC-7D45D6D9EE7E}" destId="{4181A91D-2C0C-45BF-8B7A-7572F194CF72}" srcOrd="3" destOrd="0" parTransId="{3C54E3F6-1CE7-49B0-8DFF-3B2ED603E4F3}" sibTransId="{EF411F02-2B0C-47CE-8FC0-E1CB47615EF4}"/>
    <dgm:cxn modelId="{FAF9FB1C-AE41-4C01-A663-50F076DF3E9C}" type="presOf" srcId="{D6C36890-B73D-4376-BD56-AD0C4A169E15}" destId="{5F28B525-C2B2-490D-A80E-6C56CD5E61BE}" srcOrd="0" destOrd="0" presId="urn:microsoft.com/office/officeart/2005/8/layout/hierarchy5"/>
    <dgm:cxn modelId="{3C6EA9E9-2A8A-4201-9AA6-9901D2267C11}" type="presOf" srcId="{424B6DE6-4D91-4439-ABF1-AE1BA5C0F104}" destId="{29E6618B-FBD9-4A20-9ED8-652002225BB7}" srcOrd="0" destOrd="0" presId="urn:microsoft.com/office/officeart/2005/8/layout/hierarchy5"/>
    <dgm:cxn modelId="{0EE2FEE3-3387-41DE-BBCE-F978759E99E0}" type="presOf" srcId="{E99A85EF-6D78-4F97-A30D-4CB39EB96A14}" destId="{B91CF802-0A69-43FF-BAEB-3063FC307E61}" srcOrd="0" destOrd="0" presId="urn:microsoft.com/office/officeart/2005/8/layout/hierarchy5"/>
    <dgm:cxn modelId="{91328802-E8FB-44D9-BC0A-9D655EA1EF07}" type="presOf" srcId="{12C62E4F-0A87-4A54-BEBC-7D45D6D9EE7E}" destId="{723263D0-8023-4E7D-9FCE-EF667DBE5350}" srcOrd="0" destOrd="0" presId="urn:microsoft.com/office/officeart/2005/8/layout/hierarchy5"/>
    <dgm:cxn modelId="{B6FF2096-306C-4C22-8595-EC0C964E986F}" type="presOf" srcId="{BD09255F-4C4C-4AF6-A3EB-4CF7CF378BB4}" destId="{7AD0852C-E309-45E5-90A2-1F603728A52C}" srcOrd="1" destOrd="0" presId="urn:microsoft.com/office/officeart/2005/8/layout/hierarchy5"/>
    <dgm:cxn modelId="{8733C830-4AA1-4B91-BE94-D87578C39E2E}" srcId="{12C62E4F-0A87-4A54-BEBC-7D45D6D9EE7E}" destId="{F6D8DA7F-5994-401F-A10A-2A49D8B93B88}" srcOrd="4" destOrd="0" parTransId="{424B6DE6-4D91-4439-ABF1-AE1BA5C0F104}" sibTransId="{EC146833-B9B5-4798-918E-30E49C5A4E41}"/>
    <dgm:cxn modelId="{25725F0B-BF1F-40E7-B056-5E00CB3BE64E}" type="presOf" srcId="{B76F7596-D500-44A7-9CB6-8EF4D26EDC6E}" destId="{929806CE-9D3B-4A16-AE5A-37C9F1AB30FC}" srcOrd="0" destOrd="0" presId="urn:microsoft.com/office/officeart/2005/8/layout/hierarchy5"/>
    <dgm:cxn modelId="{901C99FE-B9D7-4A1D-8488-B194D6883917}" srcId="{D390B01B-8C8B-423C-833E-B6B3FA8A937A}" destId="{FC10937B-8D94-4831-B14E-AF85C1850AFD}" srcOrd="0" destOrd="0" parTransId="{9E1E1637-5C3F-4B65-A1BC-E585AB09814D}" sibTransId="{0CF48A1D-2C22-4E44-9283-E181573AE2AA}"/>
    <dgm:cxn modelId="{BFDFA794-1963-4253-A338-3DFF31FCFE16}" type="presOf" srcId="{424B6DE6-4D91-4439-ABF1-AE1BA5C0F104}" destId="{99C3EAF3-AF3E-489A-AF3C-6FBC41BE68A9}" srcOrd="1" destOrd="0" presId="urn:microsoft.com/office/officeart/2005/8/layout/hierarchy5"/>
    <dgm:cxn modelId="{98D2A55E-828B-4871-96CD-06CCBCAD89EB}" type="presOf" srcId="{7C3FCBEA-FEB3-443F-B6C1-CEF90122E8F1}" destId="{DF7486E7-ED29-4DB7-9D42-3DE0A03D1A3F}" srcOrd="0" destOrd="0" presId="urn:microsoft.com/office/officeart/2005/8/layout/hierarchy5"/>
    <dgm:cxn modelId="{74572C6B-DBCB-41C9-8DE6-555E0075C616}" type="presOf" srcId="{0E93665A-677B-4739-8D15-4F648E75EAAD}" destId="{27066489-2949-4F95-90BF-C76AF9BEDB59}" srcOrd="0" destOrd="0" presId="urn:microsoft.com/office/officeart/2005/8/layout/hierarchy5"/>
    <dgm:cxn modelId="{5C806035-44C0-4D94-B6DD-B36DB6D7F371}" type="presOf" srcId="{BD09255F-4C4C-4AF6-A3EB-4CF7CF378BB4}" destId="{C4923136-DBF5-45F4-95E8-3D24A9D7202A}" srcOrd="0" destOrd="0" presId="urn:microsoft.com/office/officeart/2005/8/layout/hierarchy5"/>
    <dgm:cxn modelId="{295E75D4-A58F-4EB6-B840-9932029144CA}" type="presOf" srcId="{90476945-4497-42B8-9E89-D84275BF4224}" destId="{8A4ADE5A-84F0-49BA-94AE-8D5FECE55656}" srcOrd="0" destOrd="0" presId="urn:microsoft.com/office/officeart/2005/8/layout/hierarchy5"/>
    <dgm:cxn modelId="{C680C89C-19D6-44DF-BD0B-320448D5EBAB}" type="presOf" srcId="{9E1E1637-5C3F-4B65-A1BC-E585AB09814D}" destId="{C3D5C10A-E514-46D2-81EF-E8F3482436C3}" srcOrd="1" destOrd="0" presId="urn:microsoft.com/office/officeart/2005/8/layout/hierarchy5"/>
    <dgm:cxn modelId="{2D166630-4B7F-442E-82AA-19030EBF2184}" type="presOf" srcId="{53B1CBDE-60D8-4DD9-9BB6-1962BDC0FAAC}" destId="{A974BB05-C204-4D8F-A14C-D0F41ACC4BF3}" srcOrd="0" destOrd="0" presId="urn:microsoft.com/office/officeart/2005/8/layout/hierarchy5"/>
    <dgm:cxn modelId="{7BF663CC-E9F2-4524-9D46-14D515483E1C}" type="presOf" srcId="{FC10937B-8D94-4831-B14E-AF85C1850AFD}" destId="{EDAFEFA7-A352-4796-9B0E-8EBE570035DC}" srcOrd="0" destOrd="0" presId="urn:microsoft.com/office/officeart/2005/8/layout/hierarchy5"/>
    <dgm:cxn modelId="{76AA7288-183F-4414-9EFB-E45C4E5FCE34}" type="presOf" srcId="{2948D0A8-8280-4B4A-817E-4615511FC928}" destId="{8E6B46ED-0FA3-48DE-90B9-37B0DAA1432C}" srcOrd="0" destOrd="0" presId="urn:microsoft.com/office/officeart/2005/8/layout/hierarchy5"/>
    <dgm:cxn modelId="{F58789AA-F118-4386-955F-357A97BEBC20}" type="presOf" srcId="{BAAB7942-EDC6-4F21-8431-3DC06E7F12DB}" destId="{F1E83AD9-C1CB-436D-9D02-3DE1F0E8D753}" srcOrd="1" destOrd="0" presId="urn:microsoft.com/office/officeart/2005/8/layout/hierarchy5"/>
    <dgm:cxn modelId="{4C58890D-35A2-4EDC-B8D4-983AA7762531}" type="presOf" srcId="{E8EFD2B3-BB84-47BC-BFB8-1311934A2A7B}" destId="{47AD61C9-B76A-4A71-B862-84E9EE186C0F}" srcOrd="0" destOrd="0" presId="urn:microsoft.com/office/officeart/2005/8/layout/hierarchy5"/>
    <dgm:cxn modelId="{B29EFD71-5DA5-4FA6-B58D-EB5E11FF0F75}" srcId="{4181A91D-2C0C-45BF-8B7A-7572F194CF72}" destId="{AA7FF897-659A-4B7B-8281-0A2CCB0D5167}" srcOrd="0" destOrd="0" parTransId="{E090D38D-F97F-40DE-99E1-67D417186886}" sibTransId="{CDC8BF16-A575-473B-A289-B66A2F4E5D9F}"/>
    <dgm:cxn modelId="{42E86E55-2D03-4895-BA5A-560D08EB78B5}" type="presOf" srcId="{0E93665A-677B-4739-8D15-4F648E75EAAD}" destId="{D7088302-88C3-41F6-9B9B-4A07AFE0D1D1}" srcOrd="1" destOrd="0" presId="urn:microsoft.com/office/officeart/2005/8/layout/hierarchy5"/>
    <dgm:cxn modelId="{68F95D16-DCD1-48EB-AA7C-D0395575C3C6}" type="presOf" srcId="{F9668367-1F81-4CA2-8FEF-2BD35A475BB1}" destId="{2FE93DBA-0061-49A0-826B-99FAB0E83EDA}" srcOrd="0" destOrd="0" presId="urn:microsoft.com/office/officeart/2005/8/layout/hierarchy5"/>
    <dgm:cxn modelId="{99678C93-7C92-4984-8941-369FDDEAFD08}" type="presOf" srcId="{2948D0A8-8280-4B4A-817E-4615511FC928}" destId="{74BB859A-CCF4-4327-A3CB-CD2495722733}" srcOrd="1" destOrd="0" presId="urn:microsoft.com/office/officeart/2005/8/layout/hierarchy5"/>
    <dgm:cxn modelId="{B3BE85C4-E480-4649-9F1C-54E48AB5AE19}" type="presOf" srcId="{80EE101F-6C5E-4713-B31E-7E3759069F58}" destId="{72CCBAA9-F82B-4F89-B478-7C20750ECD8A}" srcOrd="1" destOrd="0" presId="urn:microsoft.com/office/officeart/2005/8/layout/hierarchy5"/>
    <dgm:cxn modelId="{F0538CF3-8801-47B4-B9BC-9C16532E228D}" type="presOf" srcId="{21BB91D7-BAEF-4159-822E-DB9DAC4AC4E2}" destId="{D45F77A6-AB35-49A6-AAA4-B5C2FEB21863}" srcOrd="0" destOrd="0" presId="urn:microsoft.com/office/officeart/2005/8/layout/hierarchy5"/>
    <dgm:cxn modelId="{97F50734-011E-4613-9817-4B138088C723}" type="presOf" srcId="{B66D7819-F7E0-409E-9CD2-E71C662C307D}" destId="{7F05346C-5178-42BA-9041-12B31866BBC5}" srcOrd="0" destOrd="0" presId="urn:microsoft.com/office/officeart/2005/8/layout/hierarchy5"/>
    <dgm:cxn modelId="{2B22E29D-4CE2-4E69-A7EC-AB791CE715F3}" type="presOf" srcId="{4181A91D-2C0C-45BF-8B7A-7572F194CF72}" destId="{BDC0CB62-772D-4D3D-B858-8313407A7064}" srcOrd="0" destOrd="0" presId="urn:microsoft.com/office/officeart/2005/8/layout/hierarchy5"/>
    <dgm:cxn modelId="{8C74FBB0-A471-465D-899E-F5A42A8A93E8}" srcId="{12C62E4F-0A87-4A54-BEBC-7D45D6D9EE7E}" destId="{B66D7819-F7E0-409E-9CD2-E71C662C307D}" srcOrd="2" destOrd="0" parTransId="{A7302BAF-D0E5-48E6-897F-148796BA70C2}" sibTransId="{1741F943-388F-4EE0-9BB4-638A9B64555C}"/>
    <dgm:cxn modelId="{2AB7F9C1-8E87-49A6-B860-4C9E810AE9E3}" srcId="{7C3FCBEA-FEB3-443F-B6C1-CEF90122E8F1}" destId="{D390B01B-8C8B-423C-833E-B6B3FA8A937A}" srcOrd="0" destOrd="0" parTransId="{BD09255F-4C4C-4AF6-A3EB-4CF7CF378BB4}" sibTransId="{B1F3BDFD-D400-4234-B264-4D9CECB2A1B9}"/>
    <dgm:cxn modelId="{DD4BF205-F60D-4418-9C31-E1DE9A0BF870}" type="presOf" srcId="{D390B01B-8C8B-423C-833E-B6B3FA8A937A}" destId="{E5E4310B-33EA-4B78-8508-486B387DDF6D}" srcOrd="0" destOrd="0" presId="urn:microsoft.com/office/officeart/2005/8/layout/hierarchy5"/>
    <dgm:cxn modelId="{91DE9039-695D-4DB0-A279-ED176053D55A}" type="presOf" srcId="{A7302BAF-D0E5-48E6-897F-148796BA70C2}" destId="{6998B74B-DE70-41C3-9728-5A085AC2D9DA}" srcOrd="1" destOrd="0" presId="urn:microsoft.com/office/officeart/2005/8/layout/hierarchy5"/>
    <dgm:cxn modelId="{31A1F087-2F06-4C6E-8993-C709BD0A2808}" srcId="{F6D8DA7F-5994-401F-A10A-2A49D8B93B88}" destId="{21BB91D7-BAEF-4159-822E-DB9DAC4AC4E2}" srcOrd="0" destOrd="0" parTransId="{2948D0A8-8280-4B4A-817E-4615511FC928}" sibTransId="{17399F79-27EE-46A7-9A52-1B51E3E2DCC7}"/>
    <dgm:cxn modelId="{0A3F817B-B1E6-4D02-B261-A9FFC3556FC0}" type="presOf" srcId="{AA7FF897-659A-4B7B-8281-0A2CCB0D5167}" destId="{D593E5D1-310A-4AA9-A25A-C6DABA209904}" srcOrd="0" destOrd="0" presId="urn:microsoft.com/office/officeart/2005/8/layout/hierarchy5"/>
    <dgm:cxn modelId="{F19923A5-6E55-4595-8CB4-828E39ADCC56}" srcId="{92831245-7BC8-434C-9721-9D2F6788EC69}" destId="{4BCC460A-A65D-4838-A849-E7691E8FE1EA}" srcOrd="0" destOrd="0" parTransId="{BD728851-B865-489B-AFD7-3F7B7604A786}" sibTransId="{F7687249-A910-49A5-AB7B-EF33B64FE516}"/>
    <dgm:cxn modelId="{A07A06AC-565A-4FA3-B6FA-942DE3CE5A65}" type="presOf" srcId="{BD728851-B865-489B-AFD7-3F7B7604A786}" destId="{3E7B3E8E-4013-42B1-9C41-73D1D7D70B5B}" srcOrd="1" destOrd="0" presId="urn:microsoft.com/office/officeart/2005/8/layout/hierarchy5"/>
    <dgm:cxn modelId="{4DCB07A1-1F30-4B9C-B5EF-382D27A14EDA}" srcId="{12C62E4F-0A87-4A54-BEBC-7D45D6D9EE7E}" destId="{B76F7596-D500-44A7-9CB6-8EF4D26EDC6E}" srcOrd="1" destOrd="0" parTransId="{0E93665A-677B-4739-8D15-4F648E75EAAD}" sibTransId="{3F3CF9DE-26AB-4023-A915-5EE23ECCF953}"/>
    <dgm:cxn modelId="{5625A747-F448-4D44-9845-F660EBA3DBFB}" srcId="{53B1CBDE-60D8-4DD9-9BB6-1962BDC0FAAC}" destId="{D6C36890-B73D-4376-BD56-AD0C4A169E15}" srcOrd="0" destOrd="0" parTransId="{8F5FB49E-F785-49F1-8D9A-8B665C1728CB}" sibTransId="{B7410C45-1C84-467E-AAEF-DFDE1638E2BA}"/>
    <dgm:cxn modelId="{14F5DCB7-945A-4429-A3EE-D9553B31C4DA}" srcId="{12C62E4F-0A87-4A54-BEBC-7D45D6D9EE7E}" destId="{92831245-7BC8-434C-9721-9D2F6788EC69}" srcOrd="0" destOrd="0" parTransId="{BAAB7942-EDC6-4F21-8431-3DC06E7F12DB}" sibTransId="{BDD1E3F3-3E17-4A71-8511-B646324058C0}"/>
    <dgm:cxn modelId="{3F0EE87D-92C7-4BC3-81E0-C8E86E45FC33}" type="presOf" srcId="{3C54E3F6-1CE7-49B0-8DFF-3B2ED603E4F3}" destId="{FF27618E-1D8F-4850-8AF5-8D40FA9B2B97}" srcOrd="1" destOrd="0" presId="urn:microsoft.com/office/officeart/2005/8/layout/hierarchy5"/>
    <dgm:cxn modelId="{F00362FE-6CE3-47CD-B59C-C3A6676CBAAD}" type="presOf" srcId="{418F2E98-CC99-44E9-A52B-8CB5D4233003}" destId="{8132B1BA-FD68-4452-8133-A3E5896FCBDA}" srcOrd="0" destOrd="0" presId="urn:microsoft.com/office/officeart/2005/8/layout/hierarchy5"/>
    <dgm:cxn modelId="{90C11FC0-8188-45B7-82CA-11F9E84544D5}" type="presOf" srcId="{E2A21C07-63B5-41E0-8B57-9A2ED9C7125A}" destId="{308C84F2-341E-48B8-857B-E6BD425B2249}" srcOrd="0" destOrd="0" presId="urn:microsoft.com/office/officeart/2005/8/layout/hierarchy5"/>
    <dgm:cxn modelId="{4736C375-4894-46B7-B2C2-9B2846977C33}" type="presOf" srcId="{3C54E3F6-1CE7-49B0-8DFF-3B2ED603E4F3}" destId="{35954FEA-A4F3-447A-B4D0-ED7901516809}" srcOrd="0" destOrd="0" presId="urn:microsoft.com/office/officeart/2005/8/layout/hierarchy5"/>
    <dgm:cxn modelId="{4450BA4F-7607-4AD4-A6D1-32D06087C69B}" type="presOf" srcId="{90476945-4497-42B8-9E89-D84275BF4224}" destId="{244ADD28-9F0F-4756-9025-57AB3B4AFE2B}" srcOrd="1" destOrd="0" presId="urn:microsoft.com/office/officeart/2005/8/layout/hierarchy5"/>
    <dgm:cxn modelId="{CD38A4D1-0305-45FB-BEE8-9642C180A73E}" srcId="{12C62E4F-0A87-4A54-BEBC-7D45D6D9EE7E}" destId="{53B1CBDE-60D8-4DD9-9BB6-1962BDC0FAAC}" srcOrd="5" destOrd="0" parTransId="{90476945-4497-42B8-9E89-D84275BF4224}" sibTransId="{74EEF233-737E-445C-9544-C43053F92AC5}"/>
    <dgm:cxn modelId="{D55FE2F5-D01A-42F6-9427-E79E388ADAEF}" srcId="{B76F7596-D500-44A7-9CB6-8EF4D26EDC6E}" destId="{E99A85EF-6D78-4F97-A30D-4CB39EB96A14}" srcOrd="0" destOrd="0" parTransId="{C0761FC1-31A3-4A9E-BC24-593D722D2A21}" sibTransId="{BAB69F22-D09E-4790-B865-23DEB15A6857}"/>
    <dgm:cxn modelId="{CE5FDB32-2ED8-4145-8310-3E12AE78A203}" type="presOf" srcId="{8F5FB49E-F785-49F1-8D9A-8B665C1728CB}" destId="{C0EC16CD-6CC7-49F3-AD49-4952CA0A4073}" srcOrd="0" destOrd="0" presId="urn:microsoft.com/office/officeart/2005/8/layout/hierarchy5"/>
    <dgm:cxn modelId="{C6DCD788-E3D9-47B5-ACF7-30492DC797BE}" srcId="{FC10937B-8D94-4831-B14E-AF85C1850AFD}" destId="{E2A21C07-63B5-41E0-8B57-9A2ED9C7125A}" srcOrd="0" destOrd="0" parTransId="{80EE101F-6C5E-4713-B31E-7E3759069F58}" sibTransId="{B1E21320-4D82-4276-82C3-DE27F4F33611}"/>
    <dgm:cxn modelId="{14ABEDB1-B4C0-495E-A5C3-AB66A6901341}" type="presOf" srcId="{BAAB7942-EDC6-4F21-8431-3DC06E7F12DB}" destId="{5F9630AB-1DF8-4CE1-9644-816C3D2C20ED}" srcOrd="0" destOrd="0" presId="urn:microsoft.com/office/officeart/2005/8/layout/hierarchy5"/>
    <dgm:cxn modelId="{0C6CC04A-840A-48A8-956B-7982559CED6A}" type="presOf" srcId="{C0761FC1-31A3-4A9E-BC24-593D722D2A21}" destId="{82800395-4D5A-45CC-B298-F37E7C8FD079}" srcOrd="1" destOrd="0" presId="urn:microsoft.com/office/officeart/2005/8/layout/hierarchy5"/>
    <dgm:cxn modelId="{D7699B73-E643-40EF-9793-04A7449A69F1}" srcId="{F9668367-1F81-4CA2-8FEF-2BD35A475BB1}" destId="{7C3FCBEA-FEB3-443F-B6C1-CEF90122E8F1}" srcOrd="0" destOrd="0" parTransId="{EDC3542D-186A-4C1C-AD90-EA3487E711C0}" sibTransId="{21027524-6708-40ED-9674-4C0F74AE8B0C}"/>
    <dgm:cxn modelId="{29A4A8E0-1964-4C88-B487-F3AFB7ADD2BF}" type="presOf" srcId="{C0761FC1-31A3-4A9E-BC24-593D722D2A21}" destId="{7DA4AAD3-A9A1-4ECE-B6B1-310F436702BA}" srcOrd="0" destOrd="0" presId="urn:microsoft.com/office/officeart/2005/8/layout/hierarchy5"/>
    <dgm:cxn modelId="{8D80118D-94CE-4CB7-BE87-6171B1F2FE4C}" type="presParOf" srcId="{2FE93DBA-0061-49A0-826B-99FAB0E83EDA}" destId="{5D13F1B7-CFF4-4649-A366-50DDB51112CF}" srcOrd="0" destOrd="0" presId="urn:microsoft.com/office/officeart/2005/8/layout/hierarchy5"/>
    <dgm:cxn modelId="{3154AC3A-CFFA-46E6-BDB5-219976012949}" type="presParOf" srcId="{5D13F1B7-CFF4-4649-A366-50DDB51112CF}" destId="{D219C6B6-1985-415C-9180-EE2B97AE1F1D}" srcOrd="0" destOrd="0" presId="urn:microsoft.com/office/officeart/2005/8/layout/hierarchy5"/>
    <dgm:cxn modelId="{929378D3-ADBB-4E23-B9D2-EE473B804941}" type="presParOf" srcId="{D219C6B6-1985-415C-9180-EE2B97AE1F1D}" destId="{506168FF-7A0D-4D81-AFF9-E94ADF0FCC3A}" srcOrd="0" destOrd="0" presId="urn:microsoft.com/office/officeart/2005/8/layout/hierarchy5"/>
    <dgm:cxn modelId="{5EAF6D47-391A-4F03-8299-1BEBA86CB069}" type="presParOf" srcId="{506168FF-7A0D-4D81-AFF9-E94ADF0FCC3A}" destId="{DF7486E7-ED29-4DB7-9D42-3DE0A03D1A3F}" srcOrd="0" destOrd="0" presId="urn:microsoft.com/office/officeart/2005/8/layout/hierarchy5"/>
    <dgm:cxn modelId="{E900BA5E-F8BD-4A2A-AD0F-FEBF77584E13}" type="presParOf" srcId="{506168FF-7A0D-4D81-AFF9-E94ADF0FCC3A}" destId="{D96544AE-3B3A-4AE0-BAC3-E7B5F65F233A}" srcOrd="1" destOrd="0" presId="urn:microsoft.com/office/officeart/2005/8/layout/hierarchy5"/>
    <dgm:cxn modelId="{F54A7991-B7AA-43E9-8350-9AEB2A8117B1}" type="presParOf" srcId="{D96544AE-3B3A-4AE0-BAC3-E7B5F65F233A}" destId="{C4923136-DBF5-45F4-95E8-3D24A9D7202A}" srcOrd="0" destOrd="0" presId="urn:microsoft.com/office/officeart/2005/8/layout/hierarchy5"/>
    <dgm:cxn modelId="{396C3429-B853-410C-8AEF-E82A4AB2652A}" type="presParOf" srcId="{C4923136-DBF5-45F4-95E8-3D24A9D7202A}" destId="{7AD0852C-E309-45E5-90A2-1F603728A52C}" srcOrd="0" destOrd="0" presId="urn:microsoft.com/office/officeart/2005/8/layout/hierarchy5"/>
    <dgm:cxn modelId="{6AC2DD79-F2E3-42AC-BFB9-5AE62510C8A6}" type="presParOf" srcId="{D96544AE-3B3A-4AE0-BAC3-E7B5F65F233A}" destId="{93C7E39C-C4F5-4BB8-84B7-5CE2FAC64FE5}" srcOrd="1" destOrd="0" presId="urn:microsoft.com/office/officeart/2005/8/layout/hierarchy5"/>
    <dgm:cxn modelId="{F5E9885C-9FC4-4B18-8E20-17F83C499B1E}" type="presParOf" srcId="{93C7E39C-C4F5-4BB8-84B7-5CE2FAC64FE5}" destId="{E5E4310B-33EA-4B78-8508-486B387DDF6D}" srcOrd="0" destOrd="0" presId="urn:microsoft.com/office/officeart/2005/8/layout/hierarchy5"/>
    <dgm:cxn modelId="{AFA670F5-5DB5-4A0F-B785-127435192D58}" type="presParOf" srcId="{93C7E39C-C4F5-4BB8-84B7-5CE2FAC64FE5}" destId="{867693C7-CC1F-4FD1-A06C-B54A07BD42A5}" srcOrd="1" destOrd="0" presId="urn:microsoft.com/office/officeart/2005/8/layout/hierarchy5"/>
    <dgm:cxn modelId="{F423EACB-456F-4D73-A427-C05E6CA108FE}" type="presParOf" srcId="{867693C7-CC1F-4FD1-A06C-B54A07BD42A5}" destId="{30E2626F-C08A-4BB6-979F-9776FBDF9539}" srcOrd="0" destOrd="0" presId="urn:microsoft.com/office/officeart/2005/8/layout/hierarchy5"/>
    <dgm:cxn modelId="{B516F815-DE5E-4DD0-9C4D-628D30BFFE1D}" type="presParOf" srcId="{30E2626F-C08A-4BB6-979F-9776FBDF9539}" destId="{C3D5C10A-E514-46D2-81EF-E8F3482436C3}" srcOrd="0" destOrd="0" presId="urn:microsoft.com/office/officeart/2005/8/layout/hierarchy5"/>
    <dgm:cxn modelId="{7C7A9AF3-9811-4143-A026-5B12EC3F6A1E}" type="presParOf" srcId="{867693C7-CC1F-4FD1-A06C-B54A07BD42A5}" destId="{14493739-06AD-4990-9CBA-6895FCE2CF59}" srcOrd="1" destOrd="0" presId="urn:microsoft.com/office/officeart/2005/8/layout/hierarchy5"/>
    <dgm:cxn modelId="{10EEFE87-AE90-4D4A-A9B9-3B7EE3DCA479}" type="presParOf" srcId="{14493739-06AD-4990-9CBA-6895FCE2CF59}" destId="{EDAFEFA7-A352-4796-9B0E-8EBE570035DC}" srcOrd="0" destOrd="0" presId="urn:microsoft.com/office/officeart/2005/8/layout/hierarchy5"/>
    <dgm:cxn modelId="{100F9017-3C97-42BA-859A-63018B914C8C}" type="presParOf" srcId="{14493739-06AD-4990-9CBA-6895FCE2CF59}" destId="{2544DFB2-A518-4C6A-9F2C-8C79B13DFDEC}" srcOrd="1" destOrd="0" presId="urn:microsoft.com/office/officeart/2005/8/layout/hierarchy5"/>
    <dgm:cxn modelId="{842FA35E-25D5-40CA-9344-7C9B42E5DE0C}" type="presParOf" srcId="{2544DFB2-A518-4C6A-9F2C-8C79B13DFDEC}" destId="{01DC668B-93A8-4594-A7FB-14825E0FF286}" srcOrd="0" destOrd="0" presId="urn:microsoft.com/office/officeart/2005/8/layout/hierarchy5"/>
    <dgm:cxn modelId="{CB1B5D1E-DAE3-4150-9938-42539870D3D9}" type="presParOf" srcId="{01DC668B-93A8-4594-A7FB-14825E0FF286}" destId="{72CCBAA9-F82B-4F89-B478-7C20750ECD8A}" srcOrd="0" destOrd="0" presId="urn:microsoft.com/office/officeart/2005/8/layout/hierarchy5"/>
    <dgm:cxn modelId="{AE004889-A1DD-4C8C-A0CD-98507B621A18}" type="presParOf" srcId="{2544DFB2-A518-4C6A-9F2C-8C79B13DFDEC}" destId="{E4D2E20D-BCA8-4435-985A-0C769AD9C460}" srcOrd="1" destOrd="0" presId="urn:microsoft.com/office/officeart/2005/8/layout/hierarchy5"/>
    <dgm:cxn modelId="{9665E772-81CA-4B1B-A796-78DE04623A6A}" type="presParOf" srcId="{E4D2E20D-BCA8-4435-985A-0C769AD9C460}" destId="{308C84F2-341E-48B8-857B-E6BD425B2249}" srcOrd="0" destOrd="0" presId="urn:microsoft.com/office/officeart/2005/8/layout/hierarchy5"/>
    <dgm:cxn modelId="{309B3783-EF0D-49E7-88EA-EC1B8CEF461E}" type="presParOf" srcId="{E4D2E20D-BCA8-4435-985A-0C769AD9C460}" destId="{822F9ACB-B111-4E54-863D-8AEC449522D3}" srcOrd="1" destOrd="0" presId="urn:microsoft.com/office/officeart/2005/8/layout/hierarchy5"/>
    <dgm:cxn modelId="{44DD6D2F-D0DF-42CA-9F1B-1AF9D788AE11}" type="presParOf" srcId="{D96544AE-3B3A-4AE0-BAC3-E7B5F65F233A}" destId="{F0411ECC-C09A-49C2-B99A-FD2E895E8EC3}" srcOrd="2" destOrd="0" presId="urn:microsoft.com/office/officeart/2005/8/layout/hierarchy5"/>
    <dgm:cxn modelId="{A47AD160-A79B-4923-9126-358FB5C49FF7}" type="presParOf" srcId="{F0411ECC-C09A-49C2-B99A-FD2E895E8EC3}" destId="{588A3968-C27B-406D-9E01-0FBC4555B5AA}" srcOrd="0" destOrd="0" presId="urn:microsoft.com/office/officeart/2005/8/layout/hierarchy5"/>
    <dgm:cxn modelId="{E120B090-72BB-419E-97F9-A8B5F1929AFE}" type="presParOf" srcId="{D96544AE-3B3A-4AE0-BAC3-E7B5F65F233A}" destId="{D410F3F2-5C32-4466-8D41-883C7BD650A8}" srcOrd="3" destOrd="0" presId="urn:microsoft.com/office/officeart/2005/8/layout/hierarchy5"/>
    <dgm:cxn modelId="{A19BD15E-A397-4247-9B93-89218A7A4687}" type="presParOf" srcId="{D410F3F2-5C32-4466-8D41-883C7BD650A8}" destId="{723263D0-8023-4E7D-9FCE-EF667DBE5350}" srcOrd="0" destOrd="0" presId="urn:microsoft.com/office/officeart/2005/8/layout/hierarchy5"/>
    <dgm:cxn modelId="{9358BE42-2EB4-44E3-B0E2-ED7E7BB9F4AB}" type="presParOf" srcId="{D410F3F2-5C32-4466-8D41-883C7BD650A8}" destId="{29C7AA4F-13EF-43F1-8047-0A7173C811BA}" srcOrd="1" destOrd="0" presId="urn:microsoft.com/office/officeart/2005/8/layout/hierarchy5"/>
    <dgm:cxn modelId="{409F62C2-B26E-424D-B346-D2ACAF819EF7}" type="presParOf" srcId="{29C7AA4F-13EF-43F1-8047-0A7173C811BA}" destId="{5F9630AB-1DF8-4CE1-9644-816C3D2C20ED}" srcOrd="0" destOrd="0" presId="urn:microsoft.com/office/officeart/2005/8/layout/hierarchy5"/>
    <dgm:cxn modelId="{A306D175-FBFD-49B7-809E-3631F0C77023}" type="presParOf" srcId="{5F9630AB-1DF8-4CE1-9644-816C3D2C20ED}" destId="{F1E83AD9-C1CB-436D-9D02-3DE1F0E8D753}" srcOrd="0" destOrd="0" presId="urn:microsoft.com/office/officeart/2005/8/layout/hierarchy5"/>
    <dgm:cxn modelId="{3C1B011B-963E-4ABA-8E8E-F2ED8C72276F}" type="presParOf" srcId="{29C7AA4F-13EF-43F1-8047-0A7173C811BA}" destId="{C6B4E025-C701-46D7-845B-153C3C43CD09}" srcOrd="1" destOrd="0" presId="urn:microsoft.com/office/officeart/2005/8/layout/hierarchy5"/>
    <dgm:cxn modelId="{2296604C-A44C-427C-8631-046B89C1EE4F}" type="presParOf" srcId="{C6B4E025-C701-46D7-845B-153C3C43CD09}" destId="{0EDD75AA-0651-47DE-8FDE-BB7501A54A84}" srcOrd="0" destOrd="0" presId="urn:microsoft.com/office/officeart/2005/8/layout/hierarchy5"/>
    <dgm:cxn modelId="{553A5953-5F2D-4326-8570-7556BF39A3B0}" type="presParOf" srcId="{C6B4E025-C701-46D7-845B-153C3C43CD09}" destId="{EC2AC9E2-1EA2-4472-9899-619EB2CC5A6F}" srcOrd="1" destOrd="0" presId="urn:microsoft.com/office/officeart/2005/8/layout/hierarchy5"/>
    <dgm:cxn modelId="{CAAA4B46-6BE8-4941-ABD3-536566A80835}" type="presParOf" srcId="{EC2AC9E2-1EA2-4472-9899-619EB2CC5A6F}" destId="{AA7F315D-C219-4AFB-B746-09D72564E1B2}" srcOrd="0" destOrd="0" presId="urn:microsoft.com/office/officeart/2005/8/layout/hierarchy5"/>
    <dgm:cxn modelId="{DF996776-3828-439B-9589-3C90958B6E6E}" type="presParOf" srcId="{AA7F315D-C219-4AFB-B746-09D72564E1B2}" destId="{3E7B3E8E-4013-42B1-9C41-73D1D7D70B5B}" srcOrd="0" destOrd="0" presId="urn:microsoft.com/office/officeart/2005/8/layout/hierarchy5"/>
    <dgm:cxn modelId="{13BF6FFF-F2FC-4132-AEF0-488BCCD8D872}" type="presParOf" srcId="{EC2AC9E2-1EA2-4472-9899-619EB2CC5A6F}" destId="{69129491-AA2B-4B75-AAD1-58364994829D}" srcOrd="1" destOrd="0" presId="urn:microsoft.com/office/officeart/2005/8/layout/hierarchy5"/>
    <dgm:cxn modelId="{56402C82-1FDE-463E-BDF1-40261569065A}" type="presParOf" srcId="{69129491-AA2B-4B75-AAD1-58364994829D}" destId="{FACB2404-2A41-4C9B-B8F5-8CC1F2ADF6D2}" srcOrd="0" destOrd="0" presId="urn:microsoft.com/office/officeart/2005/8/layout/hierarchy5"/>
    <dgm:cxn modelId="{E8E47F65-5198-4B43-B116-6435E7EA3DE2}" type="presParOf" srcId="{69129491-AA2B-4B75-AAD1-58364994829D}" destId="{05581EF4-C786-4895-9D6D-72A7A271441E}" srcOrd="1" destOrd="0" presId="urn:microsoft.com/office/officeart/2005/8/layout/hierarchy5"/>
    <dgm:cxn modelId="{FAA9EB77-AD6A-4E5D-B264-E6BF6126BBEA}" type="presParOf" srcId="{29C7AA4F-13EF-43F1-8047-0A7173C811BA}" destId="{27066489-2949-4F95-90BF-C76AF9BEDB59}" srcOrd="2" destOrd="0" presId="urn:microsoft.com/office/officeart/2005/8/layout/hierarchy5"/>
    <dgm:cxn modelId="{026C2DF5-DA5F-465D-9A1D-518973C696A2}" type="presParOf" srcId="{27066489-2949-4F95-90BF-C76AF9BEDB59}" destId="{D7088302-88C3-41F6-9B9B-4A07AFE0D1D1}" srcOrd="0" destOrd="0" presId="urn:microsoft.com/office/officeart/2005/8/layout/hierarchy5"/>
    <dgm:cxn modelId="{7DB6E7C9-0326-4657-A319-091E268551F9}" type="presParOf" srcId="{29C7AA4F-13EF-43F1-8047-0A7173C811BA}" destId="{6CB781DA-15C9-44E5-8477-58C1C5A152FD}" srcOrd="3" destOrd="0" presId="urn:microsoft.com/office/officeart/2005/8/layout/hierarchy5"/>
    <dgm:cxn modelId="{2E87CADE-E783-4411-825E-89E40912F4B0}" type="presParOf" srcId="{6CB781DA-15C9-44E5-8477-58C1C5A152FD}" destId="{929806CE-9D3B-4A16-AE5A-37C9F1AB30FC}" srcOrd="0" destOrd="0" presId="urn:microsoft.com/office/officeart/2005/8/layout/hierarchy5"/>
    <dgm:cxn modelId="{B63348A6-7118-4880-A913-0E00C40CCBC8}" type="presParOf" srcId="{6CB781DA-15C9-44E5-8477-58C1C5A152FD}" destId="{27064798-A2CA-43C9-8CD1-797641846CED}" srcOrd="1" destOrd="0" presId="urn:microsoft.com/office/officeart/2005/8/layout/hierarchy5"/>
    <dgm:cxn modelId="{2582CE18-6F13-4DAE-A478-C3D264F86F40}" type="presParOf" srcId="{27064798-A2CA-43C9-8CD1-797641846CED}" destId="{7DA4AAD3-A9A1-4ECE-B6B1-310F436702BA}" srcOrd="0" destOrd="0" presId="urn:microsoft.com/office/officeart/2005/8/layout/hierarchy5"/>
    <dgm:cxn modelId="{9A671A12-4F1A-4D3A-917C-C3B1217A9DCB}" type="presParOf" srcId="{7DA4AAD3-A9A1-4ECE-B6B1-310F436702BA}" destId="{82800395-4D5A-45CC-B298-F37E7C8FD079}" srcOrd="0" destOrd="0" presId="urn:microsoft.com/office/officeart/2005/8/layout/hierarchy5"/>
    <dgm:cxn modelId="{490CC917-9557-4456-A1BF-173459690276}" type="presParOf" srcId="{27064798-A2CA-43C9-8CD1-797641846CED}" destId="{DE37582A-6AE4-4F70-BAA0-2F7061F694F4}" srcOrd="1" destOrd="0" presId="urn:microsoft.com/office/officeart/2005/8/layout/hierarchy5"/>
    <dgm:cxn modelId="{40A9E22E-8AC3-489D-B9CB-C92F4721AF98}" type="presParOf" srcId="{DE37582A-6AE4-4F70-BAA0-2F7061F694F4}" destId="{B91CF802-0A69-43FF-BAEB-3063FC307E61}" srcOrd="0" destOrd="0" presId="urn:microsoft.com/office/officeart/2005/8/layout/hierarchy5"/>
    <dgm:cxn modelId="{069DC5AE-11D9-405D-ADE8-9CAD30962760}" type="presParOf" srcId="{DE37582A-6AE4-4F70-BAA0-2F7061F694F4}" destId="{EB62E306-C427-4589-9FE4-9ABD1FBF48CA}" srcOrd="1" destOrd="0" presId="urn:microsoft.com/office/officeart/2005/8/layout/hierarchy5"/>
    <dgm:cxn modelId="{98065BEE-28E8-494F-B144-FF13CF4D0935}" type="presParOf" srcId="{29C7AA4F-13EF-43F1-8047-0A7173C811BA}" destId="{B217B2D5-A00D-4ADE-A955-BBE0AFEA2D97}" srcOrd="4" destOrd="0" presId="urn:microsoft.com/office/officeart/2005/8/layout/hierarchy5"/>
    <dgm:cxn modelId="{7CF7F968-4CF1-4E5F-A9CC-AFA2248A38C5}" type="presParOf" srcId="{B217B2D5-A00D-4ADE-A955-BBE0AFEA2D97}" destId="{6998B74B-DE70-41C3-9728-5A085AC2D9DA}" srcOrd="0" destOrd="0" presId="urn:microsoft.com/office/officeart/2005/8/layout/hierarchy5"/>
    <dgm:cxn modelId="{1608E801-F484-4A6A-A541-EB708D805592}" type="presParOf" srcId="{29C7AA4F-13EF-43F1-8047-0A7173C811BA}" destId="{1056C3E1-F4BE-48CC-9CDA-9760CE566CCD}" srcOrd="5" destOrd="0" presId="urn:microsoft.com/office/officeart/2005/8/layout/hierarchy5"/>
    <dgm:cxn modelId="{A174F8F9-DA10-4A99-B56F-264EB85D6EC6}" type="presParOf" srcId="{1056C3E1-F4BE-48CC-9CDA-9760CE566CCD}" destId="{7F05346C-5178-42BA-9041-12B31866BBC5}" srcOrd="0" destOrd="0" presId="urn:microsoft.com/office/officeart/2005/8/layout/hierarchy5"/>
    <dgm:cxn modelId="{6C08FC4D-41D3-447E-B197-7C5523D2AD68}" type="presParOf" srcId="{1056C3E1-F4BE-48CC-9CDA-9760CE566CCD}" destId="{EFFD4D95-D8A9-48DA-AD34-A5C62F915B16}" srcOrd="1" destOrd="0" presId="urn:microsoft.com/office/officeart/2005/8/layout/hierarchy5"/>
    <dgm:cxn modelId="{5AC3710E-0963-4853-A7FA-0ACAEC05568F}" type="presParOf" srcId="{EFFD4D95-D8A9-48DA-AD34-A5C62F915B16}" destId="{8132B1BA-FD68-4452-8133-A3E5896FCBDA}" srcOrd="0" destOrd="0" presId="urn:microsoft.com/office/officeart/2005/8/layout/hierarchy5"/>
    <dgm:cxn modelId="{9A511397-7482-4757-BAEC-68BA57E8F951}" type="presParOf" srcId="{8132B1BA-FD68-4452-8133-A3E5896FCBDA}" destId="{81ED6CB5-1F59-44FB-AC79-EE527541FB1A}" srcOrd="0" destOrd="0" presId="urn:microsoft.com/office/officeart/2005/8/layout/hierarchy5"/>
    <dgm:cxn modelId="{4896F808-1420-408A-8EAD-7A90711D19A9}" type="presParOf" srcId="{EFFD4D95-D8A9-48DA-AD34-A5C62F915B16}" destId="{526A02CD-D8C2-49EB-81FA-32321AA4625F}" srcOrd="1" destOrd="0" presId="urn:microsoft.com/office/officeart/2005/8/layout/hierarchy5"/>
    <dgm:cxn modelId="{918D3EAA-DDF4-4231-939E-AC0B01AB5E93}" type="presParOf" srcId="{526A02CD-D8C2-49EB-81FA-32321AA4625F}" destId="{47AD61C9-B76A-4A71-B862-84E9EE186C0F}" srcOrd="0" destOrd="0" presId="urn:microsoft.com/office/officeart/2005/8/layout/hierarchy5"/>
    <dgm:cxn modelId="{C13B525A-04D2-4A11-8E44-34A69BF2E927}" type="presParOf" srcId="{526A02CD-D8C2-49EB-81FA-32321AA4625F}" destId="{EB0CFA83-BD72-4026-9330-1F4E2F09DBC0}" srcOrd="1" destOrd="0" presId="urn:microsoft.com/office/officeart/2005/8/layout/hierarchy5"/>
    <dgm:cxn modelId="{ACFF6662-67E4-471A-B217-A2AD6156F5BE}" type="presParOf" srcId="{29C7AA4F-13EF-43F1-8047-0A7173C811BA}" destId="{35954FEA-A4F3-447A-B4D0-ED7901516809}" srcOrd="6" destOrd="0" presId="urn:microsoft.com/office/officeart/2005/8/layout/hierarchy5"/>
    <dgm:cxn modelId="{5CDCE8BE-C024-48C1-994B-7DA4AE38548A}" type="presParOf" srcId="{35954FEA-A4F3-447A-B4D0-ED7901516809}" destId="{FF27618E-1D8F-4850-8AF5-8D40FA9B2B97}" srcOrd="0" destOrd="0" presId="urn:microsoft.com/office/officeart/2005/8/layout/hierarchy5"/>
    <dgm:cxn modelId="{A2842B48-F640-4EAB-99E2-99FD9EC5D5AA}" type="presParOf" srcId="{29C7AA4F-13EF-43F1-8047-0A7173C811BA}" destId="{373B4A40-387A-4400-A12A-6A210BA0EF38}" srcOrd="7" destOrd="0" presId="urn:microsoft.com/office/officeart/2005/8/layout/hierarchy5"/>
    <dgm:cxn modelId="{35FA3664-CDD5-4813-81FB-3FC87F9598B2}" type="presParOf" srcId="{373B4A40-387A-4400-A12A-6A210BA0EF38}" destId="{BDC0CB62-772D-4D3D-B858-8313407A7064}" srcOrd="0" destOrd="0" presId="urn:microsoft.com/office/officeart/2005/8/layout/hierarchy5"/>
    <dgm:cxn modelId="{BA5D85AC-4871-41F5-A2BF-C01537B87443}" type="presParOf" srcId="{373B4A40-387A-4400-A12A-6A210BA0EF38}" destId="{F83602A9-3EA5-46F6-A10C-9AC6ED985B72}" srcOrd="1" destOrd="0" presId="urn:microsoft.com/office/officeart/2005/8/layout/hierarchy5"/>
    <dgm:cxn modelId="{15955CF6-BE31-478B-B868-0D95636233AC}" type="presParOf" srcId="{F83602A9-3EA5-46F6-A10C-9AC6ED985B72}" destId="{B2B0E66D-39FF-4FAD-A09E-D8012BFA5577}" srcOrd="0" destOrd="0" presId="urn:microsoft.com/office/officeart/2005/8/layout/hierarchy5"/>
    <dgm:cxn modelId="{4C169A3F-4D8D-4618-BC69-48F1AF7A206F}" type="presParOf" srcId="{B2B0E66D-39FF-4FAD-A09E-D8012BFA5577}" destId="{F90F76D6-9E2F-4F6A-BDF5-AC6A51A20EC7}" srcOrd="0" destOrd="0" presId="urn:microsoft.com/office/officeart/2005/8/layout/hierarchy5"/>
    <dgm:cxn modelId="{0EE9EBDB-F563-4885-99DB-BA26C30A0F72}" type="presParOf" srcId="{F83602A9-3EA5-46F6-A10C-9AC6ED985B72}" destId="{04A92FD5-BBA4-4FA4-B0CE-5738764C7CB1}" srcOrd="1" destOrd="0" presId="urn:microsoft.com/office/officeart/2005/8/layout/hierarchy5"/>
    <dgm:cxn modelId="{7D1EB604-0660-4E24-B9B3-67A5EF5D6DC2}" type="presParOf" srcId="{04A92FD5-BBA4-4FA4-B0CE-5738764C7CB1}" destId="{D593E5D1-310A-4AA9-A25A-C6DABA209904}" srcOrd="0" destOrd="0" presId="urn:microsoft.com/office/officeart/2005/8/layout/hierarchy5"/>
    <dgm:cxn modelId="{2CD9C2DE-66F0-4277-B3A3-2AD93184E445}" type="presParOf" srcId="{04A92FD5-BBA4-4FA4-B0CE-5738764C7CB1}" destId="{7B7079CE-2DFC-407B-979A-41AA0554C79C}" srcOrd="1" destOrd="0" presId="urn:microsoft.com/office/officeart/2005/8/layout/hierarchy5"/>
    <dgm:cxn modelId="{AA642149-6E7C-4A56-8EC2-77791BE3DC0F}" type="presParOf" srcId="{29C7AA4F-13EF-43F1-8047-0A7173C811BA}" destId="{29E6618B-FBD9-4A20-9ED8-652002225BB7}" srcOrd="8" destOrd="0" presId="urn:microsoft.com/office/officeart/2005/8/layout/hierarchy5"/>
    <dgm:cxn modelId="{C28B4D95-1A18-409A-9F08-C9A2A933E45E}" type="presParOf" srcId="{29E6618B-FBD9-4A20-9ED8-652002225BB7}" destId="{99C3EAF3-AF3E-489A-AF3C-6FBC41BE68A9}" srcOrd="0" destOrd="0" presId="urn:microsoft.com/office/officeart/2005/8/layout/hierarchy5"/>
    <dgm:cxn modelId="{4511E3EE-3685-420D-AB2D-A3F702035712}" type="presParOf" srcId="{29C7AA4F-13EF-43F1-8047-0A7173C811BA}" destId="{08FAE427-5C0D-4AC9-80BE-BC05D7376611}" srcOrd="9" destOrd="0" presId="urn:microsoft.com/office/officeart/2005/8/layout/hierarchy5"/>
    <dgm:cxn modelId="{03B91375-55CA-4B27-8839-37B762BC7137}" type="presParOf" srcId="{08FAE427-5C0D-4AC9-80BE-BC05D7376611}" destId="{DF17D770-4394-4BC4-80A7-85B6EB7D13AE}" srcOrd="0" destOrd="0" presId="urn:microsoft.com/office/officeart/2005/8/layout/hierarchy5"/>
    <dgm:cxn modelId="{BBDCECC1-ADB5-4A35-852F-4D3485212C96}" type="presParOf" srcId="{08FAE427-5C0D-4AC9-80BE-BC05D7376611}" destId="{A9400B1F-DFD8-4C64-9567-9B6234BAC8B0}" srcOrd="1" destOrd="0" presId="urn:microsoft.com/office/officeart/2005/8/layout/hierarchy5"/>
    <dgm:cxn modelId="{606160CA-AB86-49EC-AD17-F89C5511AB0A}" type="presParOf" srcId="{A9400B1F-DFD8-4C64-9567-9B6234BAC8B0}" destId="{8E6B46ED-0FA3-48DE-90B9-37B0DAA1432C}" srcOrd="0" destOrd="0" presId="urn:microsoft.com/office/officeart/2005/8/layout/hierarchy5"/>
    <dgm:cxn modelId="{00A93EB7-A1F0-4EB1-BE06-732D5F9C4D60}" type="presParOf" srcId="{8E6B46ED-0FA3-48DE-90B9-37B0DAA1432C}" destId="{74BB859A-CCF4-4327-A3CB-CD2495722733}" srcOrd="0" destOrd="0" presId="urn:microsoft.com/office/officeart/2005/8/layout/hierarchy5"/>
    <dgm:cxn modelId="{D1C0FA5B-3054-4404-95DD-25F70B835CED}" type="presParOf" srcId="{A9400B1F-DFD8-4C64-9567-9B6234BAC8B0}" destId="{ED681E66-7873-4057-A3CE-B3B1296DE284}" srcOrd="1" destOrd="0" presId="urn:microsoft.com/office/officeart/2005/8/layout/hierarchy5"/>
    <dgm:cxn modelId="{BB7C2623-3894-4579-863D-663FAAA519DD}" type="presParOf" srcId="{ED681E66-7873-4057-A3CE-B3B1296DE284}" destId="{D45F77A6-AB35-49A6-AAA4-B5C2FEB21863}" srcOrd="0" destOrd="0" presId="urn:microsoft.com/office/officeart/2005/8/layout/hierarchy5"/>
    <dgm:cxn modelId="{6DF4D558-E163-4FD4-98D6-B22CBA526C3A}" type="presParOf" srcId="{ED681E66-7873-4057-A3CE-B3B1296DE284}" destId="{6BA62454-2F02-4A65-9DAF-C6A4F8231372}" srcOrd="1" destOrd="0" presId="urn:microsoft.com/office/officeart/2005/8/layout/hierarchy5"/>
    <dgm:cxn modelId="{876602DE-5B35-49C6-A5BD-CDD4A7174E6D}" type="presParOf" srcId="{29C7AA4F-13EF-43F1-8047-0A7173C811BA}" destId="{8A4ADE5A-84F0-49BA-94AE-8D5FECE55656}" srcOrd="10" destOrd="0" presId="urn:microsoft.com/office/officeart/2005/8/layout/hierarchy5"/>
    <dgm:cxn modelId="{3D00ACF4-239B-45B0-87B6-BE696E0B8F53}" type="presParOf" srcId="{8A4ADE5A-84F0-49BA-94AE-8D5FECE55656}" destId="{244ADD28-9F0F-4756-9025-57AB3B4AFE2B}" srcOrd="0" destOrd="0" presId="urn:microsoft.com/office/officeart/2005/8/layout/hierarchy5"/>
    <dgm:cxn modelId="{030125EF-7B52-45E5-8A42-1EFF427C3859}" type="presParOf" srcId="{29C7AA4F-13EF-43F1-8047-0A7173C811BA}" destId="{FEDB0764-9F0D-4872-A35F-D647CD2C3B24}" srcOrd="11" destOrd="0" presId="urn:microsoft.com/office/officeart/2005/8/layout/hierarchy5"/>
    <dgm:cxn modelId="{79E4F43E-118F-475A-B1AD-5C7DB0E81028}" type="presParOf" srcId="{FEDB0764-9F0D-4872-A35F-D647CD2C3B24}" destId="{A974BB05-C204-4D8F-A14C-D0F41ACC4BF3}" srcOrd="0" destOrd="0" presId="urn:microsoft.com/office/officeart/2005/8/layout/hierarchy5"/>
    <dgm:cxn modelId="{5FE0D6AB-80E6-448F-9CF9-9F4EF29CEC22}" type="presParOf" srcId="{FEDB0764-9F0D-4872-A35F-D647CD2C3B24}" destId="{F97E07ED-5C9B-4BA8-ACCB-CB44BD539073}" srcOrd="1" destOrd="0" presId="urn:microsoft.com/office/officeart/2005/8/layout/hierarchy5"/>
    <dgm:cxn modelId="{A1D94B8B-8E60-4B4D-A40F-EBC19357EA4A}" type="presParOf" srcId="{F97E07ED-5C9B-4BA8-ACCB-CB44BD539073}" destId="{C0EC16CD-6CC7-49F3-AD49-4952CA0A4073}" srcOrd="0" destOrd="0" presId="urn:microsoft.com/office/officeart/2005/8/layout/hierarchy5"/>
    <dgm:cxn modelId="{141D20A3-8D77-407C-9E09-5FE759D347E5}" type="presParOf" srcId="{C0EC16CD-6CC7-49F3-AD49-4952CA0A4073}" destId="{AEF602C7-952D-424B-A697-AC0531C50203}" srcOrd="0" destOrd="0" presId="urn:microsoft.com/office/officeart/2005/8/layout/hierarchy5"/>
    <dgm:cxn modelId="{7BEB7B09-5E9F-4B41-82E3-5BBCEC3B190C}" type="presParOf" srcId="{F97E07ED-5C9B-4BA8-ACCB-CB44BD539073}" destId="{DC07AD6F-BE92-4D98-ADE9-0CC879C75000}" srcOrd="1" destOrd="0" presId="urn:microsoft.com/office/officeart/2005/8/layout/hierarchy5"/>
    <dgm:cxn modelId="{11750370-1467-4C2B-ACB7-01B7D2796DFC}" type="presParOf" srcId="{DC07AD6F-BE92-4D98-ADE9-0CC879C75000}" destId="{5F28B525-C2B2-490D-A80E-6C56CD5E61BE}" srcOrd="0" destOrd="0" presId="urn:microsoft.com/office/officeart/2005/8/layout/hierarchy5"/>
    <dgm:cxn modelId="{38F72C40-2F1B-472B-9C22-50841871E9CE}" type="presParOf" srcId="{DC07AD6F-BE92-4D98-ADE9-0CC879C75000}" destId="{83F28BAB-C9D9-4649-85E0-6CFEF00384DD}" srcOrd="1" destOrd="0" presId="urn:microsoft.com/office/officeart/2005/8/layout/hierarchy5"/>
    <dgm:cxn modelId="{B110AA06-6557-44CB-8593-9D81450FB993}" type="presParOf" srcId="{2FE93DBA-0061-49A0-826B-99FAB0E83EDA}" destId="{59907CC4-5458-4BB5-888B-FCA508132353}"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668367-1F81-4CA2-8FEF-2BD35A475BB1}" type="doc">
      <dgm:prSet loTypeId="urn:microsoft.com/office/officeart/2005/8/layout/hierarchy5" loCatId="hierarchy" qsTypeId="urn:microsoft.com/office/officeart/2005/8/quickstyle/3d3" qsCatId="3D" csTypeId="urn:microsoft.com/office/officeart/2005/8/colors/colorful3" csCatId="colorful" phldr="1"/>
      <dgm:spPr/>
      <dgm:t>
        <a:bodyPr/>
        <a:lstStyle/>
        <a:p>
          <a:endParaRPr lang="zh-TW" altLang="en-US"/>
        </a:p>
      </dgm:t>
    </dgm:pt>
    <dgm:pt modelId="{7C3FCBEA-FEB3-443F-B6C1-CEF90122E8F1}">
      <dgm:prSet phldrT="[文字]" custT="1"/>
      <dgm:spPr/>
      <dgm:t>
        <a:bodyPr/>
        <a:lstStyle/>
        <a:p>
          <a:r>
            <a:rPr lang="en-US" altLang="zh-TW" sz="2000" b="1" dirty="0" smtClean="0">
              <a:latin typeface="+mj-ea"/>
              <a:ea typeface="+mj-ea"/>
            </a:rPr>
            <a:t>105-I-1/2</a:t>
          </a:r>
          <a:endParaRPr lang="zh-TW" altLang="en-US" sz="2000" b="1" dirty="0">
            <a:latin typeface="+mj-ea"/>
            <a:ea typeface="+mj-ea"/>
          </a:endParaRPr>
        </a:p>
      </dgm:t>
    </dgm:pt>
    <dgm:pt modelId="{EDC3542D-186A-4C1C-AD90-EA3487E711C0}" type="parTrans" cxnId="{D7699B73-E643-40EF-9793-04A7449A69F1}">
      <dgm:prSet/>
      <dgm:spPr/>
      <dgm:t>
        <a:bodyPr/>
        <a:lstStyle/>
        <a:p>
          <a:endParaRPr lang="zh-TW" altLang="en-US" sz="2000" b="1">
            <a:latin typeface="+mj-ea"/>
            <a:ea typeface="+mj-ea"/>
          </a:endParaRPr>
        </a:p>
      </dgm:t>
    </dgm:pt>
    <dgm:pt modelId="{21027524-6708-40ED-9674-4C0F74AE8B0C}" type="sibTrans" cxnId="{D7699B73-E643-40EF-9793-04A7449A69F1}">
      <dgm:prSet/>
      <dgm:spPr/>
      <dgm:t>
        <a:bodyPr/>
        <a:lstStyle/>
        <a:p>
          <a:endParaRPr lang="zh-TW" altLang="en-US" sz="2000" b="1">
            <a:latin typeface="+mj-ea"/>
            <a:ea typeface="+mj-ea"/>
          </a:endParaRPr>
        </a:p>
      </dgm:t>
    </dgm:pt>
    <dgm:pt modelId="{D390B01B-8C8B-423C-833E-B6B3FA8A937A}">
      <dgm:prSet phldrT="[文字]" custT="1"/>
      <dgm:spPr/>
      <dgm:t>
        <a:bodyPr/>
        <a:lstStyle/>
        <a:p>
          <a:r>
            <a:rPr lang="zh-TW" altLang="en-US" sz="2000" b="1" dirty="0" smtClean="0">
              <a:latin typeface="+mj-ea"/>
              <a:ea typeface="+mj-ea"/>
            </a:rPr>
            <a:t>招標得不適用</a:t>
          </a:r>
          <a:endParaRPr lang="zh-TW" altLang="en-US" sz="2000" b="1" dirty="0">
            <a:latin typeface="+mj-ea"/>
            <a:ea typeface="+mj-ea"/>
          </a:endParaRPr>
        </a:p>
      </dgm:t>
    </dgm:pt>
    <dgm:pt modelId="{BD09255F-4C4C-4AF6-A3EB-4CF7CF378BB4}" type="parTrans" cxnId="{2AB7F9C1-8E87-49A6-B860-4C9E810AE9E3}">
      <dgm:prSet custT="1"/>
      <dgm:spPr/>
      <dgm:t>
        <a:bodyPr/>
        <a:lstStyle/>
        <a:p>
          <a:endParaRPr lang="zh-TW" altLang="en-US" sz="2000" b="1">
            <a:latin typeface="+mj-ea"/>
            <a:ea typeface="+mj-ea"/>
          </a:endParaRPr>
        </a:p>
      </dgm:t>
    </dgm:pt>
    <dgm:pt modelId="{B1F3BDFD-D400-4234-B264-4D9CECB2A1B9}" type="sibTrans" cxnId="{2AB7F9C1-8E87-49A6-B860-4C9E810AE9E3}">
      <dgm:prSet/>
      <dgm:spPr/>
      <dgm:t>
        <a:bodyPr/>
        <a:lstStyle/>
        <a:p>
          <a:endParaRPr lang="zh-TW" altLang="en-US" sz="2000" b="1">
            <a:latin typeface="+mj-ea"/>
            <a:ea typeface="+mj-ea"/>
          </a:endParaRPr>
        </a:p>
      </dgm:t>
    </dgm:pt>
    <dgm:pt modelId="{FC10937B-8D94-4831-B14E-AF85C1850AFD}">
      <dgm:prSet phldrT="[文字]" custT="1"/>
      <dgm:spPr/>
      <dgm:t>
        <a:bodyPr/>
        <a:lstStyle/>
        <a:p>
          <a:r>
            <a:rPr lang="en-US" altLang="zh-TW" sz="2000" b="1" dirty="0" smtClean="0">
              <a:latin typeface="+mj-ea"/>
              <a:ea typeface="+mj-ea"/>
            </a:rPr>
            <a:t>26</a:t>
          </a:r>
          <a:endParaRPr lang="zh-TW" altLang="en-US" sz="2000" b="1" dirty="0">
            <a:latin typeface="+mj-ea"/>
            <a:ea typeface="+mj-ea"/>
          </a:endParaRPr>
        </a:p>
      </dgm:t>
    </dgm:pt>
    <dgm:pt modelId="{9E1E1637-5C3F-4B65-A1BC-E585AB09814D}" type="parTrans" cxnId="{901C99FE-B9D7-4A1D-8488-B194D6883917}">
      <dgm:prSet custT="1"/>
      <dgm:spPr/>
      <dgm:t>
        <a:bodyPr/>
        <a:lstStyle/>
        <a:p>
          <a:endParaRPr lang="zh-TW" altLang="en-US" sz="2000" b="1">
            <a:latin typeface="+mj-ea"/>
            <a:ea typeface="+mj-ea"/>
          </a:endParaRPr>
        </a:p>
      </dgm:t>
    </dgm:pt>
    <dgm:pt modelId="{0CF48A1D-2C22-4E44-9283-E181573AE2AA}" type="sibTrans" cxnId="{901C99FE-B9D7-4A1D-8488-B194D6883917}">
      <dgm:prSet/>
      <dgm:spPr/>
      <dgm:t>
        <a:bodyPr/>
        <a:lstStyle/>
        <a:p>
          <a:endParaRPr lang="zh-TW" altLang="en-US" sz="2000" b="1">
            <a:latin typeface="+mj-ea"/>
            <a:ea typeface="+mj-ea"/>
          </a:endParaRPr>
        </a:p>
      </dgm:t>
    </dgm:pt>
    <dgm:pt modelId="{12C62E4F-0A87-4A54-BEBC-7D45D6D9EE7E}">
      <dgm:prSet phldrT="[文字]" custT="1"/>
      <dgm:spPr/>
      <dgm:t>
        <a:bodyPr/>
        <a:lstStyle/>
        <a:p>
          <a:r>
            <a:rPr lang="zh-TW" altLang="en-US" sz="2000" b="1" dirty="0" smtClean="0">
              <a:latin typeface="+mj-ea"/>
              <a:ea typeface="+mj-ea"/>
            </a:rPr>
            <a:t>決標得不適用</a:t>
          </a:r>
          <a:endParaRPr lang="zh-TW" altLang="en-US" sz="2000" b="1" dirty="0">
            <a:latin typeface="+mj-ea"/>
            <a:ea typeface="+mj-ea"/>
          </a:endParaRPr>
        </a:p>
      </dgm:t>
    </dgm:pt>
    <dgm:pt modelId="{FEE3837E-F2CA-42E4-B3BB-D2093243054B}" type="parTrans" cxnId="{2F0C005A-73DB-48E7-90AB-514A3F89B580}">
      <dgm:prSet custT="1"/>
      <dgm:spPr/>
      <dgm:t>
        <a:bodyPr/>
        <a:lstStyle/>
        <a:p>
          <a:endParaRPr lang="zh-TW" altLang="en-US" sz="2000" b="1">
            <a:latin typeface="+mj-ea"/>
            <a:ea typeface="+mj-ea"/>
          </a:endParaRPr>
        </a:p>
      </dgm:t>
    </dgm:pt>
    <dgm:pt modelId="{B818AAC6-65F8-46CB-A5E2-6171DBE258F2}" type="sibTrans" cxnId="{2F0C005A-73DB-48E7-90AB-514A3F89B580}">
      <dgm:prSet/>
      <dgm:spPr/>
      <dgm:t>
        <a:bodyPr/>
        <a:lstStyle/>
        <a:p>
          <a:endParaRPr lang="zh-TW" altLang="en-US" sz="2000" b="1">
            <a:latin typeface="+mj-ea"/>
            <a:ea typeface="+mj-ea"/>
          </a:endParaRPr>
        </a:p>
      </dgm:t>
    </dgm:pt>
    <dgm:pt modelId="{92831245-7BC8-434C-9721-9D2F6788EC69}">
      <dgm:prSet phldrT="[文字]" custT="1"/>
      <dgm:spPr/>
      <dgm:t>
        <a:bodyPr/>
        <a:lstStyle/>
        <a:p>
          <a:r>
            <a:rPr lang="en-US" altLang="zh-TW" sz="2000" b="1" smtClean="0">
              <a:latin typeface="+mj-ea"/>
              <a:ea typeface="+mj-ea"/>
            </a:rPr>
            <a:t>46</a:t>
          </a:r>
          <a:endParaRPr lang="zh-TW" altLang="en-US" sz="2000" b="1" dirty="0">
            <a:latin typeface="+mj-ea"/>
            <a:ea typeface="+mj-ea"/>
          </a:endParaRPr>
        </a:p>
      </dgm:t>
    </dgm:pt>
    <dgm:pt modelId="{BAAB7942-EDC6-4F21-8431-3DC06E7F12DB}" type="parTrans" cxnId="{14F5DCB7-945A-4429-A3EE-D9553B31C4DA}">
      <dgm:prSet custT="1"/>
      <dgm:spPr/>
      <dgm:t>
        <a:bodyPr/>
        <a:lstStyle/>
        <a:p>
          <a:endParaRPr lang="zh-TW" altLang="en-US" sz="2000" b="1">
            <a:latin typeface="+mj-ea"/>
            <a:ea typeface="+mj-ea"/>
          </a:endParaRPr>
        </a:p>
      </dgm:t>
    </dgm:pt>
    <dgm:pt modelId="{BDD1E3F3-3E17-4A71-8511-B646324058C0}" type="sibTrans" cxnId="{14F5DCB7-945A-4429-A3EE-D9553B31C4DA}">
      <dgm:prSet/>
      <dgm:spPr/>
      <dgm:t>
        <a:bodyPr/>
        <a:lstStyle/>
        <a:p>
          <a:endParaRPr lang="zh-TW" altLang="en-US" sz="2000" b="1">
            <a:latin typeface="+mj-ea"/>
            <a:ea typeface="+mj-ea"/>
          </a:endParaRPr>
        </a:p>
      </dgm:t>
    </dgm:pt>
    <dgm:pt modelId="{B76F7596-D500-44A7-9CB6-8EF4D26EDC6E}">
      <dgm:prSet custT="1"/>
      <dgm:spPr/>
      <dgm:t>
        <a:bodyPr/>
        <a:lstStyle/>
        <a:p>
          <a:r>
            <a:rPr lang="en-US" altLang="zh-TW" sz="2000" b="1" dirty="0" smtClean="0">
              <a:latin typeface="+mj-ea"/>
              <a:ea typeface="+mj-ea"/>
            </a:rPr>
            <a:t>48</a:t>
          </a:r>
          <a:endParaRPr lang="zh-TW" altLang="en-US" sz="2000" b="1" dirty="0">
            <a:latin typeface="+mj-ea"/>
            <a:ea typeface="+mj-ea"/>
          </a:endParaRPr>
        </a:p>
      </dgm:t>
    </dgm:pt>
    <dgm:pt modelId="{0E93665A-677B-4739-8D15-4F648E75EAAD}" type="parTrans" cxnId="{4DCB07A1-1F30-4B9C-B5EF-382D27A14EDA}">
      <dgm:prSet custT="1"/>
      <dgm:spPr/>
      <dgm:t>
        <a:bodyPr/>
        <a:lstStyle/>
        <a:p>
          <a:endParaRPr lang="zh-TW" altLang="en-US" sz="2000" b="1">
            <a:latin typeface="+mj-ea"/>
            <a:ea typeface="+mj-ea"/>
          </a:endParaRPr>
        </a:p>
      </dgm:t>
    </dgm:pt>
    <dgm:pt modelId="{3F3CF9DE-26AB-4023-A915-5EE23ECCF953}" type="sibTrans" cxnId="{4DCB07A1-1F30-4B9C-B5EF-382D27A14EDA}">
      <dgm:prSet/>
      <dgm:spPr/>
      <dgm:t>
        <a:bodyPr/>
        <a:lstStyle/>
        <a:p>
          <a:endParaRPr lang="zh-TW" altLang="en-US" sz="2000" b="1">
            <a:latin typeface="+mj-ea"/>
            <a:ea typeface="+mj-ea"/>
          </a:endParaRPr>
        </a:p>
      </dgm:t>
    </dgm:pt>
    <dgm:pt modelId="{E2A21C07-63B5-41E0-8B57-9A2ED9C7125A}">
      <dgm:prSet custT="1"/>
      <dgm:spPr/>
      <dgm:t>
        <a:bodyPr/>
        <a:lstStyle/>
        <a:p>
          <a:r>
            <a:rPr lang="zh-TW" altLang="en-US" sz="2000" b="1" dirty="0" smtClean="0">
              <a:latin typeface="+mj-ea"/>
              <a:ea typeface="+mj-ea"/>
            </a:rPr>
            <a:t>訂定技術規範之原則與限制</a:t>
          </a:r>
          <a:endParaRPr lang="zh-TW" altLang="en-US" sz="2000" b="1" dirty="0">
            <a:latin typeface="+mj-ea"/>
            <a:ea typeface="+mj-ea"/>
          </a:endParaRPr>
        </a:p>
      </dgm:t>
    </dgm:pt>
    <dgm:pt modelId="{80EE101F-6C5E-4713-B31E-7E3759069F58}" type="parTrans" cxnId="{C6DCD788-E3D9-47B5-ACF7-30492DC797BE}">
      <dgm:prSet custT="1"/>
      <dgm:spPr/>
      <dgm:t>
        <a:bodyPr/>
        <a:lstStyle/>
        <a:p>
          <a:endParaRPr lang="zh-TW" altLang="en-US" sz="2000" b="1">
            <a:latin typeface="+mj-ea"/>
            <a:ea typeface="+mj-ea"/>
          </a:endParaRPr>
        </a:p>
      </dgm:t>
    </dgm:pt>
    <dgm:pt modelId="{B1E21320-4D82-4276-82C3-DE27F4F33611}" type="sibTrans" cxnId="{C6DCD788-E3D9-47B5-ACF7-30492DC797BE}">
      <dgm:prSet/>
      <dgm:spPr/>
      <dgm:t>
        <a:bodyPr/>
        <a:lstStyle/>
        <a:p>
          <a:endParaRPr lang="zh-TW" altLang="en-US" sz="2000" b="1">
            <a:latin typeface="+mj-ea"/>
            <a:ea typeface="+mj-ea"/>
          </a:endParaRPr>
        </a:p>
      </dgm:t>
    </dgm:pt>
    <dgm:pt modelId="{4BCC460A-A65D-4838-A849-E7691E8FE1EA}">
      <dgm:prSet custT="1"/>
      <dgm:spPr/>
      <dgm:t>
        <a:bodyPr/>
        <a:lstStyle/>
        <a:p>
          <a:r>
            <a:rPr lang="zh-TW" altLang="en-US" sz="2000" b="1" smtClean="0">
              <a:latin typeface="+mj-ea"/>
              <a:ea typeface="+mj-ea"/>
            </a:rPr>
            <a:t>底價之訂定</a:t>
          </a:r>
          <a:endParaRPr lang="zh-TW" altLang="en-US" sz="2000" b="1" dirty="0">
            <a:latin typeface="+mj-ea"/>
            <a:ea typeface="+mj-ea"/>
          </a:endParaRPr>
        </a:p>
      </dgm:t>
    </dgm:pt>
    <dgm:pt modelId="{BD728851-B865-489B-AFD7-3F7B7604A786}" type="parTrans" cxnId="{F19923A5-6E55-4595-8CB4-828E39ADCC56}">
      <dgm:prSet custT="1"/>
      <dgm:spPr/>
      <dgm:t>
        <a:bodyPr/>
        <a:lstStyle/>
        <a:p>
          <a:endParaRPr lang="zh-TW" altLang="en-US" sz="2000" b="1">
            <a:latin typeface="+mj-ea"/>
            <a:ea typeface="+mj-ea"/>
          </a:endParaRPr>
        </a:p>
      </dgm:t>
    </dgm:pt>
    <dgm:pt modelId="{F7687249-A910-49A5-AB7B-EF33B64FE516}" type="sibTrans" cxnId="{F19923A5-6E55-4595-8CB4-828E39ADCC56}">
      <dgm:prSet/>
      <dgm:spPr/>
      <dgm:t>
        <a:bodyPr/>
        <a:lstStyle/>
        <a:p>
          <a:endParaRPr lang="zh-TW" altLang="en-US" sz="2000" b="1">
            <a:latin typeface="+mj-ea"/>
            <a:ea typeface="+mj-ea"/>
          </a:endParaRPr>
        </a:p>
      </dgm:t>
    </dgm:pt>
    <dgm:pt modelId="{E99A85EF-6D78-4F97-A30D-4CB39EB96A14}">
      <dgm:prSet custT="1"/>
      <dgm:spPr/>
      <dgm:t>
        <a:bodyPr/>
        <a:lstStyle/>
        <a:p>
          <a:r>
            <a:rPr lang="zh-TW" altLang="en-US" sz="2000" b="1" dirty="0" smtClean="0">
              <a:latin typeface="+mj-ea"/>
              <a:ea typeface="+mj-ea"/>
            </a:rPr>
            <a:t>不予開標決標之情形</a:t>
          </a:r>
          <a:endParaRPr lang="zh-TW" altLang="en-US" sz="2000" b="1" dirty="0">
            <a:latin typeface="+mj-ea"/>
            <a:ea typeface="+mj-ea"/>
          </a:endParaRPr>
        </a:p>
      </dgm:t>
    </dgm:pt>
    <dgm:pt modelId="{C0761FC1-31A3-4A9E-BC24-593D722D2A21}" type="parTrans" cxnId="{D55FE2F5-D01A-42F6-9427-E79E388ADAEF}">
      <dgm:prSet custT="1"/>
      <dgm:spPr/>
      <dgm:t>
        <a:bodyPr/>
        <a:lstStyle/>
        <a:p>
          <a:endParaRPr lang="zh-TW" altLang="en-US" sz="2000" b="1">
            <a:latin typeface="+mj-ea"/>
            <a:ea typeface="+mj-ea"/>
          </a:endParaRPr>
        </a:p>
      </dgm:t>
    </dgm:pt>
    <dgm:pt modelId="{BAB69F22-D09E-4790-B865-23DEB15A6857}" type="sibTrans" cxnId="{D55FE2F5-D01A-42F6-9427-E79E388ADAEF}">
      <dgm:prSet/>
      <dgm:spPr/>
      <dgm:t>
        <a:bodyPr/>
        <a:lstStyle/>
        <a:p>
          <a:endParaRPr lang="zh-TW" altLang="en-US" sz="2000" b="1">
            <a:latin typeface="+mj-ea"/>
            <a:ea typeface="+mj-ea"/>
          </a:endParaRPr>
        </a:p>
      </dgm:t>
    </dgm:pt>
    <dgm:pt modelId="{B66D7819-F7E0-409E-9CD2-E71C662C307D}">
      <dgm:prSet custT="1"/>
      <dgm:spPr/>
      <dgm:t>
        <a:bodyPr/>
        <a:lstStyle/>
        <a:p>
          <a:r>
            <a:rPr lang="en-US" altLang="zh-TW" sz="2000" b="1" dirty="0" smtClean="0">
              <a:latin typeface="+mj-ea"/>
              <a:ea typeface="+mj-ea"/>
            </a:rPr>
            <a:t>53</a:t>
          </a:r>
          <a:endParaRPr lang="zh-TW" altLang="en-US" sz="2000" b="1" dirty="0">
            <a:latin typeface="+mj-ea"/>
            <a:ea typeface="+mj-ea"/>
          </a:endParaRPr>
        </a:p>
      </dgm:t>
    </dgm:pt>
    <dgm:pt modelId="{A7302BAF-D0E5-48E6-897F-148796BA70C2}" type="parTrans" cxnId="{8C74FBB0-A471-465D-899E-F5A42A8A93E8}">
      <dgm:prSet custT="1"/>
      <dgm:spPr/>
      <dgm:t>
        <a:bodyPr/>
        <a:lstStyle/>
        <a:p>
          <a:endParaRPr lang="zh-TW" altLang="en-US" sz="2000" b="1">
            <a:latin typeface="+mj-ea"/>
            <a:ea typeface="+mj-ea"/>
          </a:endParaRPr>
        </a:p>
      </dgm:t>
    </dgm:pt>
    <dgm:pt modelId="{1741F943-388F-4EE0-9BB4-638A9B64555C}" type="sibTrans" cxnId="{8C74FBB0-A471-465D-899E-F5A42A8A93E8}">
      <dgm:prSet/>
      <dgm:spPr/>
      <dgm:t>
        <a:bodyPr/>
        <a:lstStyle/>
        <a:p>
          <a:endParaRPr lang="zh-TW" altLang="en-US" sz="2000" b="1">
            <a:latin typeface="+mj-ea"/>
            <a:ea typeface="+mj-ea"/>
          </a:endParaRPr>
        </a:p>
      </dgm:t>
    </dgm:pt>
    <dgm:pt modelId="{E8EFD2B3-BB84-47BC-BFB8-1311934A2A7B}">
      <dgm:prSet custT="1"/>
      <dgm:spPr/>
      <dgm:t>
        <a:bodyPr/>
        <a:lstStyle/>
        <a:p>
          <a:r>
            <a:rPr lang="zh-TW" altLang="en-US" sz="2000" b="1" dirty="0" smtClean="0">
              <a:latin typeface="+mj-ea"/>
              <a:ea typeface="+mj-ea"/>
            </a:rPr>
            <a:t>減價程序及超底價之報准</a:t>
          </a:r>
          <a:endParaRPr lang="zh-TW" altLang="en-US" sz="2000" b="1" dirty="0">
            <a:latin typeface="+mj-ea"/>
            <a:ea typeface="+mj-ea"/>
          </a:endParaRPr>
        </a:p>
      </dgm:t>
    </dgm:pt>
    <dgm:pt modelId="{418F2E98-CC99-44E9-A52B-8CB5D4233003}" type="parTrans" cxnId="{1DC5F394-D4E2-4A10-B7E3-E2C7B6F26B30}">
      <dgm:prSet custT="1"/>
      <dgm:spPr/>
      <dgm:t>
        <a:bodyPr/>
        <a:lstStyle/>
        <a:p>
          <a:endParaRPr lang="zh-TW" altLang="en-US" sz="2000" b="1">
            <a:latin typeface="+mj-ea"/>
            <a:ea typeface="+mj-ea"/>
          </a:endParaRPr>
        </a:p>
      </dgm:t>
    </dgm:pt>
    <dgm:pt modelId="{EF6EE2AD-FDD1-4B63-93BA-E49441E6096E}" type="sibTrans" cxnId="{1DC5F394-D4E2-4A10-B7E3-E2C7B6F26B30}">
      <dgm:prSet/>
      <dgm:spPr/>
      <dgm:t>
        <a:bodyPr/>
        <a:lstStyle/>
        <a:p>
          <a:endParaRPr lang="zh-TW" altLang="en-US" sz="2000" b="1">
            <a:latin typeface="+mj-ea"/>
            <a:ea typeface="+mj-ea"/>
          </a:endParaRPr>
        </a:p>
      </dgm:t>
    </dgm:pt>
    <dgm:pt modelId="{2A8DC6EF-3307-402F-9793-C1586522CFA2}">
      <dgm:prSet custT="1"/>
      <dgm:spPr/>
      <dgm:t>
        <a:bodyPr/>
        <a:lstStyle/>
        <a:p>
          <a:r>
            <a:rPr lang="en-US" altLang="zh-TW" sz="2000" b="1" dirty="0" smtClean="0">
              <a:latin typeface="+mj-ea"/>
              <a:ea typeface="+mj-ea"/>
            </a:rPr>
            <a:t>27</a:t>
          </a:r>
          <a:endParaRPr lang="zh-TW" altLang="en-US" sz="2000" b="1" dirty="0">
            <a:latin typeface="+mj-ea"/>
            <a:ea typeface="+mj-ea"/>
          </a:endParaRPr>
        </a:p>
      </dgm:t>
    </dgm:pt>
    <dgm:pt modelId="{FCB1F0BC-B882-47E5-8493-2C02089E685C}" type="parTrans" cxnId="{CA6CC753-8E26-45AB-9857-DB767E5E03D3}">
      <dgm:prSet custT="1"/>
      <dgm:spPr/>
      <dgm:t>
        <a:bodyPr/>
        <a:lstStyle/>
        <a:p>
          <a:endParaRPr lang="zh-TW" altLang="en-US" sz="2000" b="1">
            <a:latin typeface="+mj-ea"/>
            <a:ea typeface="+mj-ea"/>
          </a:endParaRPr>
        </a:p>
      </dgm:t>
    </dgm:pt>
    <dgm:pt modelId="{40E69441-4C8E-43B6-BFF6-618DE410A671}" type="sibTrans" cxnId="{CA6CC753-8E26-45AB-9857-DB767E5E03D3}">
      <dgm:prSet/>
      <dgm:spPr/>
      <dgm:t>
        <a:bodyPr/>
        <a:lstStyle/>
        <a:p>
          <a:endParaRPr lang="zh-TW" altLang="en-US" sz="2000" b="1">
            <a:latin typeface="+mj-ea"/>
            <a:ea typeface="+mj-ea"/>
          </a:endParaRPr>
        </a:p>
      </dgm:t>
    </dgm:pt>
    <dgm:pt modelId="{FF5CCB77-4CFE-4334-B57E-1DC838D39936}">
      <dgm:prSet custT="1"/>
      <dgm:spPr/>
      <dgm:t>
        <a:bodyPr/>
        <a:lstStyle/>
        <a:p>
          <a:r>
            <a:rPr lang="zh-TW" altLang="en-US" sz="2000" b="1" dirty="0" smtClean="0">
              <a:latin typeface="+mj-ea"/>
              <a:ea typeface="+mj-ea"/>
            </a:rPr>
            <a:t>招標公告</a:t>
          </a:r>
          <a:endParaRPr lang="zh-TW" altLang="en-US" sz="2000" b="1" dirty="0">
            <a:latin typeface="+mj-ea"/>
            <a:ea typeface="+mj-ea"/>
          </a:endParaRPr>
        </a:p>
      </dgm:t>
    </dgm:pt>
    <dgm:pt modelId="{D279C7F5-76D7-4F10-89B3-8D8371AB73EE}" type="parTrans" cxnId="{425EB479-8EA9-4DD9-9CE9-F346669D8619}">
      <dgm:prSet custT="1"/>
      <dgm:spPr/>
      <dgm:t>
        <a:bodyPr/>
        <a:lstStyle/>
        <a:p>
          <a:endParaRPr lang="zh-TW" altLang="en-US" sz="2000" b="1">
            <a:latin typeface="+mj-ea"/>
            <a:ea typeface="+mj-ea"/>
          </a:endParaRPr>
        </a:p>
      </dgm:t>
    </dgm:pt>
    <dgm:pt modelId="{E2C19C6E-1326-41F8-91D5-9A464D59F39E}" type="sibTrans" cxnId="{425EB479-8EA9-4DD9-9CE9-F346669D8619}">
      <dgm:prSet/>
      <dgm:spPr/>
      <dgm:t>
        <a:bodyPr/>
        <a:lstStyle/>
        <a:p>
          <a:endParaRPr lang="zh-TW" altLang="en-US" sz="2000" b="1">
            <a:latin typeface="+mj-ea"/>
            <a:ea typeface="+mj-ea"/>
          </a:endParaRPr>
        </a:p>
      </dgm:t>
    </dgm:pt>
    <dgm:pt modelId="{211EAF4F-5367-4486-B70F-1C922CCADB9E}">
      <dgm:prSet custT="1"/>
      <dgm:spPr/>
      <dgm:t>
        <a:bodyPr/>
        <a:lstStyle/>
        <a:p>
          <a:r>
            <a:rPr lang="en-US" altLang="zh-TW" sz="2000" b="1" dirty="0" smtClean="0">
              <a:latin typeface="+mj-ea"/>
              <a:ea typeface="+mj-ea"/>
            </a:rPr>
            <a:t>28</a:t>
          </a:r>
          <a:endParaRPr lang="zh-TW" altLang="en-US" sz="2000" b="1" dirty="0">
            <a:latin typeface="+mj-ea"/>
            <a:ea typeface="+mj-ea"/>
          </a:endParaRPr>
        </a:p>
      </dgm:t>
    </dgm:pt>
    <dgm:pt modelId="{8137FC88-A9C9-448B-9732-CC5F3C9F5042}" type="parTrans" cxnId="{2E55AF01-394A-453F-8632-189DBCE53813}">
      <dgm:prSet custT="1"/>
      <dgm:spPr/>
      <dgm:t>
        <a:bodyPr/>
        <a:lstStyle/>
        <a:p>
          <a:endParaRPr lang="zh-TW" altLang="en-US" sz="2000" b="1">
            <a:latin typeface="+mj-ea"/>
            <a:ea typeface="+mj-ea"/>
          </a:endParaRPr>
        </a:p>
      </dgm:t>
    </dgm:pt>
    <dgm:pt modelId="{326A64B9-EAA7-4BF2-A004-BC5615BDAAE7}" type="sibTrans" cxnId="{2E55AF01-394A-453F-8632-189DBCE53813}">
      <dgm:prSet/>
      <dgm:spPr/>
      <dgm:t>
        <a:bodyPr/>
        <a:lstStyle/>
        <a:p>
          <a:endParaRPr lang="zh-TW" altLang="en-US" sz="2000" b="1">
            <a:latin typeface="+mj-ea"/>
            <a:ea typeface="+mj-ea"/>
          </a:endParaRPr>
        </a:p>
      </dgm:t>
    </dgm:pt>
    <dgm:pt modelId="{CA4598A7-EAA7-40EE-B31B-4124B6CFDAD2}">
      <dgm:prSet custT="1"/>
      <dgm:spPr/>
      <dgm:t>
        <a:bodyPr/>
        <a:lstStyle/>
        <a:p>
          <a:r>
            <a:rPr lang="zh-TW" altLang="en-US" sz="2000" b="1" dirty="0" smtClean="0">
              <a:latin typeface="+mj-ea"/>
              <a:ea typeface="+mj-ea"/>
            </a:rPr>
            <a:t>等標期</a:t>
          </a:r>
          <a:endParaRPr lang="zh-TW" altLang="en-US" sz="2000" b="1" dirty="0">
            <a:latin typeface="+mj-ea"/>
            <a:ea typeface="+mj-ea"/>
          </a:endParaRPr>
        </a:p>
      </dgm:t>
    </dgm:pt>
    <dgm:pt modelId="{0A42B6AF-CC6E-42AA-A14B-F046A6A4DE48}" type="parTrans" cxnId="{B535A971-7137-4A4C-B639-01B2BCFCE410}">
      <dgm:prSet custT="1"/>
      <dgm:spPr/>
      <dgm:t>
        <a:bodyPr/>
        <a:lstStyle/>
        <a:p>
          <a:endParaRPr lang="zh-TW" altLang="en-US" sz="2000" b="1">
            <a:latin typeface="+mj-ea"/>
            <a:ea typeface="+mj-ea"/>
          </a:endParaRPr>
        </a:p>
      </dgm:t>
    </dgm:pt>
    <dgm:pt modelId="{589C140D-9F2D-40AB-B349-D6646C130577}" type="sibTrans" cxnId="{B535A971-7137-4A4C-B639-01B2BCFCE410}">
      <dgm:prSet/>
      <dgm:spPr/>
      <dgm:t>
        <a:bodyPr/>
        <a:lstStyle/>
        <a:p>
          <a:endParaRPr lang="zh-TW" altLang="en-US" sz="2000" b="1">
            <a:latin typeface="+mj-ea"/>
            <a:ea typeface="+mj-ea"/>
          </a:endParaRPr>
        </a:p>
      </dgm:t>
    </dgm:pt>
    <dgm:pt modelId="{515AB278-9C77-40C2-A72A-8016322D985E}">
      <dgm:prSet custT="1"/>
      <dgm:spPr/>
      <dgm:t>
        <a:bodyPr/>
        <a:lstStyle/>
        <a:p>
          <a:r>
            <a:rPr lang="en-US" altLang="zh-TW" sz="2000" b="1" dirty="0" smtClean="0">
              <a:latin typeface="+mj-ea"/>
              <a:ea typeface="+mj-ea"/>
            </a:rPr>
            <a:t>30</a:t>
          </a:r>
          <a:endParaRPr lang="zh-TW" altLang="en-US" sz="2000" b="1" dirty="0">
            <a:latin typeface="+mj-ea"/>
            <a:ea typeface="+mj-ea"/>
          </a:endParaRPr>
        </a:p>
      </dgm:t>
    </dgm:pt>
    <dgm:pt modelId="{26BE43A5-D992-405A-93B4-D95FBFBD5231}" type="parTrans" cxnId="{05031892-23E8-4784-9D7F-E5622B469982}">
      <dgm:prSet custT="1"/>
      <dgm:spPr/>
      <dgm:t>
        <a:bodyPr/>
        <a:lstStyle/>
        <a:p>
          <a:endParaRPr lang="zh-TW" altLang="en-US" sz="2000" b="1">
            <a:latin typeface="+mj-ea"/>
            <a:ea typeface="+mj-ea"/>
          </a:endParaRPr>
        </a:p>
      </dgm:t>
    </dgm:pt>
    <dgm:pt modelId="{337DE5C8-EA5C-4750-9907-0E05B0FB61D5}" type="sibTrans" cxnId="{05031892-23E8-4784-9D7F-E5622B469982}">
      <dgm:prSet/>
      <dgm:spPr/>
      <dgm:t>
        <a:bodyPr/>
        <a:lstStyle/>
        <a:p>
          <a:endParaRPr lang="zh-TW" altLang="en-US" sz="2000" b="1">
            <a:latin typeface="+mj-ea"/>
            <a:ea typeface="+mj-ea"/>
          </a:endParaRPr>
        </a:p>
      </dgm:t>
    </dgm:pt>
    <dgm:pt modelId="{A11C8D05-9775-4A9E-8BE7-ED043A13DE16}">
      <dgm:prSet custT="1"/>
      <dgm:spPr/>
      <dgm:t>
        <a:bodyPr/>
        <a:lstStyle/>
        <a:p>
          <a:r>
            <a:rPr lang="zh-TW" altLang="en-US" sz="2000" b="1" dirty="0" smtClean="0">
              <a:latin typeface="+mj-ea"/>
              <a:ea typeface="+mj-ea"/>
            </a:rPr>
            <a:t>押標金及保證金</a:t>
          </a:r>
          <a:endParaRPr lang="zh-TW" altLang="en-US" sz="2000" b="1" dirty="0">
            <a:latin typeface="+mj-ea"/>
            <a:ea typeface="+mj-ea"/>
          </a:endParaRPr>
        </a:p>
      </dgm:t>
    </dgm:pt>
    <dgm:pt modelId="{8E37FB44-A590-49FB-B82E-9EA81AF59BEA}" type="parTrans" cxnId="{41A48BD8-43BB-4FC0-AF58-334A7062F7E9}">
      <dgm:prSet custT="1"/>
      <dgm:spPr/>
      <dgm:t>
        <a:bodyPr/>
        <a:lstStyle/>
        <a:p>
          <a:endParaRPr lang="zh-TW" altLang="en-US" sz="2000" b="1">
            <a:latin typeface="+mj-ea"/>
            <a:ea typeface="+mj-ea"/>
          </a:endParaRPr>
        </a:p>
      </dgm:t>
    </dgm:pt>
    <dgm:pt modelId="{FE003C88-F02E-40FA-B5FA-C6640E81BD84}" type="sibTrans" cxnId="{41A48BD8-43BB-4FC0-AF58-334A7062F7E9}">
      <dgm:prSet/>
      <dgm:spPr/>
      <dgm:t>
        <a:bodyPr/>
        <a:lstStyle/>
        <a:p>
          <a:endParaRPr lang="zh-TW" altLang="en-US" sz="2000" b="1">
            <a:latin typeface="+mj-ea"/>
            <a:ea typeface="+mj-ea"/>
          </a:endParaRPr>
        </a:p>
      </dgm:t>
    </dgm:pt>
    <dgm:pt modelId="{357B51FF-4A59-4CB1-830B-FF40CDCA463A}">
      <dgm:prSet custT="1"/>
      <dgm:spPr/>
      <dgm:t>
        <a:bodyPr/>
        <a:lstStyle/>
        <a:p>
          <a:r>
            <a:rPr lang="en-US" altLang="zh-TW" sz="2000" b="1" dirty="0" smtClean="0">
              <a:latin typeface="+mj-ea"/>
              <a:ea typeface="+mj-ea"/>
            </a:rPr>
            <a:t>36</a:t>
          </a:r>
          <a:endParaRPr lang="zh-TW" altLang="en-US" sz="2000" b="1" dirty="0">
            <a:latin typeface="+mj-ea"/>
            <a:ea typeface="+mj-ea"/>
          </a:endParaRPr>
        </a:p>
      </dgm:t>
    </dgm:pt>
    <dgm:pt modelId="{1CE11FC2-E865-4EFE-8B19-34ECC7928B84}" type="parTrans" cxnId="{FC5D18EB-7FA1-4097-BB6D-9939849C1540}">
      <dgm:prSet custT="1"/>
      <dgm:spPr/>
      <dgm:t>
        <a:bodyPr/>
        <a:lstStyle/>
        <a:p>
          <a:endParaRPr lang="zh-TW" altLang="en-US" sz="2000" b="1">
            <a:latin typeface="+mj-ea"/>
            <a:ea typeface="+mj-ea"/>
          </a:endParaRPr>
        </a:p>
      </dgm:t>
    </dgm:pt>
    <dgm:pt modelId="{89FF93EB-DEEE-4FB8-BD80-3CB08242387D}" type="sibTrans" cxnId="{FC5D18EB-7FA1-4097-BB6D-9939849C1540}">
      <dgm:prSet/>
      <dgm:spPr/>
      <dgm:t>
        <a:bodyPr/>
        <a:lstStyle/>
        <a:p>
          <a:endParaRPr lang="zh-TW" altLang="en-US" sz="2000" b="1">
            <a:latin typeface="+mj-ea"/>
            <a:ea typeface="+mj-ea"/>
          </a:endParaRPr>
        </a:p>
      </dgm:t>
    </dgm:pt>
    <dgm:pt modelId="{25B1DC0B-F28F-4196-BF53-6E9D6DAEDFEC}">
      <dgm:prSet custT="1"/>
      <dgm:spPr/>
      <dgm:t>
        <a:bodyPr/>
        <a:lstStyle/>
        <a:p>
          <a:r>
            <a:rPr lang="zh-TW" altLang="en-US" sz="2000" b="1" dirty="0" smtClean="0">
              <a:latin typeface="+mj-ea"/>
              <a:ea typeface="+mj-ea"/>
            </a:rPr>
            <a:t>投標資格</a:t>
          </a:r>
          <a:endParaRPr lang="zh-TW" altLang="en-US" sz="2000" b="1" dirty="0">
            <a:latin typeface="+mj-ea"/>
            <a:ea typeface="+mj-ea"/>
          </a:endParaRPr>
        </a:p>
      </dgm:t>
    </dgm:pt>
    <dgm:pt modelId="{41C464CA-BA2B-44E0-A8CC-447759D5FB17}" type="parTrans" cxnId="{8A773B7F-5F25-404D-840B-F66CAF78B9C1}">
      <dgm:prSet custT="1"/>
      <dgm:spPr/>
      <dgm:t>
        <a:bodyPr/>
        <a:lstStyle/>
        <a:p>
          <a:endParaRPr lang="zh-TW" altLang="en-US" sz="2000" b="1">
            <a:latin typeface="+mj-ea"/>
            <a:ea typeface="+mj-ea"/>
          </a:endParaRPr>
        </a:p>
      </dgm:t>
    </dgm:pt>
    <dgm:pt modelId="{1192C14A-9EA6-4793-AB88-59CEA199C1A2}" type="sibTrans" cxnId="{8A773B7F-5F25-404D-840B-F66CAF78B9C1}">
      <dgm:prSet/>
      <dgm:spPr/>
      <dgm:t>
        <a:bodyPr/>
        <a:lstStyle/>
        <a:p>
          <a:endParaRPr lang="zh-TW" altLang="en-US" sz="2000" b="1">
            <a:latin typeface="+mj-ea"/>
            <a:ea typeface="+mj-ea"/>
          </a:endParaRPr>
        </a:p>
      </dgm:t>
    </dgm:pt>
    <dgm:pt modelId="{517A9B5C-5EC3-46CA-A0C3-DEE3707973D0}">
      <dgm:prSet custT="1"/>
      <dgm:spPr/>
      <dgm:t>
        <a:bodyPr/>
        <a:lstStyle/>
        <a:p>
          <a:r>
            <a:rPr lang="en-US" altLang="zh-TW" sz="2000" b="1" dirty="0" smtClean="0">
              <a:latin typeface="+mj-ea"/>
              <a:ea typeface="+mj-ea"/>
            </a:rPr>
            <a:t>33</a:t>
          </a:r>
          <a:endParaRPr lang="zh-TW" altLang="en-US" sz="2000" b="1" dirty="0">
            <a:latin typeface="+mj-ea"/>
            <a:ea typeface="+mj-ea"/>
          </a:endParaRPr>
        </a:p>
      </dgm:t>
    </dgm:pt>
    <dgm:pt modelId="{9FBC65D5-3B3D-4BD9-80B3-01112DEC94F7}" type="parTrans" cxnId="{7E56C7C0-8C1C-44C0-89A6-00BEDB39FB38}">
      <dgm:prSet custT="1"/>
      <dgm:spPr/>
      <dgm:t>
        <a:bodyPr/>
        <a:lstStyle/>
        <a:p>
          <a:endParaRPr lang="zh-TW" altLang="en-US" sz="2000" b="1">
            <a:latin typeface="+mj-ea"/>
            <a:ea typeface="+mj-ea"/>
          </a:endParaRPr>
        </a:p>
      </dgm:t>
    </dgm:pt>
    <dgm:pt modelId="{ED5A6D94-D871-404A-B009-74C4D6A256B5}" type="sibTrans" cxnId="{7E56C7C0-8C1C-44C0-89A6-00BEDB39FB38}">
      <dgm:prSet/>
      <dgm:spPr/>
      <dgm:t>
        <a:bodyPr/>
        <a:lstStyle/>
        <a:p>
          <a:endParaRPr lang="zh-TW" altLang="en-US" sz="2000" b="1">
            <a:latin typeface="+mj-ea"/>
            <a:ea typeface="+mj-ea"/>
          </a:endParaRPr>
        </a:p>
      </dgm:t>
    </dgm:pt>
    <dgm:pt modelId="{3E0281C9-0F95-4E00-8405-9CEA77D20EB6}">
      <dgm:prSet custT="1"/>
      <dgm:spPr/>
      <dgm:t>
        <a:bodyPr/>
        <a:lstStyle/>
        <a:p>
          <a:r>
            <a:rPr lang="zh-TW" altLang="en-US" sz="2000" b="1" dirty="0" smtClean="0">
              <a:latin typeface="+mj-ea"/>
              <a:ea typeface="+mj-ea"/>
            </a:rPr>
            <a:t>投標文件之遞送及補正</a:t>
          </a:r>
          <a:endParaRPr lang="zh-TW" altLang="en-US" sz="2000" b="1" dirty="0">
            <a:latin typeface="+mj-ea"/>
            <a:ea typeface="+mj-ea"/>
          </a:endParaRPr>
        </a:p>
      </dgm:t>
    </dgm:pt>
    <dgm:pt modelId="{6144DC40-9FB0-439B-92B1-EAB4516BE6F1}" type="parTrans" cxnId="{957AA512-C94F-406C-A0B8-8AE550E4FFD8}">
      <dgm:prSet custT="1"/>
      <dgm:spPr/>
      <dgm:t>
        <a:bodyPr/>
        <a:lstStyle/>
        <a:p>
          <a:endParaRPr lang="zh-TW" altLang="en-US" sz="2000" b="1">
            <a:latin typeface="+mj-ea"/>
            <a:ea typeface="+mj-ea"/>
          </a:endParaRPr>
        </a:p>
      </dgm:t>
    </dgm:pt>
    <dgm:pt modelId="{E17EFEFE-73FD-414D-89CB-7BC2B79D56CE}" type="sibTrans" cxnId="{957AA512-C94F-406C-A0B8-8AE550E4FFD8}">
      <dgm:prSet/>
      <dgm:spPr/>
      <dgm:t>
        <a:bodyPr/>
        <a:lstStyle/>
        <a:p>
          <a:endParaRPr lang="zh-TW" altLang="en-US" sz="2000" b="1">
            <a:latin typeface="+mj-ea"/>
            <a:ea typeface="+mj-ea"/>
          </a:endParaRPr>
        </a:p>
      </dgm:t>
    </dgm:pt>
    <dgm:pt modelId="{2FE93DBA-0061-49A0-826B-99FAB0E83EDA}" type="pres">
      <dgm:prSet presAssocID="{F9668367-1F81-4CA2-8FEF-2BD35A475BB1}" presName="mainComposite" presStyleCnt="0">
        <dgm:presLayoutVars>
          <dgm:chPref val="1"/>
          <dgm:dir/>
          <dgm:animOne val="branch"/>
          <dgm:animLvl val="lvl"/>
          <dgm:resizeHandles val="exact"/>
        </dgm:presLayoutVars>
      </dgm:prSet>
      <dgm:spPr/>
      <dgm:t>
        <a:bodyPr/>
        <a:lstStyle/>
        <a:p>
          <a:endParaRPr lang="zh-TW" altLang="en-US"/>
        </a:p>
      </dgm:t>
    </dgm:pt>
    <dgm:pt modelId="{5D13F1B7-CFF4-4649-A366-50DDB51112CF}" type="pres">
      <dgm:prSet presAssocID="{F9668367-1F81-4CA2-8FEF-2BD35A475BB1}" presName="hierFlow" presStyleCnt="0"/>
      <dgm:spPr/>
      <dgm:t>
        <a:bodyPr/>
        <a:lstStyle/>
        <a:p>
          <a:endParaRPr lang="zh-TW" altLang="en-US"/>
        </a:p>
      </dgm:t>
    </dgm:pt>
    <dgm:pt modelId="{D219C6B6-1985-415C-9180-EE2B97AE1F1D}" type="pres">
      <dgm:prSet presAssocID="{F9668367-1F81-4CA2-8FEF-2BD35A475BB1}" presName="hierChild1" presStyleCnt="0">
        <dgm:presLayoutVars>
          <dgm:chPref val="1"/>
          <dgm:animOne val="branch"/>
          <dgm:animLvl val="lvl"/>
        </dgm:presLayoutVars>
      </dgm:prSet>
      <dgm:spPr/>
      <dgm:t>
        <a:bodyPr/>
        <a:lstStyle/>
        <a:p>
          <a:endParaRPr lang="zh-TW" altLang="en-US"/>
        </a:p>
      </dgm:t>
    </dgm:pt>
    <dgm:pt modelId="{506168FF-7A0D-4D81-AFF9-E94ADF0FCC3A}" type="pres">
      <dgm:prSet presAssocID="{7C3FCBEA-FEB3-443F-B6C1-CEF90122E8F1}" presName="Name17" presStyleCnt="0"/>
      <dgm:spPr/>
      <dgm:t>
        <a:bodyPr/>
        <a:lstStyle/>
        <a:p>
          <a:endParaRPr lang="zh-TW" altLang="en-US"/>
        </a:p>
      </dgm:t>
    </dgm:pt>
    <dgm:pt modelId="{DF7486E7-ED29-4DB7-9D42-3DE0A03D1A3F}" type="pres">
      <dgm:prSet presAssocID="{7C3FCBEA-FEB3-443F-B6C1-CEF90122E8F1}" presName="level1Shape" presStyleLbl="node0" presStyleIdx="0" presStyleCnt="1" custScaleY="141215">
        <dgm:presLayoutVars>
          <dgm:chPref val="3"/>
        </dgm:presLayoutVars>
      </dgm:prSet>
      <dgm:spPr/>
      <dgm:t>
        <a:bodyPr/>
        <a:lstStyle/>
        <a:p>
          <a:endParaRPr lang="zh-TW" altLang="en-US"/>
        </a:p>
      </dgm:t>
    </dgm:pt>
    <dgm:pt modelId="{D96544AE-3B3A-4AE0-BAC3-E7B5F65F233A}" type="pres">
      <dgm:prSet presAssocID="{7C3FCBEA-FEB3-443F-B6C1-CEF90122E8F1}" presName="hierChild2" presStyleCnt="0"/>
      <dgm:spPr/>
      <dgm:t>
        <a:bodyPr/>
        <a:lstStyle/>
        <a:p>
          <a:endParaRPr lang="zh-TW" altLang="en-US"/>
        </a:p>
      </dgm:t>
    </dgm:pt>
    <dgm:pt modelId="{C4923136-DBF5-45F4-95E8-3D24A9D7202A}" type="pres">
      <dgm:prSet presAssocID="{BD09255F-4C4C-4AF6-A3EB-4CF7CF378BB4}" presName="Name25" presStyleLbl="parChTrans1D2" presStyleIdx="0" presStyleCnt="2"/>
      <dgm:spPr/>
      <dgm:t>
        <a:bodyPr/>
        <a:lstStyle/>
        <a:p>
          <a:endParaRPr lang="zh-TW" altLang="en-US"/>
        </a:p>
      </dgm:t>
    </dgm:pt>
    <dgm:pt modelId="{7AD0852C-E309-45E5-90A2-1F603728A52C}" type="pres">
      <dgm:prSet presAssocID="{BD09255F-4C4C-4AF6-A3EB-4CF7CF378BB4}" presName="connTx" presStyleLbl="parChTrans1D2" presStyleIdx="0" presStyleCnt="2"/>
      <dgm:spPr/>
      <dgm:t>
        <a:bodyPr/>
        <a:lstStyle/>
        <a:p>
          <a:endParaRPr lang="zh-TW" altLang="en-US"/>
        </a:p>
      </dgm:t>
    </dgm:pt>
    <dgm:pt modelId="{93C7E39C-C4F5-4BB8-84B7-5CE2FAC64FE5}" type="pres">
      <dgm:prSet presAssocID="{D390B01B-8C8B-423C-833E-B6B3FA8A937A}" presName="Name30" presStyleCnt="0"/>
      <dgm:spPr/>
      <dgm:t>
        <a:bodyPr/>
        <a:lstStyle/>
        <a:p>
          <a:endParaRPr lang="zh-TW" altLang="en-US"/>
        </a:p>
      </dgm:t>
    </dgm:pt>
    <dgm:pt modelId="{E5E4310B-33EA-4B78-8508-486B387DDF6D}" type="pres">
      <dgm:prSet presAssocID="{D390B01B-8C8B-423C-833E-B6B3FA8A937A}" presName="level2Shape" presStyleLbl="node2" presStyleIdx="0" presStyleCnt="2" custScaleY="141215"/>
      <dgm:spPr/>
      <dgm:t>
        <a:bodyPr/>
        <a:lstStyle/>
        <a:p>
          <a:endParaRPr lang="zh-TW" altLang="en-US"/>
        </a:p>
      </dgm:t>
    </dgm:pt>
    <dgm:pt modelId="{867693C7-CC1F-4FD1-A06C-B54A07BD42A5}" type="pres">
      <dgm:prSet presAssocID="{D390B01B-8C8B-423C-833E-B6B3FA8A937A}" presName="hierChild3" presStyleCnt="0"/>
      <dgm:spPr/>
      <dgm:t>
        <a:bodyPr/>
        <a:lstStyle/>
        <a:p>
          <a:endParaRPr lang="zh-TW" altLang="en-US"/>
        </a:p>
      </dgm:t>
    </dgm:pt>
    <dgm:pt modelId="{30E2626F-C08A-4BB6-979F-9776FBDF9539}" type="pres">
      <dgm:prSet presAssocID="{9E1E1637-5C3F-4B65-A1BC-E585AB09814D}" presName="Name25" presStyleLbl="parChTrans1D3" presStyleIdx="0" presStyleCnt="9"/>
      <dgm:spPr/>
      <dgm:t>
        <a:bodyPr/>
        <a:lstStyle/>
        <a:p>
          <a:endParaRPr lang="zh-TW" altLang="en-US"/>
        </a:p>
      </dgm:t>
    </dgm:pt>
    <dgm:pt modelId="{C3D5C10A-E514-46D2-81EF-E8F3482436C3}" type="pres">
      <dgm:prSet presAssocID="{9E1E1637-5C3F-4B65-A1BC-E585AB09814D}" presName="connTx" presStyleLbl="parChTrans1D3" presStyleIdx="0" presStyleCnt="9"/>
      <dgm:spPr/>
      <dgm:t>
        <a:bodyPr/>
        <a:lstStyle/>
        <a:p>
          <a:endParaRPr lang="zh-TW" altLang="en-US"/>
        </a:p>
      </dgm:t>
    </dgm:pt>
    <dgm:pt modelId="{14493739-06AD-4990-9CBA-6895FCE2CF59}" type="pres">
      <dgm:prSet presAssocID="{FC10937B-8D94-4831-B14E-AF85C1850AFD}" presName="Name30" presStyleCnt="0"/>
      <dgm:spPr/>
      <dgm:t>
        <a:bodyPr/>
        <a:lstStyle/>
        <a:p>
          <a:endParaRPr lang="zh-TW" altLang="en-US"/>
        </a:p>
      </dgm:t>
    </dgm:pt>
    <dgm:pt modelId="{EDAFEFA7-A352-4796-9B0E-8EBE570035DC}" type="pres">
      <dgm:prSet presAssocID="{FC10937B-8D94-4831-B14E-AF85C1850AFD}" presName="level2Shape" presStyleLbl="node3" presStyleIdx="0" presStyleCnt="9"/>
      <dgm:spPr/>
      <dgm:t>
        <a:bodyPr/>
        <a:lstStyle/>
        <a:p>
          <a:endParaRPr lang="zh-TW" altLang="en-US"/>
        </a:p>
      </dgm:t>
    </dgm:pt>
    <dgm:pt modelId="{2544DFB2-A518-4C6A-9F2C-8C79B13DFDEC}" type="pres">
      <dgm:prSet presAssocID="{FC10937B-8D94-4831-B14E-AF85C1850AFD}" presName="hierChild3" presStyleCnt="0"/>
      <dgm:spPr/>
      <dgm:t>
        <a:bodyPr/>
        <a:lstStyle/>
        <a:p>
          <a:endParaRPr lang="zh-TW" altLang="en-US"/>
        </a:p>
      </dgm:t>
    </dgm:pt>
    <dgm:pt modelId="{01DC668B-93A8-4594-A7FB-14825E0FF286}" type="pres">
      <dgm:prSet presAssocID="{80EE101F-6C5E-4713-B31E-7E3759069F58}" presName="Name25" presStyleLbl="parChTrans1D4" presStyleIdx="0" presStyleCnt="9"/>
      <dgm:spPr/>
      <dgm:t>
        <a:bodyPr/>
        <a:lstStyle/>
        <a:p>
          <a:endParaRPr lang="zh-TW" altLang="en-US"/>
        </a:p>
      </dgm:t>
    </dgm:pt>
    <dgm:pt modelId="{72CCBAA9-F82B-4F89-B478-7C20750ECD8A}" type="pres">
      <dgm:prSet presAssocID="{80EE101F-6C5E-4713-B31E-7E3759069F58}" presName="connTx" presStyleLbl="parChTrans1D4" presStyleIdx="0" presStyleCnt="9"/>
      <dgm:spPr/>
      <dgm:t>
        <a:bodyPr/>
        <a:lstStyle/>
        <a:p>
          <a:endParaRPr lang="zh-TW" altLang="en-US"/>
        </a:p>
      </dgm:t>
    </dgm:pt>
    <dgm:pt modelId="{E4D2E20D-BCA8-4435-985A-0C769AD9C460}" type="pres">
      <dgm:prSet presAssocID="{E2A21C07-63B5-41E0-8B57-9A2ED9C7125A}" presName="Name30" presStyleCnt="0"/>
      <dgm:spPr/>
      <dgm:t>
        <a:bodyPr/>
        <a:lstStyle/>
        <a:p>
          <a:endParaRPr lang="zh-TW" altLang="en-US"/>
        </a:p>
      </dgm:t>
    </dgm:pt>
    <dgm:pt modelId="{308C84F2-341E-48B8-857B-E6BD425B2249}" type="pres">
      <dgm:prSet presAssocID="{E2A21C07-63B5-41E0-8B57-9A2ED9C7125A}" presName="level2Shape" presStyleLbl="node4" presStyleIdx="0" presStyleCnt="9" custScaleX="336681"/>
      <dgm:spPr/>
      <dgm:t>
        <a:bodyPr/>
        <a:lstStyle/>
        <a:p>
          <a:endParaRPr lang="zh-TW" altLang="en-US"/>
        </a:p>
      </dgm:t>
    </dgm:pt>
    <dgm:pt modelId="{822F9ACB-B111-4E54-863D-8AEC449522D3}" type="pres">
      <dgm:prSet presAssocID="{E2A21C07-63B5-41E0-8B57-9A2ED9C7125A}" presName="hierChild3" presStyleCnt="0"/>
      <dgm:spPr/>
      <dgm:t>
        <a:bodyPr/>
        <a:lstStyle/>
        <a:p>
          <a:endParaRPr lang="zh-TW" altLang="en-US"/>
        </a:p>
      </dgm:t>
    </dgm:pt>
    <dgm:pt modelId="{229DD84B-FACE-4D90-BF21-F5A0F9DD563A}" type="pres">
      <dgm:prSet presAssocID="{FCB1F0BC-B882-47E5-8493-2C02089E685C}" presName="Name25" presStyleLbl="parChTrans1D3" presStyleIdx="1" presStyleCnt="9"/>
      <dgm:spPr/>
      <dgm:t>
        <a:bodyPr/>
        <a:lstStyle/>
        <a:p>
          <a:endParaRPr lang="zh-TW" altLang="en-US"/>
        </a:p>
      </dgm:t>
    </dgm:pt>
    <dgm:pt modelId="{6814141A-9887-4C4B-AC01-8E1F7F203414}" type="pres">
      <dgm:prSet presAssocID="{FCB1F0BC-B882-47E5-8493-2C02089E685C}" presName="connTx" presStyleLbl="parChTrans1D3" presStyleIdx="1" presStyleCnt="9"/>
      <dgm:spPr/>
      <dgm:t>
        <a:bodyPr/>
        <a:lstStyle/>
        <a:p>
          <a:endParaRPr lang="zh-TW" altLang="en-US"/>
        </a:p>
      </dgm:t>
    </dgm:pt>
    <dgm:pt modelId="{CCEB81FF-C84E-45E0-B40A-92B2BB40D45F}" type="pres">
      <dgm:prSet presAssocID="{2A8DC6EF-3307-402F-9793-C1586522CFA2}" presName="Name30" presStyleCnt="0"/>
      <dgm:spPr/>
      <dgm:t>
        <a:bodyPr/>
        <a:lstStyle/>
        <a:p>
          <a:endParaRPr lang="zh-TW" altLang="en-US"/>
        </a:p>
      </dgm:t>
    </dgm:pt>
    <dgm:pt modelId="{AB41B1A1-50D3-4362-8568-38156A992603}" type="pres">
      <dgm:prSet presAssocID="{2A8DC6EF-3307-402F-9793-C1586522CFA2}" presName="level2Shape" presStyleLbl="node3" presStyleIdx="1" presStyleCnt="9"/>
      <dgm:spPr/>
      <dgm:t>
        <a:bodyPr/>
        <a:lstStyle/>
        <a:p>
          <a:endParaRPr lang="zh-TW" altLang="en-US"/>
        </a:p>
      </dgm:t>
    </dgm:pt>
    <dgm:pt modelId="{B0447A4C-135F-4201-AC4A-621561EE7490}" type="pres">
      <dgm:prSet presAssocID="{2A8DC6EF-3307-402F-9793-C1586522CFA2}" presName="hierChild3" presStyleCnt="0"/>
      <dgm:spPr/>
      <dgm:t>
        <a:bodyPr/>
        <a:lstStyle/>
        <a:p>
          <a:endParaRPr lang="zh-TW" altLang="en-US"/>
        </a:p>
      </dgm:t>
    </dgm:pt>
    <dgm:pt modelId="{5864B104-D063-4FF2-8BAE-F4643AC06335}" type="pres">
      <dgm:prSet presAssocID="{D279C7F5-76D7-4F10-89B3-8D8371AB73EE}" presName="Name25" presStyleLbl="parChTrans1D4" presStyleIdx="1" presStyleCnt="9"/>
      <dgm:spPr/>
      <dgm:t>
        <a:bodyPr/>
        <a:lstStyle/>
        <a:p>
          <a:endParaRPr lang="zh-TW" altLang="en-US"/>
        </a:p>
      </dgm:t>
    </dgm:pt>
    <dgm:pt modelId="{A4C7E4D6-8B88-475C-8DB3-131E9969FB03}" type="pres">
      <dgm:prSet presAssocID="{D279C7F5-76D7-4F10-89B3-8D8371AB73EE}" presName="connTx" presStyleLbl="parChTrans1D4" presStyleIdx="1" presStyleCnt="9"/>
      <dgm:spPr/>
      <dgm:t>
        <a:bodyPr/>
        <a:lstStyle/>
        <a:p>
          <a:endParaRPr lang="zh-TW" altLang="en-US"/>
        </a:p>
      </dgm:t>
    </dgm:pt>
    <dgm:pt modelId="{38491E59-0226-45A5-889A-E8D076A0F399}" type="pres">
      <dgm:prSet presAssocID="{FF5CCB77-4CFE-4334-B57E-1DC838D39936}" presName="Name30" presStyleCnt="0"/>
      <dgm:spPr/>
      <dgm:t>
        <a:bodyPr/>
        <a:lstStyle/>
        <a:p>
          <a:endParaRPr lang="zh-TW" altLang="en-US"/>
        </a:p>
      </dgm:t>
    </dgm:pt>
    <dgm:pt modelId="{C47813D6-60D9-4503-9A64-70178EB2EF29}" type="pres">
      <dgm:prSet presAssocID="{FF5CCB77-4CFE-4334-B57E-1DC838D39936}" presName="level2Shape" presStyleLbl="node4" presStyleIdx="1" presStyleCnt="9" custScaleX="336681"/>
      <dgm:spPr/>
      <dgm:t>
        <a:bodyPr/>
        <a:lstStyle/>
        <a:p>
          <a:endParaRPr lang="zh-TW" altLang="en-US"/>
        </a:p>
      </dgm:t>
    </dgm:pt>
    <dgm:pt modelId="{768ADF1C-9B06-4AE6-8285-8C748FA6F236}" type="pres">
      <dgm:prSet presAssocID="{FF5CCB77-4CFE-4334-B57E-1DC838D39936}" presName="hierChild3" presStyleCnt="0"/>
      <dgm:spPr/>
      <dgm:t>
        <a:bodyPr/>
        <a:lstStyle/>
        <a:p>
          <a:endParaRPr lang="zh-TW" altLang="en-US"/>
        </a:p>
      </dgm:t>
    </dgm:pt>
    <dgm:pt modelId="{D2EE11B5-7276-4312-8532-6A5629CBAECE}" type="pres">
      <dgm:prSet presAssocID="{8137FC88-A9C9-448B-9732-CC5F3C9F5042}" presName="Name25" presStyleLbl="parChTrans1D3" presStyleIdx="2" presStyleCnt="9"/>
      <dgm:spPr/>
      <dgm:t>
        <a:bodyPr/>
        <a:lstStyle/>
        <a:p>
          <a:endParaRPr lang="zh-TW" altLang="en-US"/>
        </a:p>
      </dgm:t>
    </dgm:pt>
    <dgm:pt modelId="{C2E8CE78-3FE2-4F1A-A0A7-9870C2679564}" type="pres">
      <dgm:prSet presAssocID="{8137FC88-A9C9-448B-9732-CC5F3C9F5042}" presName="connTx" presStyleLbl="parChTrans1D3" presStyleIdx="2" presStyleCnt="9"/>
      <dgm:spPr/>
      <dgm:t>
        <a:bodyPr/>
        <a:lstStyle/>
        <a:p>
          <a:endParaRPr lang="zh-TW" altLang="en-US"/>
        </a:p>
      </dgm:t>
    </dgm:pt>
    <dgm:pt modelId="{98BE9B0E-32DE-4721-B9B2-AA6FE636CF9D}" type="pres">
      <dgm:prSet presAssocID="{211EAF4F-5367-4486-B70F-1C922CCADB9E}" presName="Name30" presStyleCnt="0"/>
      <dgm:spPr/>
      <dgm:t>
        <a:bodyPr/>
        <a:lstStyle/>
        <a:p>
          <a:endParaRPr lang="zh-TW" altLang="en-US"/>
        </a:p>
      </dgm:t>
    </dgm:pt>
    <dgm:pt modelId="{14E9F4A8-6C20-429C-A600-5AA762ADF1E1}" type="pres">
      <dgm:prSet presAssocID="{211EAF4F-5367-4486-B70F-1C922CCADB9E}" presName="level2Shape" presStyleLbl="node3" presStyleIdx="2" presStyleCnt="9"/>
      <dgm:spPr/>
      <dgm:t>
        <a:bodyPr/>
        <a:lstStyle/>
        <a:p>
          <a:endParaRPr lang="zh-TW" altLang="en-US"/>
        </a:p>
      </dgm:t>
    </dgm:pt>
    <dgm:pt modelId="{E0C8B591-B7F0-480B-8FA4-B3A7B30C598E}" type="pres">
      <dgm:prSet presAssocID="{211EAF4F-5367-4486-B70F-1C922CCADB9E}" presName="hierChild3" presStyleCnt="0"/>
      <dgm:spPr/>
      <dgm:t>
        <a:bodyPr/>
        <a:lstStyle/>
        <a:p>
          <a:endParaRPr lang="zh-TW" altLang="en-US"/>
        </a:p>
      </dgm:t>
    </dgm:pt>
    <dgm:pt modelId="{FE9B99B6-A7E0-4927-8C9D-4A13A3E6C13E}" type="pres">
      <dgm:prSet presAssocID="{0A42B6AF-CC6E-42AA-A14B-F046A6A4DE48}" presName="Name25" presStyleLbl="parChTrans1D4" presStyleIdx="2" presStyleCnt="9"/>
      <dgm:spPr/>
      <dgm:t>
        <a:bodyPr/>
        <a:lstStyle/>
        <a:p>
          <a:endParaRPr lang="zh-TW" altLang="en-US"/>
        </a:p>
      </dgm:t>
    </dgm:pt>
    <dgm:pt modelId="{F3F23FE1-A98F-4D40-954C-200D85CEDF94}" type="pres">
      <dgm:prSet presAssocID="{0A42B6AF-CC6E-42AA-A14B-F046A6A4DE48}" presName="connTx" presStyleLbl="parChTrans1D4" presStyleIdx="2" presStyleCnt="9"/>
      <dgm:spPr/>
      <dgm:t>
        <a:bodyPr/>
        <a:lstStyle/>
        <a:p>
          <a:endParaRPr lang="zh-TW" altLang="en-US"/>
        </a:p>
      </dgm:t>
    </dgm:pt>
    <dgm:pt modelId="{659C260B-2D57-4026-9379-85E9AE1EF131}" type="pres">
      <dgm:prSet presAssocID="{CA4598A7-EAA7-40EE-B31B-4124B6CFDAD2}" presName="Name30" presStyleCnt="0"/>
      <dgm:spPr/>
      <dgm:t>
        <a:bodyPr/>
        <a:lstStyle/>
        <a:p>
          <a:endParaRPr lang="zh-TW" altLang="en-US"/>
        </a:p>
      </dgm:t>
    </dgm:pt>
    <dgm:pt modelId="{D1112910-9022-43CB-B6C8-D35A7ECAF60F}" type="pres">
      <dgm:prSet presAssocID="{CA4598A7-EAA7-40EE-B31B-4124B6CFDAD2}" presName="level2Shape" presStyleLbl="node4" presStyleIdx="2" presStyleCnt="9" custScaleX="336681"/>
      <dgm:spPr/>
      <dgm:t>
        <a:bodyPr/>
        <a:lstStyle/>
        <a:p>
          <a:endParaRPr lang="zh-TW" altLang="en-US"/>
        </a:p>
      </dgm:t>
    </dgm:pt>
    <dgm:pt modelId="{864780C1-DB8B-472A-A024-B0FEC7328A95}" type="pres">
      <dgm:prSet presAssocID="{CA4598A7-EAA7-40EE-B31B-4124B6CFDAD2}" presName="hierChild3" presStyleCnt="0"/>
      <dgm:spPr/>
      <dgm:t>
        <a:bodyPr/>
        <a:lstStyle/>
        <a:p>
          <a:endParaRPr lang="zh-TW" altLang="en-US"/>
        </a:p>
      </dgm:t>
    </dgm:pt>
    <dgm:pt modelId="{2C4DDA8F-EEBE-46C9-B41D-99CF2E340CE9}" type="pres">
      <dgm:prSet presAssocID="{26BE43A5-D992-405A-93B4-D95FBFBD5231}" presName="Name25" presStyleLbl="parChTrans1D3" presStyleIdx="3" presStyleCnt="9"/>
      <dgm:spPr/>
      <dgm:t>
        <a:bodyPr/>
        <a:lstStyle/>
        <a:p>
          <a:endParaRPr lang="zh-TW" altLang="en-US"/>
        </a:p>
      </dgm:t>
    </dgm:pt>
    <dgm:pt modelId="{403CE602-A58B-419A-9FD6-0E41E438DC9E}" type="pres">
      <dgm:prSet presAssocID="{26BE43A5-D992-405A-93B4-D95FBFBD5231}" presName="connTx" presStyleLbl="parChTrans1D3" presStyleIdx="3" presStyleCnt="9"/>
      <dgm:spPr/>
      <dgm:t>
        <a:bodyPr/>
        <a:lstStyle/>
        <a:p>
          <a:endParaRPr lang="zh-TW" altLang="en-US"/>
        </a:p>
      </dgm:t>
    </dgm:pt>
    <dgm:pt modelId="{3F8C472B-5034-4EF2-BC86-AE5CD8841E2B}" type="pres">
      <dgm:prSet presAssocID="{515AB278-9C77-40C2-A72A-8016322D985E}" presName="Name30" presStyleCnt="0"/>
      <dgm:spPr/>
      <dgm:t>
        <a:bodyPr/>
        <a:lstStyle/>
        <a:p>
          <a:endParaRPr lang="zh-TW" altLang="en-US"/>
        </a:p>
      </dgm:t>
    </dgm:pt>
    <dgm:pt modelId="{57D06AF3-9DC8-48A7-B16B-5071C7C6C9F0}" type="pres">
      <dgm:prSet presAssocID="{515AB278-9C77-40C2-A72A-8016322D985E}" presName="level2Shape" presStyleLbl="node3" presStyleIdx="3" presStyleCnt="9"/>
      <dgm:spPr/>
      <dgm:t>
        <a:bodyPr/>
        <a:lstStyle/>
        <a:p>
          <a:endParaRPr lang="zh-TW" altLang="en-US"/>
        </a:p>
      </dgm:t>
    </dgm:pt>
    <dgm:pt modelId="{A75EFF0C-31EA-4C4C-8F42-5DBB2866172C}" type="pres">
      <dgm:prSet presAssocID="{515AB278-9C77-40C2-A72A-8016322D985E}" presName="hierChild3" presStyleCnt="0"/>
      <dgm:spPr/>
      <dgm:t>
        <a:bodyPr/>
        <a:lstStyle/>
        <a:p>
          <a:endParaRPr lang="zh-TW" altLang="en-US"/>
        </a:p>
      </dgm:t>
    </dgm:pt>
    <dgm:pt modelId="{DD25A543-F91D-4D58-8F34-5E164A8038C3}" type="pres">
      <dgm:prSet presAssocID="{8E37FB44-A590-49FB-B82E-9EA81AF59BEA}" presName="Name25" presStyleLbl="parChTrans1D4" presStyleIdx="3" presStyleCnt="9"/>
      <dgm:spPr/>
      <dgm:t>
        <a:bodyPr/>
        <a:lstStyle/>
        <a:p>
          <a:endParaRPr lang="zh-TW" altLang="en-US"/>
        </a:p>
      </dgm:t>
    </dgm:pt>
    <dgm:pt modelId="{D664817D-0CF0-4423-95C5-2D84B13EDC22}" type="pres">
      <dgm:prSet presAssocID="{8E37FB44-A590-49FB-B82E-9EA81AF59BEA}" presName="connTx" presStyleLbl="parChTrans1D4" presStyleIdx="3" presStyleCnt="9"/>
      <dgm:spPr/>
      <dgm:t>
        <a:bodyPr/>
        <a:lstStyle/>
        <a:p>
          <a:endParaRPr lang="zh-TW" altLang="en-US"/>
        </a:p>
      </dgm:t>
    </dgm:pt>
    <dgm:pt modelId="{BFF1DC1F-B6F9-4F07-AD7F-94E4F784F24F}" type="pres">
      <dgm:prSet presAssocID="{A11C8D05-9775-4A9E-8BE7-ED043A13DE16}" presName="Name30" presStyleCnt="0"/>
      <dgm:spPr/>
      <dgm:t>
        <a:bodyPr/>
        <a:lstStyle/>
        <a:p>
          <a:endParaRPr lang="zh-TW" altLang="en-US"/>
        </a:p>
      </dgm:t>
    </dgm:pt>
    <dgm:pt modelId="{7D9F0510-AD8B-4C14-B709-30FB699653A1}" type="pres">
      <dgm:prSet presAssocID="{A11C8D05-9775-4A9E-8BE7-ED043A13DE16}" presName="level2Shape" presStyleLbl="node4" presStyleIdx="3" presStyleCnt="9" custScaleX="336681"/>
      <dgm:spPr/>
      <dgm:t>
        <a:bodyPr/>
        <a:lstStyle/>
        <a:p>
          <a:endParaRPr lang="zh-TW" altLang="en-US"/>
        </a:p>
      </dgm:t>
    </dgm:pt>
    <dgm:pt modelId="{AB6C86BD-7787-44B0-8C81-C625CDC5C53D}" type="pres">
      <dgm:prSet presAssocID="{A11C8D05-9775-4A9E-8BE7-ED043A13DE16}" presName="hierChild3" presStyleCnt="0"/>
      <dgm:spPr/>
      <dgm:t>
        <a:bodyPr/>
        <a:lstStyle/>
        <a:p>
          <a:endParaRPr lang="zh-TW" altLang="en-US"/>
        </a:p>
      </dgm:t>
    </dgm:pt>
    <dgm:pt modelId="{2B1AD446-BF9D-480F-8228-3E03AA057FB9}" type="pres">
      <dgm:prSet presAssocID="{9FBC65D5-3B3D-4BD9-80B3-01112DEC94F7}" presName="Name25" presStyleLbl="parChTrans1D3" presStyleIdx="4" presStyleCnt="9"/>
      <dgm:spPr/>
      <dgm:t>
        <a:bodyPr/>
        <a:lstStyle/>
        <a:p>
          <a:endParaRPr lang="zh-TW" altLang="en-US"/>
        </a:p>
      </dgm:t>
    </dgm:pt>
    <dgm:pt modelId="{4930C890-AF9B-4E7C-9FD4-549E53803CD4}" type="pres">
      <dgm:prSet presAssocID="{9FBC65D5-3B3D-4BD9-80B3-01112DEC94F7}" presName="connTx" presStyleLbl="parChTrans1D3" presStyleIdx="4" presStyleCnt="9"/>
      <dgm:spPr/>
      <dgm:t>
        <a:bodyPr/>
        <a:lstStyle/>
        <a:p>
          <a:endParaRPr lang="zh-TW" altLang="en-US"/>
        </a:p>
      </dgm:t>
    </dgm:pt>
    <dgm:pt modelId="{0559CB7B-DC1A-41F4-9C32-55D13A845BAE}" type="pres">
      <dgm:prSet presAssocID="{517A9B5C-5EC3-46CA-A0C3-DEE3707973D0}" presName="Name30" presStyleCnt="0"/>
      <dgm:spPr/>
      <dgm:t>
        <a:bodyPr/>
        <a:lstStyle/>
        <a:p>
          <a:endParaRPr lang="zh-TW" altLang="en-US"/>
        </a:p>
      </dgm:t>
    </dgm:pt>
    <dgm:pt modelId="{54180B75-EDAC-4675-B682-DC3B1B160ADA}" type="pres">
      <dgm:prSet presAssocID="{517A9B5C-5EC3-46CA-A0C3-DEE3707973D0}" presName="level2Shape" presStyleLbl="node3" presStyleIdx="4" presStyleCnt="9"/>
      <dgm:spPr/>
      <dgm:t>
        <a:bodyPr/>
        <a:lstStyle/>
        <a:p>
          <a:endParaRPr lang="zh-TW" altLang="en-US"/>
        </a:p>
      </dgm:t>
    </dgm:pt>
    <dgm:pt modelId="{64E126EC-83C3-414B-8E06-D42AE341770B}" type="pres">
      <dgm:prSet presAssocID="{517A9B5C-5EC3-46CA-A0C3-DEE3707973D0}" presName="hierChild3" presStyleCnt="0"/>
      <dgm:spPr/>
      <dgm:t>
        <a:bodyPr/>
        <a:lstStyle/>
        <a:p>
          <a:endParaRPr lang="zh-TW" altLang="en-US"/>
        </a:p>
      </dgm:t>
    </dgm:pt>
    <dgm:pt modelId="{C16AC7E9-13B0-4179-94E8-B1A32BE35CBB}" type="pres">
      <dgm:prSet presAssocID="{6144DC40-9FB0-439B-92B1-EAB4516BE6F1}" presName="Name25" presStyleLbl="parChTrans1D4" presStyleIdx="4" presStyleCnt="9"/>
      <dgm:spPr/>
      <dgm:t>
        <a:bodyPr/>
        <a:lstStyle/>
        <a:p>
          <a:endParaRPr lang="zh-TW" altLang="en-US"/>
        </a:p>
      </dgm:t>
    </dgm:pt>
    <dgm:pt modelId="{77708CF8-E610-4A1F-9A9B-3AA06FB2591A}" type="pres">
      <dgm:prSet presAssocID="{6144DC40-9FB0-439B-92B1-EAB4516BE6F1}" presName="connTx" presStyleLbl="parChTrans1D4" presStyleIdx="4" presStyleCnt="9"/>
      <dgm:spPr/>
      <dgm:t>
        <a:bodyPr/>
        <a:lstStyle/>
        <a:p>
          <a:endParaRPr lang="zh-TW" altLang="en-US"/>
        </a:p>
      </dgm:t>
    </dgm:pt>
    <dgm:pt modelId="{1741C670-06C3-4E5B-B989-8BEE839DBAD9}" type="pres">
      <dgm:prSet presAssocID="{3E0281C9-0F95-4E00-8405-9CEA77D20EB6}" presName="Name30" presStyleCnt="0"/>
      <dgm:spPr/>
      <dgm:t>
        <a:bodyPr/>
        <a:lstStyle/>
        <a:p>
          <a:endParaRPr lang="zh-TW" altLang="en-US"/>
        </a:p>
      </dgm:t>
    </dgm:pt>
    <dgm:pt modelId="{2476CFA2-E0E6-4C43-A585-776CBC0C7472}" type="pres">
      <dgm:prSet presAssocID="{3E0281C9-0F95-4E00-8405-9CEA77D20EB6}" presName="level2Shape" presStyleLbl="node4" presStyleIdx="4" presStyleCnt="9" custScaleX="336681"/>
      <dgm:spPr/>
      <dgm:t>
        <a:bodyPr/>
        <a:lstStyle/>
        <a:p>
          <a:endParaRPr lang="zh-TW" altLang="en-US"/>
        </a:p>
      </dgm:t>
    </dgm:pt>
    <dgm:pt modelId="{FB270252-6301-48D7-8FA7-62F49172FC63}" type="pres">
      <dgm:prSet presAssocID="{3E0281C9-0F95-4E00-8405-9CEA77D20EB6}" presName="hierChild3" presStyleCnt="0"/>
      <dgm:spPr/>
      <dgm:t>
        <a:bodyPr/>
        <a:lstStyle/>
        <a:p>
          <a:endParaRPr lang="zh-TW" altLang="en-US"/>
        </a:p>
      </dgm:t>
    </dgm:pt>
    <dgm:pt modelId="{A7BDD80B-8E8A-4EE3-9937-2D048E67A63A}" type="pres">
      <dgm:prSet presAssocID="{1CE11FC2-E865-4EFE-8B19-34ECC7928B84}" presName="Name25" presStyleLbl="parChTrans1D3" presStyleIdx="5" presStyleCnt="9"/>
      <dgm:spPr/>
      <dgm:t>
        <a:bodyPr/>
        <a:lstStyle/>
        <a:p>
          <a:endParaRPr lang="zh-TW" altLang="en-US"/>
        </a:p>
      </dgm:t>
    </dgm:pt>
    <dgm:pt modelId="{FF017CA6-F099-4BBE-946B-BB5B8E292549}" type="pres">
      <dgm:prSet presAssocID="{1CE11FC2-E865-4EFE-8B19-34ECC7928B84}" presName="connTx" presStyleLbl="parChTrans1D3" presStyleIdx="5" presStyleCnt="9"/>
      <dgm:spPr/>
      <dgm:t>
        <a:bodyPr/>
        <a:lstStyle/>
        <a:p>
          <a:endParaRPr lang="zh-TW" altLang="en-US"/>
        </a:p>
      </dgm:t>
    </dgm:pt>
    <dgm:pt modelId="{ED61F4DF-01AD-426B-ADAB-A3EC0F7FDD08}" type="pres">
      <dgm:prSet presAssocID="{357B51FF-4A59-4CB1-830B-FF40CDCA463A}" presName="Name30" presStyleCnt="0"/>
      <dgm:spPr/>
      <dgm:t>
        <a:bodyPr/>
        <a:lstStyle/>
        <a:p>
          <a:endParaRPr lang="zh-TW" altLang="en-US"/>
        </a:p>
      </dgm:t>
    </dgm:pt>
    <dgm:pt modelId="{281BB1CF-B920-4C67-B920-AE0346374576}" type="pres">
      <dgm:prSet presAssocID="{357B51FF-4A59-4CB1-830B-FF40CDCA463A}" presName="level2Shape" presStyleLbl="node3" presStyleIdx="5" presStyleCnt="9"/>
      <dgm:spPr/>
      <dgm:t>
        <a:bodyPr/>
        <a:lstStyle/>
        <a:p>
          <a:endParaRPr lang="zh-TW" altLang="en-US"/>
        </a:p>
      </dgm:t>
    </dgm:pt>
    <dgm:pt modelId="{72D2DDF1-092E-4067-81CC-7E88BF4BCC6E}" type="pres">
      <dgm:prSet presAssocID="{357B51FF-4A59-4CB1-830B-FF40CDCA463A}" presName="hierChild3" presStyleCnt="0"/>
      <dgm:spPr/>
      <dgm:t>
        <a:bodyPr/>
        <a:lstStyle/>
        <a:p>
          <a:endParaRPr lang="zh-TW" altLang="en-US"/>
        </a:p>
      </dgm:t>
    </dgm:pt>
    <dgm:pt modelId="{F2DF7E63-135B-4808-AC5B-DF96BA8E04CE}" type="pres">
      <dgm:prSet presAssocID="{41C464CA-BA2B-44E0-A8CC-447759D5FB17}" presName="Name25" presStyleLbl="parChTrans1D4" presStyleIdx="5" presStyleCnt="9"/>
      <dgm:spPr/>
      <dgm:t>
        <a:bodyPr/>
        <a:lstStyle/>
        <a:p>
          <a:endParaRPr lang="zh-TW" altLang="en-US"/>
        </a:p>
      </dgm:t>
    </dgm:pt>
    <dgm:pt modelId="{E25DFBEA-56B0-405F-BAFC-27E13EFD41C8}" type="pres">
      <dgm:prSet presAssocID="{41C464CA-BA2B-44E0-A8CC-447759D5FB17}" presName="connTx" presStyleLbl="parChTrans1D4" presStyleIdx="5" presStyleCnt="9"/>
      <dgm:spPr/>
      <dgm:t>
        <a:bodyPr/>
        <a:lstStyle/>
        <a:p>
          <a:endParaRPr lang="zh-TW" altLang="en-US"/>
        </a:p>
      </dgm:t>
    </dgm:pt>
    <dgm:pt modelId="{0FEA9603-8877-4306-87C3-E7878DF0D870}" type="pres">
      <dgm:prSet presAssocID="{25B1DC0B-F28F-4196-BF53-6E9D6DAEDFEC}" presName="Name30" presStyleCnt="0"/>
      <dgm:spPr/>
      <dgm:t>
        <a:bodyPr/>
        <a:lstStyle/>
        <a:p>
          <a:endParaRPr lang="zh-TW" altLang="en-US"/>
        </a:p>
      </dgm:t>
    </dgm:pt>
    <dgm:pt modelId="{95C030FF-5658-4FBE-995A-13B79681BB97}" type="pres">
      <dgm:prSet presAssocID="{25B1DC0B-F28F-4196-BF53-6E9D6DAEDFEC}" presName="level2Shape" presStyleLbl="node4" presStyleIdx="5" presStyleCnt="9" custScaleX="336681"/>
      <dgm:spPr/>
      <dgm:t>
        <a:bodyPr/>
        <a:lstStyle/>
        <a:p>
          <a:endParaRPr lang="zh-TW" altLang="en-US"/>
        </a:p>
      </dgm:t>
    </dgm:pt>
    <dgm:pt modelId="{16D2892E-7714-4F96-89FA-D329ADEB79F7}" type="pres">
      <dgm:prSet presAssocID="{25B1DC0B-F28F-4196-BF53-6E9D6DAEDFEC}" presName="hierChild3" presStyleCnt="0"/>
      <dgm:spPr/>
      <dgm:t>
        <a:bodyPr/>
        <a:lstStyle/>
        <a:p>
          <a:endParaRPr lang="zh-TW" altLang="en-US"/>
        </a:p>
      </dgm:t>
    </dgm:pt>
    <dgm:pt modelId="{F0411ECC-C09A-49C2-B99A-FD2E895E8EC3}" type="pres">
      <dgm:prSet presAssocID="{FEE3837E-F2CA-42E4-B3BB-D2093243054B}" presName="Name25" presStyleLbl="parChTrans1D2" presStyleIdx="1" presStyleCnt="2"/>
      <dgm:spPr/>
      <dgm:t>
        <a:bodyPr/>
        <a:lstStyle/>
        <a:p>
          <a:endParaRPr lang="zh-TW" altLang="en-US"/>
        </a:p>
      </dgm:t>
    </dgm:pt>
    <dgm:pt modelId="{588A3968-C27B-406D-9E01-0FBC4555B5AA}" type="pres">
      <dgm:prSet presAssocID="{FEE3837E-F2CA-42E4-B3BB-D2093243054B}" presName="connTx" presStyleLbl="parChTrans1D2" presStyleIdx="1" presStyleCnt="2"/>
      <dgm:spPr/>
      <dgm:t>
        <a:bodyPr/>
        <a:lstStyle/>
        <a:p>
          <a:endParaRPr lang="zh-TW" altLang="en-US"/>
        </a:p>
      </dgm:t>
    </dgm:pt>
    <dgm:pt modelId="{D410F3F2-5C32-4466-8D41-883C7BD650A8}" type="pres">
      <dgm:prSet presAssocID="{12C62E4F-0A87-4A54-BEBC-7D45D6D9EE7E}" presName="Name30" presStyleCnt="0"/>
      <dgm:spPr/>
      <dgm:t>
        <a:bodyPr/>
        <a:lstStyle/>
        <a:p>
          <a:endParaRPr lang="zh-TW" altLang="en-US"/>
        </a:p>
      </dgm:t>
    </dgm:pt>
    <dgm:pt modelId="{723263D0-8023-4E7D-9FCE-EF667DBE5350}" type="pres">
      <dgm:prSet presAssocID="{12C62E4F-0A87-4A54-BEBC-7D45D6D9EE7E}" presName="level2Shape" presStyleLbl="node2" presStyleIdx="1" presStyleCnt="2" custScaleY="141215"/>
      <dgm:spPr/>
      <dgm:t>
        <a:bodyPr/>
        <a:lstStyle/>
        <a:p>
          <a:endParaRPr lang="zh-TW" altLang="en-US"/>
        </a:p>
      </dgm:t>
    </dgm:pt>
    <dgm:pt modelId="{29C7AA4F-13EF-43F1-8047-0A7173C811BA}" type="pres">
      <dgm:prSet presAssocID="{12C62E4F-0A87-4A54-BEBC-7D45D6D9EE7E}" presName="hierChild3" presStyleCnt="0"/>
      <dgm:spPr/>
      <dgm:t>
        <a:bodyPr/>
        <a:lstStyle/>
        <a:p>
          <a:endParaRPr lang="zh-TW" altLang="en-US"/>
        </a:p>
      </dgm:t>
    </dgm:pt>
    <dgm:pt modelId="{5F9630AB-1DF8-4CE1-9644-816C3D2C20ED}" type="pres">
      <dgm:prSet presAssocID="{BAAB7942-EDC6-4F21-8431-3DC06E7F12DB}" presName="Name25" presStyleLbl="parChTrans1D3" presStyleIdx="6" presStyleCnt="9"/>
      <dgm:spPr/>
      <dgm:t>
        <a:bodyPr/>
        <a:lstStyle/>
        <a:p>
          <a:endParaRPr lang="zh-TW" altLang="en-US"/>
        </a:p>
      </dgm:t>
    </dgm:pt>
    <dgm:pt modelId="{F1E83AD9-C1CB-436D-9D02-3DE1F0E8D753}" type="pres">
      <dgm:prSet presAssocID="{BAAB7942-EDC6-4F21-8431-3DC06E7F12DB}" presName="connTx" presStyleLbl="parChTrans1D3" presStyleIdx="6" presStyleCnt="9"/>
      <dgm:spPr/>
      <dgm:t>
        <a:bodyPr/>
        <a:lstStyle/>
        <a:p>
          <a:endParaRPr lang="zh-TW" altLang="en-US"/>
        </a:p>
      </dgm:t>
    </dgm:pt>
    <dgm:pt modelId="{C6B4E025-C701-46D7-845B-153C3C43CD09}" type="pres">
      <dgm:prSet presAssocID="{92831245-7BC8-434C-9721-9D2F6788EC69}" presName="Name30" presStyleCnt="0"/>
      <dgm:spPr/>
      <dgm:t>
        <a:bodyPr/>
        <a:lstStyle/>
        <a:p>
          <a:endParaRPr lang="zh-TW" altLang="en-US"/>
        </a:p>
      </dgm:t>
    </dgm:pt>
    <dgm:pt modelId="{0EDD75AA-0651-47DE-8FDE-BB7501A54A84}" type="pres">
      <dgm:prSet presAssocID="{92831245-7BC8-434C-9721-9D2F6788EC69}" presName="level2Shape" presStyleLbl="node3" presStyleIdx="6" presStyleCnt="9"/>
      <dgm:spPr/>
      <dgm:t>
        <a:bodyPr/>
        <a:lstStyle/>
        <a:p>
          <a:endParaRPr lang="zh-TW" altLang="en-US"/>
        </a:p>
      </dgm:t>
    </dgm:pt>
    <dgm:pt modelId="{EC2AC9E2-1EA2-4472-9899-619EB2CC5A6F}" type="pres">
      <dgm:prSet presAssocID="{92831245-7BC8-434C-9721-9D2F6788EC69}" presName="hierChild3" presStyleCnt="0"/>
      <dgm:spPr/>
      <dgm:t>
        <a:bodyPr/>
        <a:lstStyle/>
        <a:p>
          <a:endParaRPr lang="zh-TW" altLang="en-US"/>
        </a:p>
      </dgm:t>
    </dgm:pt>
    <dgm:pt modelId="{AA7F315D-C219-4AFB-B746-09D72564E1B2}" type="pres">
      <dgm:prSet presAssocID="{BD728851-B865-489B-AFD7-3F7B7604A786}" presName="Name25" presStyleLbl="parChTrans1D4" presStyleIdx="6" presStyleCnt="9"/>
      <dgm:spPr/>
      <dgm:t>
        <a:bodyPr/>
        <a:lstStyle/>
        <a:p>
          <a:endParaRPr lang="zh-TW" altLang="en-US"/>
        </a:p>
      </dgm:t>
    </dgm:pt>
    <dgm:pt modelId="{3E7B3E8E-4013-42B1-9C41-73D1D7D70B5B}" type="pres">
      <dgm:prSet presAssocID="{BD728851-B865-489B-AFD7-3F7B7604A786}" presName="connTx" presStyleLbl="parChTrans1D4" presStyleIdx="6" presStyleCnt="9"/>
      <dgm:spPr/>
      <dgm:t>
        <a:bodyPr/>
        <a:lstStyle/>
        <a:p>
          <a:endParaRPr lang="zh-TW" altLang="en-US"/>
        </a:p>
      </dgm:t>
    </dgm:pt>
    <dgm:pt modelId="{69129491-AA2B-4B75-AAD1-58364994829D}" type="pres">
      <dgm:prSet presAssocID="{4BCC460A-A65D-4838-A849-E7691E8FE1EA}" presName="Name30" presStyleCnt="0"/>
      <dgm:spPr/>
      <dgm:t>
        <a:bodyPr/>
        <a:lstStyle/>
        <a:p>
          <a:endParaRPr lang="zh-TW" altLang="en-US"/>
        </a:p>
      </dgm:t>
    </dgm:pt>
    <dgm:pt modelId="{FACB2404-2A41-4C9B-B8F5-8CC1F2ADF6D2}" type="pres">
      <dgm:prSet presAssocID="{4BCC460A-A65D-4838-A849-E7691E8FE1EA}" presName="level2Shape" presStyleLbl="node4" presStyleIdx="6" presStyleCnt="9" custScaleX="336681"/>
      <dgm:spPr/>
      <dgm:t>
        <a:bodyPr/>
        <a:lstStyle/>
        <a:p>
          <a:endParaRPr lang="zh-TW" altLang="en-US"/>
        </a:p>
      </dgm:t>
    </dgm:pt>
    <dgm:pt modelId="{05581EF4-C786-4895-9D6D-72A7A271441E}" type="pres">
      <dgm:prSet presAssocID="{4BCC460A-A65D-4838-A849-E7691E8FE1EA}" presName="hierChild3" presStyleCnt="0"/>
      <dgm:spPr/>
      <dgm:t>
        <a:bodyPr/>
        <a:lstStyle/>
        <a:p>
          <a:endParaRPr lang="zh-TW" altLang="en-US"/>
        </a:p>
      </dgm:t>
    </dgm:pt>
    <dgm:pt modelId="{27066489-2949-4F95-90BF-C76AF9BEDB59}" type="pres">
      <dgm:prSet presAssocID="{0E93665A-677B-4739-8D15-4F648E75EAAD}" presName="Name25" presStyleLbl="parChTrans1D3" presStyleIdx="7" presStyleCnt="9"/>
      <dgm:spPr/>
      <dgm:t>
        <a:bodyPr/>
        <a:lstStyle/>
        <a:p>
          <a:endParaRPr lang="zh-TW" altLang="en-US"/>
        </a:p>
      </dgm:t>
    </dgm:pt>
    <dgm:pt modelId="{D7088302-88C3-41F6-9B9B-4A07AFE0D1D1}" type="pres">
      <dgm:prSet presAssocID="{0E93665A-677B-4739-8D15-4F648E75EAAD}" presName="connTx" presStyleLbl="parChTrans1D3" presStyleIdx="7" presStyleCnt="9"/>
      <dgm:spPr/>
      <dgm:t>
        <a:bodyPr/>
        <a:lstStyle/>
        <a:p>
          <a:endParaRPr lang="zh-TW" altLang="en-US"/>
        </a:p>
      </dgm:t>
    </dgm:pt>
    <dgm:pt modelId="{6CB781DA-15C9-44E5-8477-58C1C5A152FD}" type="pres">
      <dgm:prSet presAssocID="{B76F7596-D500-44A7-9CB6-8EF4D26EDC6E}" presName="Name30" presStyleCnt="0"/>
      <dgm:spPr/>
      <dgm:t>
        <a:bodyPr/>
        <a:lstStyle/>
        <a:p>
          <a:endParaRPr lang="zh-TW" altLang="en-US"/>
        </a:p>
      </dgm:t>
    </dgm:pt>
    <dgm:pt modelId="{929806CE-9D3B-4A16-AE5A-37C9F1AB30FC}" type="pres">
      <dgm:prSet presAssocID="{B76F7596-D500-44A7-9CB6-8EF4D26EDC6E}" presName="level2Shape" presStyleLbl="node3" presStyleIdx="7" presStyleCnt="9"/>
      <dgm:spPr/>
      <dgm:t>
        <a:bodyPr/>
        <a:lstStyle/>
        <a:p>
          <a:endParaRPr lang="zh-TW" altLang="en-US"/>
        </a:p>
      </dgm:t>
    </dgm:pt>
    <dgm:pt modelId="{27064798-A2CA-43C9-8CD1-797641846CED}" type="pres">
      <dgm:prSet presAssocID="{B76F7596-D500-44A7-9CB6-8EF4D26EDC6E}" presName="hierChild3" presStyleCnt="0"/>
      <dgm:spPr/>
      <dgm:t>
        <a:bodyPr/>
        <a:lstStyle/>
        <a:p>
          <a:endParaRPr lang="zh-TW" altLang="en-US"/>
        </a:p>
      </dgm:t>
    </dgm:pt>
    <dgm:pt modelId="{7DA4AAD3-A9A1-4ECE-B6B1-310F436702BA}" type="pres">
      <dgm:prSet presAssocID="{C0761FC1-31A3-4A9E-BC24-593D722D2A21}" presName="Name25" presStyleLbl="parChTrans1D4" presStyleIdx="7" presStyleCnt="9"/>
      <dgm:spPr/>
      <dgm:t>
        <a:bodyPr/>
        <a:lstStyle/>
        <a:p>
          <a:endParaRPr lang="zh-TW" altLang="en-US"/>
        </a:p>
      </dgm:t>
    </dgm:pt>
    <dgm:pt modelId="{82800395-4D5A-45CC-B298-F37E7C8FD079}" type="pres">
      <dgm:prSet presAssocID="{C0761FC1-31A3-4A9E-BC24-593D722D2A21}" presName="connTx" presStyleLbl="parChTrans1D4" presStyleIdx="7" presStyleCnt="9"/>
      <dgm:spPr/>
      <dgm:t>
        <a:bodyPr/>
        <a:lstStyle/>
        <a:p>
          <a:endParaRPr lang="zh-TW" altLang="en-US"/>
        </a:p>
      </dgm:t>
    </dgm:pt>
    <dgm:pt modelId="{DE37582A-6AE4-4F70-BAA0-2F7061F694F4}" type="pres">
      <dgm:prSet presAssocID="{E99A85EF-6D78-4F97-A30D-4CB39EB96A14}" presName="Name30" presStyleCnt="0"/>
      <dgm:spPr/>
      <dgm:t>
        <a:bodyPr/>
        <a:lstStyle/>
        <a:p>
          <a:endParaRPr lang="zh-TW" altLang="en-US"/>
        </a:p>
      </dgm:t>
    </dgm:pt>
    <dgm:pt modelId="{B91CF802-0A69-43FF-BAEB-3063FC307E61}" type="pres">
      <dgm:prSet presAssocID="{E99A85EF-6D78-4F97-A30D-4CB39EB96A14}" presName="level2Shape" presStyleLbl="node4" presStyleIdx="7" presStyleCnt="9" custScaleX="336681"/>
      <dgm:spPr/>
      <dgm:t>
        <a:bodyPr/>
        <a:lstStyle/>
        <a:p>
          <a:endParaRPr lang="zh-TW" altLang="en-US"/>
        </a:p>
      </dgm:t>
    </dgm:pt>
    <dgm:pt modelId="{EB62E306-C427-4589-9FE4-9ABD1FBF48CA}" type="pres">
      <dgm:prSet presAssocID="{E99A85EF-6D78-4F97-A30D-4CB39EB96A14}" presName="hierChild3" presStyleCnt="0"/>
      <dgm:spPr/>
      <dgm:t>
        <a:bodyPr/>
        <a:lstStyle/>
        <a:p>
          <a:endParaRPr lang="zh-TW" altLang="en-US"/>
        </a:p>
      </dgm:t>
    </dgm:pt>
    <dgm:pt modelId="{B217B2D5-A00D-4ADE-A955-BBE0AFEA2D97}" type="pres">
      <dgm:prSet presAssocID="{A7302BAF-D0E5-48E6-897F-148796BA70C2}" presName="Name25" presStyleLbl="parChTrans1D3" presStyleIdx="8" presStyleCnt="9"/>
      <dgm:spPr/>
      <dgm:t>
        <a:bodyPr/>
        <a:lstStyle/>
        <a:p>
          <a:endParaRPr lang="zh-TW" altLang="en-US"/>
        </a:p>
      </dgm:t>
    </dgm:pt>
    <dgm:pt modelId="{6998B74B-DE70-41C3-9728-5A085AC2D9DA}" type="pres">
      <dgm:prSet presAssocID="{A7302BAF-D0E5-48E6-897F-148796BA70C2}" presName="connTx" presStyleLbl="parChTrans1D3" presStyleIdx="8" presStyleCnt="9"/>
      <dgm:spPr/>
      <dgm:t>
        <a:bodyPr/>
        <a:lstStyle/>
        <a:p>
          <a:endParaRPr lang="zh-TW" altLang="en-US"/>
        </a:p>
      </dgm:t>
    </dgm:pt>
    <dgm:pt modelId="{1056C3E1-F4BE-48CC-9CDA-9760CE566CCD}" type="pres">
      <dgm:prSet presAssocID="{B66D7819-F7E0-409E-9CD2-E71C662C307D}" presName="Name30" presStyleCnt="0"/>
      <dgm:spPr/>
      <dgm:t>
        <a:bodyPr/>
        <a:lstStyle/>
        <a:p>
          <a:endParaRPr lang="zh-TW" altLang="en-US"/>
        </a:p>
      </dgm:t>
    </dgm:pt>
    <dgm:pt modelId="{7F05346C-5178-42BA-9041-12B31866BBC5}" type="pres">
      <dgm:prSet presAssocID="{B66D7819-F7E0-409E-9CD2-E71C662C307D}" presName="level2Shape" presStyleLbl="node3" presStyleIdx="8" presStyleCnt="9"/>
      <dgm:spPr/>
      <dgm:t>
        <a:bodyPr/>
        <a:lstStyle/>
        <a:p>
          <a:endParaRPr lang="zh-TW" altLang="en-US"/>
        </a:p>
      </dgm:t>
    </dgm:pt>
    <dgm:pt modelId="{EFFD4D95-D8A9-48DA-AD34-A5C62F915B16}" type="pres">
      <dgm:prSet presAssocID="{B66D7819-F7E0-409E-9CD2-E71C662C307D}" presName="hierChild3" presStyleCnt="0"/>
      <dgm:spPr/>
      <dgm:t>
        <a:bodyPr/>
        <a:lstStyle/>
        <a:p>
          <a:endParaRPr lang="zh-TW" altLang="en-US"/>
        </a:p>
      </dgm:t>
    </dgm:pt>
    <dgm:pt modelId="{8132B1BA-FD68-4452-8133-A3E5896FCBDA}" type="pres">
      <dgm:prSet presAssocID="{418F2E98-CC99-44E9-A52B-8CB5D4233003}" presName="Name25" presStyleLbl="parChTrans1D4" presStyleIdx="8" presStyleCnt="9"/>
      <dgm:spPr/>
      <dgm:t>
        <a:bodyPr/>
        <a:lstStyle/>
        <a:p>
          <a:endParaRPr lang="zh-TW" altLang="en-US"/>
        </a:p>
      </dgm:t>
    </dgm:pt>
    <dgm:pt modelId="{81ED6CB5-1F59-44FB-AC79-EE527541FB1A}" type="pres">
      <dgm:prSet presAssocID="{418F2E98-CC99-44E9-A52B-8CB5D4233003}" presName="connTx" presStyleLbl="parChTrans1D4" presStyleIdx="8" presStyleCnt="9"/>
      <dgm:spPr/>
      <dgm:t>
        <a:bodyPr/>
        <a:lstStyle/>
        <a:p>
          <a:endParaRPr lang="zh-TW" altLang="en-US"/>
        </a:p>
      </dgm:t>
    </dgm:pt>
    <dgm:pt modelId="{526A02CD-D8C2-49EB-81FA-32321AA4625F}" type="pres">
      <dgm:prSet presAssocID="{E8EFD2B3-BB84-47BC-BFB8-1311934A2A7B}" presName="Name30" presStyleCnt="0"/>
      <dgm:spPr/>
      <dgm:t>
        <a:bodyPr/>
        <a:lstStyle/>
        <a:p>
          <a:endParaRPr lang="zh-TW" altLang="en-US"/>
        </a:p>
      </dgm:t>
    </dgm:pt>
    <dgm:pt modelId="{47AD61C9-B76A-4A71-B862-84E9EE186C0F}" type="pres">
      <dgm:prSet presAssocID="{E8EFD2B3-BB84-47BC-BFB8-1311934A2A7B}" presName="level2Shape" presStyleLbl="node4" presStyleIdx="8" presStyleCnt="9" custScaleX="336681"/>
      <dgm:spPr/>
      <dgm:t>
        <a:bodyPr/>
        <a:lstStyle/>
        <a:p>
          <a:endParaRPr lang="zh-TW" altLang="en-US"/>
        </a:p>
      </dgm:t>
    </dgm:pt>
    <dgm:pt modelId="{EB0CFA83-BD72-4026-9330-1F4E2F09DBC0}" type="pres">
      <dgm:prSet presAssocID="{E8EFD2B3-BB84-47BC-BFB8-1311934A2A7B}" presName="hierChild3" presStyleCnt="0"/>
      <dgm:spPr/>
      <dgm:t>
        <a:bodyPr/>
        <a:lstStyle/>
        <a:p>
          <a:endParaRPr lang="zh-TW" altLang="en-US"/>
        </a:p>
      </dgm:t>
    </dgm:pt>
    <dgm:pt modelId="{59907CC4-5458-4BB5-888B-FCA508132353}" type="pres">
      <dgm:prSet presAssocID="{F9668367-1F81-4CA2-8FEF-2BD35A475BB1}" presName="bgShapesFlow" presStyleCnt="0"/>
      <dgm:spPr/>
      <dgm:t>
        <a:bodyPr/>
        <a:lstStyle/>
        <a:p>
          <a:endParaRPr lang="zh-TW" altLang="en-US"/>
        </a:p>
      </dgm:t>
    </dgm:pt>
  </dgm:ptLst>
  <dgm:cxnLst>
    <dgm:cxn modelId="{EFBA5753-901A-40B7-B59A-302C45008E29}" type="presOf" srcId="{B66D7819-F7E0-409E-9CD2-E71C662C307D}" destId="{7F05346C-5178-42BA-9041-12B31866BBC5}" srcOrd="0" destOrd="0" presId="urn:microsoft.com/office/officeart/2005/8/layout/hierarchy5"/>
    <dgm:cxn modelId="{0C3BD735-AB2C-4FF3-B561-3B7BEEAF64CC}" type="presOf" srcId="{1CE11FC2-E865-4EFE-8B19-34ECC7928B84}" destId="{FF017CA6-F099-4BBE-946B-BB5B8E292549}" srcOrd="1" destOrd="0" presId="urn:microsoft.com/office/officeart/2005/8/layout/hierarchy5"/>
    <dgm:cxn modelId="{2E55AF01-394A-453F-8632-189DBCE53813}" srcId="{D390B01B-8C8B-423C-833E-B6B3FA8A937A}" destId="{211EAF4F-5367-4486-B70F-1C922CCADB9E}" srcOrd="2" destOrd="0" parTransId="{8137FC88-A9C9-448B-9732-CC5F3C9F5042}" sibTransId="{326A64B9-EAA7-4BF2-A004-BC5615BDAAE7}"/>
    <dgm:cxn modelId="{F51098E5-CE40-47EE-B525-B8F0FE42D475}" type="presOf" srcId="{FC10937B-8D94-4831-B14E-AF85C1850AFD}" destId="{EDAFEFA7-A352-4796-9B0E-8EBE570035DC}" srcOrd="0" destOrd="0" presId="urn:microsoft.com/office/officeart/2005/8/layout/hierarchy5"/>
    <dgm:cxn modelId="{CA6CC753-8E26-45AB-9857-DB767E5E03D3}" srcId="{D390B01B-8C8B-423C-833E-B6B3FA8A937A}" destId="{2A8DC6EF-3307-402F-9793-C1586522CFA2}" srcOrd="1" destOrd="0" parTransId="{FCB1F0BC-B882-47E5-8493-2C02089E685C}" sibTransId="{40E69441-4C8E-43B6-BFF6-618DE410A671}"/>
    <dgm:cxn modelId="{24DE55BE-C5F4-4668-A361-1ED785479439}" type="presOf" srcId="{A7302BAF-D0E5-48E6-897F-148796BA70C2}" destId="{B217B2D5-A00D-4ADE-A955-BBE0AFEA2D97}" srcOrd="0" destOrd="0" presId="urn:microsoft.com/office/officeart/2005/8/layout/hierarchy5"/>
    <dgm:cxn modelId="{2E7BF43A-03BE-496A-850B-56F7F7BD6770}" type="presOf" srcId="{CA4598A7-EAA7-40EE-B31B-4124B6CFDAD2}" destId="{D1112910-9022-43CB-B6C8-D35A7ECAF60F}" srcOrd="0" destOrd="0" presId="urn:microsoft.com/office/officeart/2005/8/layout/hierarchy5"/>
    <dgm:cxn modelId="{01B8C52D-7BAA-4EBD-93E0-49D5D531B324}" type="presOf" srcId="{FF5CCB77-4CFE-4334-B57E-1DC838D39936}" destId="{C47813D6-60D9-4503-9A64-70178EB2EF29}" srcOrd="0" destOrd="0" presId="urn:microsoft.com/office/officeart/2005/8/layout/hierarchy5"/>
    <dgm:cxn modelId="{1DC5F394-D4E2-4A10-B7E3-E2C7B6F26B30}" srcId="{B66D7819-F7E0-409E-9CD2-E71C662C307D}" destId="{E8EFD2B3-BB84-47BC-BFB8-1311934A2A7B}" srcOrd="0" destOrd="0" parTransId="{418F2E98-CC99-44E9-A52B-8CB5D4233003}" sibTransId="{EF6EE2AD-FDD1-4B63-93BA-E49441E6096E}"/>
    <dgm:cxn modelId="{AC2B22BB-938E-448C-97F3-99CA43FD67F0}" type="presOf" srcId="{BAAB7942-EDC6-4F21-8431-3DC06E7F12DB}" destId="{5F9630AB-1DF8-4CE1-9644-816C3D2C20ED}" srcOrd="0" destOrd="0" presId="urn:microsoft.com/office/officeart/2005/8/layout/hierarchy5"/>
    <dgm:cxn modelId="{9736FCF0-FFC2-463B-B20B-3B920E81573C}" type="presOf" srcId="{0A42B6AF-CC6E-42AA-A14B-F046A6A4DE48}" destId="{F3F23FE1-A98F-4D40-954C-200D85CEDF94}" srcOrd="1" destOrd="0" presId="urn:microsoft.com/office/officeart/2005/8/layout/hierarchy5"/>
    <dgm:cxn modelId="{5C634800-5AD9-41B2-A8A2-5A018E4793DC}" type="presOf" srcId="{41C464CA-BA2B-44E0-A8CC-447759D5FB17}" destId="{E25DFBEA-56B0-405F-BAFC-27E13EFD41C8}" srcOrd="1" destOrd="0" presId="urn:microsoft.com/office/officeart/2005/8/layout/hierarchy5"/>
    <dgm:cxn modelId="{96CAA101-5FD1-4946-80E6-921A51312685}" type="presOf" srcId="{357B51FF-4A59-4CB1-830B-FF40CDCA463A}" destId="{281BB1CF-B920-4C67-B920-AE0346374576}" srcOrd="0" destOrd="0" presId="urn:microsoft.com/office/officeart/2005/8/layout/hierarchy5"/>
    <dgm:cxn modelId="{2B89FA80-79E0-45E4-BAE4-86C043DDF44A}" type="presOf" srcId="{26BE43A5-D992-405A-93B4-D95FBFBD5231}" destId="{403CE602-A58B-419A-9FD6-0E41E438DC9E}" srcOrd="1" destOrd="0" presId="urn:microsoft.com/office/officeart/2005/8/layout/hierarchy5"/>
    <dgm:cxn modelId="{2F0C005A-73DB-48E7-90AB-514A3F89B580}" srcId="{7C3FCBEA-FEB3-443F-B6C1-CEF90122E8F1}" destId="{12C62E4F-0A87-4A54-BEBC-7D45D6D9EE7E}" srcOrd="1" destOrd="0" parTransId="{FEE3837E-F2CA-42E4-B3BB-D2093243054B}" sibTransId="{B818AAC6-65F8-46CB-A5E2-6171DBE258F2}"/>
    <dgm:cxn modelId="{FC5D18EB-7FA1-4097-BB6D-9939849C1540}" srcId="{D390B01B-8C8B-423C-833E-B6B3FA8A937A}" destId="{357B51FF-4A59-4CB1-830B-FF40CDCA463A}" srcOrd="5" destOrd="0" parTransId="{1CE11FC2-E865-4EFE-8B19-34ECC7928B84}" sibTransId="{89FF93EB-DEEE-4FB8-BD80-3CB08242387D}"/>
    <dgm:cxn modelId="{445BA6C3-5C0D-443D-A03E-712C5637736C}" type="presOf" srcId="{6144DC40-9FB0-439B-92B1-EAB4516BE6F1}" destId="{77708CF8-E610-4A1F-9A9B-3AA06FB2591A}" srcOrd="1" destOrd="0" presId="urn:microsoft.com/office/officeart/2005/8/layout/hierarchy5"/>
    <dgm:cxn modelId="{C6915D25-CC18-4CAB-9E8E-EF6C3C4338CC}" type="presOf" srcId="{26BE43A5-D992-405A-93B4-D95FBFBD5231}" destId="{2C4DDA8F-EEBE-46C9-B41D-99CF2E340CE9}" srcOrd="0" destOrd="0" presId="urn:microsoft.com/office/officeart/2005/8/layout/hierarchy5"/>
    <dgm:cxn modelId="{4842861A-4C8D-49F0-8ED8-3B968B585A64}" type="presOf" srcId="{8E37FB44-A590-49FB-B82E-9EA81AF59BEA}" destId="{DD25A543-F91D-4D58-8F34-5E164A8038C3}" srcOrd="0" destOrd="0" presId="urn:microsoft.com/office/officeart/2005/8/layout/hierarchy5"/>
    <dgm:cxn modelId="{906C3348-66FB-4305-ADBA-46BE36983EFF}" type="presOf" srcId="{4BCC460A-A65D-4838-A849-E7691E8FE1EA}" destId="{FACB2404-2A41-4C9B-B8F5-8CC1F2ADF6D2}" srcOrd="0" destOrd="0" presId="urn:microsoft.com/office/officeart/2005/8/layout/hierarchy5"/>
    <dgm:cxn modelId="{CA6E7952-74D4-4901-8AA7-BBCE9B0CB769}" type="presOf" srcId="{80EE101F-6C5E-4713-B31E-7E3759069F58}" destId="{01DC668B-93A8-4594-A7FB-14825E0FF286}" srcOrd="0" destOrd="0" presId="urn:microsoft.com/office/officeart/2005/8/layout/hierarchy5"/>
    <dgm:cxn modelId="{750AB3F4-0F71-45EF-B020-42DEA9425117}" type="presOf" srcId="{BD09255F-4C4C-4AF6-A3EB-4CF7CF378BB4}" destId="{7AD0852C-E309-45E5-90A2-1F603728A52C}" srcOrd="1" destOrd="0" presId="urn:microsoft.com/office/officeart/2005/8/layout/hierarchy5"/>
    <dgm:cxn modelId="{425EB479-8EA9-4DD9-9CE9-F346669D8619}" srcId="{2A8DC6EF-3307-402F-9793-C1586522CFA2}" destId="{FF5CCB77-4CFE-4334-B57E-1DC838D39936}" srcOrd="0" destOrd="0" parTransId="{D279C7F5-76D7-4F10-89B3-8D8371AB73EE}" sibTransId="{E2C19C6E-1326-41F8-91D5-9A464D59F39E}"/>
    <dgm:cxn modelId="{15D1059F-19F2-4948-B361-418C04AAC73F}" type="presOf" srcId="{C0761FC1-31A3-4A9E-BC24-593D722D2A21}" destId="{82800395-4D5A-45CC-B298-F37E7C8FD079}" srcOrd="1" destOrd="0" presId="urn:microsoft.com/office/officeart/2005/8/layout/hierarchy5"/>
    <dgm:cxn modelId="{1BB135D8-EA45-49F2-8782-7FBDF462EA9A}" type="presOf" srcId="{1CE11FC2-E865-4EFE-8B19-34ECC7928B84}" destId="{A7BDD80B-8E8A-4EE3-9937-2D048E67A63A}" srcOrd="0" destOrd="0" presId="urn:microsoft.com/office/officeart/2005/8/layout/hierarchy5"/>
    <dgm:cxn modelId="{6701A8BD-C8D7-468E-A333-538E34EAE4C4}" type="presOf" srcId="{517A9B5C-5EC3-46CA-A0C3-DEE3707973D0}" destId="{54180B75-EDAC-4675-B682-DC3B1B160ADA}" srcOrd="0" destOrd="0" presId="urn:microsoft.com/office/officeart/2005/8/layout/hierarchy5"/>
    <dgm:cxn modelId="{6F9D982D-59DC-415F-A283-6EEB3125F821}" type="presOf" srcId="{FEE3837E-F2CA-42E4-B3BB-D2093243054B}" destId="{588A3968-C27B-406D-9E01-0FBC4555B5AA}" srcOrd="1" destOrd="0" presId="urn:microsoft.com/office/officeart/2005/8/layout/hierarchy5"/>
    <dgm:cxn modelId="{41A48BD8-43BB-4FC0-AF58-334A7062F7E9}" srcId="{515AB278-9C77-40C2-A72A-8016322D985E}" destId="{A11C8D05-9775-4A9E-8BE7-ED043A13DE16}" srcOrd="0" destOrd="0" parTransId="{8E37FB44-A590-49FB-B82E-9EA81AF59BEA}" sibTransId="{FE003C88-F02E-40FA-B5FA-C6640E81BD84}"/>
    <dgm:cxn modelId="{E8613E16-584B-4BBB-B688-CA436C6E1DDA}" type="presOf" srcId="{BD728851-B865-489B-AFD7-3F7B7604A786}" destId="{AA7F315D-C219-4AFB-B746-09D72564E1B2}" srcOrd="0" destOrd="0" presId="urn:microsoft.com/office/officeart/2005/8/layout/hierarchy5"/>
    <dgm:cxn modelId="{EEC6B9AA-4CBF-4E0C-B1A0-0D81F69DE244}" type="presOf" srcId="{BD728851-B865-489B-AFD7-3F7B7604A786}" destId="{3E7B3E8E-4013-42B1-9C41-73D1D7D70B5B}" srcOrd="1" destOrd="0" presId="urn:microsoft.com/office/officeart/2005/8/layout/hierarchy5"/>
    <dgm:cxn modelId="{D3CE0E20-EEFF-43E7-9CD8-DD33E1E24DC2}" type="presOf" srcId="{418F2E98-CC99-44E9-A52B-8CB5D4233003}" destId="{8132B1BA-FD68-4452-8133-A3E5896FCBDA}" srcOrd="0" destOrd="0" presId="urn:microsoft.com/office/officeart/2005/8/layout/hierarchy5"/>
    <dgm:cxn modelId="{4412F4DD-4BAF-406D-914D-69B04AD521F9}" type="presOf" srcId="{A11C8D05-9775-4A9E-8BE7-ED043A13DE16}" destId="{7D9F0510-AD8B-4C14-B709-30FB699653A1}" srcOrd="0" destOrd="0" presId="urn:microsoft.com/office/officeart/2005/8/layout/hierarchy5"/>
    <dgm:cxn modelId="{F42E40EF-FCE1-4CC8-BC4E-9B21770200F5}" type="presOf" srcId="{E8EFD2B3-BB84-47BC-BFB8-1311934A2A7B}" destId="{47AD61C9-B76A-4A71-B862-84E9EE186C0F}" srcOrd="0" destOrd="0" presId="urn:microsoft.com/office/officeart/2005/8/layout/hierarchy5"/>
    <dgm:cxn modelId="{64DA63D0-0D20-4E85-A3D7-3BB9BD6EC381}" type="presOf" srcId="{E99A85EF-6D78-4F97-A30D-4CB39EB96A14}" destId="{B91CF802-0A69-43FF-BAEB-3063FC307E61}" srcOrd="0" destOrd="0" presId="urn:microsoft.com/office/officeart/2005/8/layout/hierarchy5"/>
    <dgm:cxn modelId="{F06E0DA4-5F13-4420-95A7-D27877DE0446}" type="presOf" srcId="{F9668367-1F81-4CA2-8FEF-2BD35A475BB1}" destId="{2FE93DBA-0061-49A0-826B-99FAB0E83EDA}" srcOrd="0" destOrd="0" presId="urn:microsoft.com/office/officeart/2005/8/layout/hierarchy5"/>
    <dgm:cxn modelId="{0E7F15DE-5D1C-44CD-9187-8FAE37F5F6DD}" type="presOf" srcId="{92831245-7BC8-434C-9721-9D2F6788EC69}" destId="{0EDD75AA-0651-47DE-8FDE-BB7501A54A84}" srcOrd="0" destOrd="0" presId="urn:microsoft.com/office/officeart/2005/8/layout/hierarchy5"/>
    <dgm:cxn modelId="{EF9C7169-F57A-4E19-B96B-691CCD82AAB2}" type="presOf" srcId="{9E1E1637-5C3F-4B65-A1BC-E585AB09814D}" destId="{C3D5C10A-E514-46D2-81EF-E8F3482436C3}" srcOrd="1" destOrd="0" presId="urn:microsoft.com/office/officeart/2005/8/layout/hierarchy5"/>
    <dgm:cxn modelId="{F7067982-4D94-42F5-9A3F-3AD639FE21ED}" type="presOf" srcId="{3E0281C9-0F95-4E00-8405-9CEA77D20EB6}" destId="{2476CFA2-E0E6-4C43-A585-776CBC0C7472}" srcOrd="0" destOrd="0" presId="urn:microsoft.com/office/officeart/2005/8/layout/hierarchy5"/>
    <dgm:cxn modelId="{AAEADD1C-E1DD-4BC3-9E46-D8BF41E5AEB0}" type="presOf" srcId="{D279C7F5-76D7-4F10-89B3-8D8371AB73EE}" destId="{A4C7E4D6-8B88-475C-8DB3-131E9969FB03}" srcOrd="1" destOrd="0" presId="urn:microsoft.com/office/officeart/2005/8/layout/hierarchy5"/>
    <dgm:cxn modelId="{8A773B7F-5F25-404D-840B-F66CAF78B9C1}" srcId="{357B51FF-4A59-4CB1-830B-FF40CDCA463A}" destId="{25B1DC0B-F28F-4196-BF53-6E9D6DAEDFEC}" srcOrd="0" destOrd="0" parTransId="{41C464CA-BA2B-44E0-A8CC-447759D5FB17}" sibTransId="{1192C14A-9EA6-4793-AB88-59CEA199C1A2}"/>
    <dgm:cxn modelId="{901C99FE-B9D7-4A1D-8488-B194D6883917}" srcId="{D390B01B-8C8B-423C-833E-B6B3FA8A937A}" destId="{FC10937B-8D94-4831-B14E-AF85C1850AFD}" srcOrd="0" destOrd="0" parTransId="{9E1E1637-5C3F-4B65-A1BC-E585AB09814D}" sibTransId="{0CF48A1D-2C22-4E44-9283-E181573AE2AA}"/>
    <dgm:cxn modelId="{7941EC99-B3F4-4A43-9719-AF0B2E985A3E}" type="presOf" srcId="{0A42B6AF-CC6E-42AA-A14B-F046A6A4DE48}" destId="{FE9B99B6-A7E0-4927-8C9D-4A13A3E6C13E}" srcOrd="0" destOrd="0" presId="urn:microsoft.com/office/officeart/2005/8/layout/hierarchy5"/>
    <dgm:cxn modelId="{7E56C7C0-8C1C-44C0-89A6-00BEDB39FB38}" srcId="{D390B01B-8C8B-423C-833E-B6B3FA8A937A}" destId="{517A9B5C-5EC3-46CA-A0C3-DEE3707973D0}" srcOrd="4" destOrd="0" parTransId="{9FBC65D5-3B3D-4BD9-80B3-01112DEC94F7}" sibTransId="{ED5A6D94-D871-404A-B009-74C4D6A256B5}"/>
    <dgm:cxn modelId="{8001EB4C-89E5-47B7-A6D8-A389EE8A3A68}" type="presOf" srcId="{8E37FB44-A590-49FB-B82E-9EA81AF59BEA}" destId="{D664817D-0CF0-4423-95C5-2D84B13EDC22}" srcOrd="1" destOrd="0" presId="urn:microsoft.com/office/officeart/2005/8/layout/hierarchy5"/>
    <dgm:cxn modelId="{C92F97E4-8C33-4641-9A3C-E6CF126B05EF}" type="presOf" srcId="{0E93665A-677B-4739-8D15-4F648E75EAAD}" destId="{27066489-2949-4F95-90BF-C76AF9BEDB59}" srcOrd="0" destOrd="0" presId="urn:microsoft.com/office/officeart/2005/8/layout/hierarchy5"/>
    <dgm:cxn modelId="{8CA8D53F-0E71-4D33-A140-0713DEDDA113}" type="presOf" srcId="{418F2E98-CC99-44E9-A52B-8CB5D4233003}" destId="{81ED6CB5-1F59-44FB-AC79-EE527541FB1A}" srcOrd="1" destOrd="0" presId="urn:microsoft.com/office/officeart/2005/8/layout/hierarchy5"/>
    <dgm:cxn modelId="{C831DED1-3AA7-4CA8-84DA-4F8FD337D191}" type="presOf" srcId="{515AB278-9C77-40C2-A72A-8016322D985E}" destId="{57D06AF3-9DC8-48A7-B16B-5071C7C6C9F0}" srcOrd="0" destOrd="0" presId="urn:microsoft.com/office/officeart/2005/8/layout/hierarchy5"/>
    <dgm:cxn modelId="{A5924374-09F8-4CCE-8FC8-CC87F3C4DB9B}" type="presOf" srcId="{C0761FC1-31A3-4A9E-BC24-593D722D2A21}" destId="{7DA4AAD3-A9A1-4ECE-B6B1-310F436702BA}" srcOrd="0" destOrd="0" presId="urn:microsoft.com/office/officeart/2005/8/layout/hierarchy5"/>
    <dgm:cxn modelId="{BA8B789C-57AA-4BAC-B5DA-2A55B7F67505}" type="presOf" srcId="{2A8DC6EF-3307-402F-9793-C1586522CFA2}" destId="{AB41B1A1-50D3-4362-8568-38156A992603}" srcOrd="0" destOrd="0" presId="urn:microsoft.com/office/officeart/2005/8/layout/hierarchy5"/>
    <dgm:cxn modelId="{4558900B-BFB5-47B8-857B-7C9932532FE3}" type="presOf" srcId="{9FBC65D5-3B3D-4BD9-80B3-01112DEC94F7}" destId="{4930C890-AF9B-4E7C-9FD4-549E53803CD4}" srcOrd="1" destOrd="0" presId="urn:microsoft.com/office/officeart/2005/8/layout/hierarchy5"/>
    <dgm:cxn modelId="{05031892-23E8-4784-9D7F-E5622B469982}" srcId="{D390B01B-8C8B-423C-833E-B6B3FA8A937A}" destId="{515AB278-9C77-40C2-A72A-8016322D985E}" srcOrd="3" destOrd="0" parTransId="{26BE43A5-D992-405A-93B4-D95FBFBD5231}" sibTransId="{337DE5C8-EA5C-4750-9907-0E05B0FB61D5}"/>
    <dgm:cxn modelId="{75FD8C85-B262-47C7-9E18-829EE98A20CA}" type="presOf" srcId="{FCB1F0BC-B882-47E5-8493-2C02089E685C}" destId="{6814141A-9887-4C4B-AC01-8E1F7F203414}" srcOrd="1" destOrd="0" presId="urn:microsoft.com/office/officeart/2005/8/layout/hierarchy5"/>
    <dgm:cxn modelId="{02DFA33C-C2DA-4D97-B585-7E663AD9E556}" type="presOf" srcId="{B76F7596-D500-44A7-9CB6-8EF4D26EDC6E}" destId="{929806CE-9D3B-4A16-AE5A-37C9F1AB30FC}" srcOrd="0" destOrd="0" presId="urn:microsoft.com/office/officeart/2005/8/layout/hierarchy5"/>
    <dgm:cxn modelId="{B3D8D7AE-DEF7-452D-B15F-6FA33AD2FE81}" type="presOf" srcId="{6144DC40-9FB0-439B-92B1-EAB4516BE6F1}" destId="{C16AC7E9-13B0-4179-94E8-B1A32BE35CBB}" srcOrd="0" destOrd="0" presId="urn:microsoft.com/office/officeart/2005/8/layout/hierarchy5"/>
    <dgm:cxn modelId="{7C8D2151-92D8-4F59-ACBA-8EBB5882DF08}" type="presOf" srcId="{12C62E4F-0A87-4A54-BEBC-7D45D6D9EE7E}" destId="{723263D0-8023-4E7D-9FCE-EF667DBE5350}" srcOrd="0" destOrd="0" presId="urn:microsoft.com/office/officeart/2005/8/layout/hierarchy5"/>
    <dgm:cxn modelId="{09A995DE-0C8D-4708-87AD-B72C69089DEE}" type="presOf" srcId="{7C3FCBEA-FEB3-443F-B6C1-CEF90122E8F1}" destId="{DF7486E7-ED29-4DB7-9D42-3DE0A03D1A3F}" srcOrd="0" destOrd="0" presId="urn:microsoft.com/office/officeart/2005/8/layout/hierarchy5"/>
    <dgm:cxn modelId="{9C0C0745-5D11-4B06-AB40-3ED29E593F72}" type="presOf" srcId="{BD09255F-4C4C-4AF6-A3EB-4CF7CF378BB4}" destId="{C4923136-DBF5-45F4-95E8-3D24A9D7202A}" srcOrd="0" destOrd="0" presId="urn:microsoft.com/office/officeart/2005/8/layout/hierarchy5"/>
    <dgm:cxn modelId="{B46A8875-EE32-43B3-873D-B1E585D3712B}" type="presOf" srcId="{9FBC65D5-3B3D-4BD9-80B3-01112DEC94F7}" destId="{2B1AD446-BF9D-480F-8228-3E03AA057FB9}" srcOrd="0" destOrd="0" presId="urn:microsoft.com/office/officeart/2005/8/layout/hierarchy5"/>
    <dgm:cxn modelId="{8C74FBB0-A471-465D-899E-F5A42A8A93E8}" srcId="{12C62E4F-0A87-4A54-BEBC-7D45D6D9EE7E}" destId="{B66D7819-F7E0-409E-9CD2-E71C662C307D}" srcOrd="2" destOrd="0" parTransId="{A7302BAF-D0E5-48E6-897F-148796BA70C2}" sibTransId="{1741F943-388F-4EE0-9BB4-638A9B64555C}"/>
    <dgm:cxn modelId="{A7C129A8-5AAE-408E-99B1-38DC31C00E28}" type="presOf" srcId="{41C464CA-BA2B-44E0-A8CC-447759D5FB17}" destId="{F2DF7E63-135B-4808-AC5B-DF96BA8E04CE}" srcOrd="0" destOrd="0" presId="urn:microsoft.com/office/officeart/2005/8/layout/hierarchy5"/>
    <dgm:cxn modelId="{2AB7F9C1-8E87-49A6-B860-4C9E810AE9E3}" srcId="{7C3FCBEA-FEB3-443F-B6C1-CEF90122E8F1}" destId="{D390B01B-8C8B-423C-833E-B6B3FA8A937A}" srcOrd="0" destOrd="0" parTransId="{BD09255F-4C4C-4AF6-A3EB-4CF7CF378BB4}" sibTransId="{B1F3BDFD-D400-4234-B264-4D9CECB2A1B9}"/>
    <dgm:cxn modelId="{658BF54D-05A8-444D-8F9C-E5D67F911368}" type="presOf" srcId="{9E1E1637-5C3F-4B65-A1BC-E585AB09814D}" destId="{30E2626F-C08A-4BB6-979F-9776FBDF9539}" srcOrd="0" destOrd="0" presId="urn:microsoft.com/office/officeart/2005/8/layout/hierarchy5"/>
    <dgm:cxn modelId="{F19923A5-6E55-4595-8CB4-828E39ADCC56}" srcId="{92831245-7BC8-434C-9721-9D2F6788EC69}" destId="{4BCC460A-A65D-4838-A849-E7691E8FE1EA}" srcOrd="0" destOrd="0" parTransId="{BD728851-B865-489B-AFD7-3F7B7604A786}" sibTransId="{F7687249-A910-49A5-AB7B-EF33B64FE516}"/>
    <dgm:cxn modelId="{4DCB07A1-1F30-4B9C-B5EF-382D27A14EDA}" srcId="{12C62E4F-0A87-4A54-BEBC-7D45D6D9EE7E}" destId="{B76F7596-D500-44A7-9CB6-8EF4D26EDC6E}" srcOrd="1" destOrd="0" parTransId="{0E93665A-677B-4739-8D15-4F648E75EAAD}" sibTransId="{3F3CF9DE-26AB-4023-A915-5EE23ECCF953}"/>
    <dgm:cxn modelId="{C8B1CAF5-321D-448A-935A-00F00091A108}" type="presOf" srcId="{211EAF4F-5367-4486-B70F-1C922CCADB9E}" destId="{14E9F4A8-6C20-429C-A600-5AA762ADF1E1}" srcOrd="0" destOrd="0" presId="urn:microsoft.com/office/officeart/2005/8/layout/hierarchy5"/>
    <dgm:cxn modelId="{14F5DCB7-945A-4429-A3EE-D9553B31C4DA}" srcId="{12C62E4F-0A87-4A54-BEBC-7D45D6D9EE7E}" destId="{92831245-7BC8-434C-9721-9D2F6788EC69}" srcOrd="0" destOrd="0" parTransId="{BAAB7942-EDC6-4F21-8431-3DC06E7F12DB}" sibTransId="{BDD1E3F3-3E17-4A71-8511-B646324058C0}"/>
    <dgm:cxn modelId="{8AE1000C-A10C-4B60-8E06-387A73BDB9FA}" type="presOf" srcId="{D390B01B-8C8B-423C-833E-B6B3FA8A937A}" destId="{E5E4310B-33EA-4B78-8508-486B387DDF6D}" srcOrd="0" destOrd="0" presId="urn:microsoft.com/office/officeart/2005/8/layout/hierarchy5"/>
    <dgm:cxn modelId="{10579654-D3E0-40B0-855F-9F38FA8D5E4B}" type="presOf" srcId="{8137FC88-A9C9-448B-9732-CC5F3C9F5042}" destId="{D2EE11B5-7276-4312-8532-6A5629CBAECE}" srcOrd="0" destOrd="0" presId="urn:microsoft.com/office/officeart/2005/8/layout/hierarchy5"/>
    <dgm:cxn modelId="{A1C879A4-60D5-4DD0-96E6-9F06585CDA30}" type="presOf" srcId="{E2A21C07-63B5-41E0-8B57-9A2ED9C7125A}" destId="{308C84F2-341E-48B8-857B-E6BD425B2249}" srcOrd="0" destOrd="0" presId="urn:microsoft.com/office/officeart/2005/8/layout/hierarchy5"/>
    <dgm:cxn modelId="{86FFCF79-325D-4246-8339-953E82B6F48F}" type="presOf" srcId="{BAAB7942-EDC6-4F21-8431-3DC06E7F12DB}" destId="{F1E83AD9-C1CB-436D-9D02-3DE1F0E8D753}" srcOrd="1" destOrd="0" presId="urn:microsoft.com/office/officeart/2005/8/layout/hierarchy5"/>
    <dgm:cxn modelId="{A79162B9-39DB-4613-8016-338E38FC753E}" type="presOf" srcId="{80EE101F-6C5E-4713-B31E-7E3759069F58}" destId="{72CCBAA9-F82B-4F89-B478-7C20750ECD8A}" srcOrd="1" destOrd="0" presId="urn:microsoft.com/office/officeart/2005/8/layout/hierarchy5"/>
    <dgm:cxn modelId="{D6FD1E4B-BE63-49D9-94B2-6C07A3C78050}" type="presOf" srcId="{FCB1F0BC-B882-47E5-8493-2C02089E685C}" destId="{229DD84B-FACE-4D90-BF21-F5A0F9DD563A}" srcOrd="0" destOrd="0" presId="urn:microsoft.com/office/officeart/2005/8/layout/hierarchy5"/>
    <dgm:cxn modelId="{F7FCB245-2A81-4CBB-B2AE-2BBCB5D83753}" type="presOf" srcId="{A7302BAF-D0E5-48E6-897F-148796BA70C2}" destId="{6998B74B-DE70-41C3-9728-5A085AC2D9DA}" srcOrd="1" destOrd="0" presId="urn:microsoft.com/office/officeart/2005/8/layout/hierarchy5"/>
    <dgm:cxn modelId="{B535A971-7137-4A4C-B639-01B2BCFCE410}" srcId="{211EAF4F-5367-4486-B70F-1C922CCADB9E}" destId="{CA4598A7-EAA7-40EE-B31B-4124B6CFDAD2}" srcOrd="0" destOrd="0" parTransId="{0A42B6AF-CC6E-42AA-A14B-F046A6A4DE48}" sibTransId="{589C140D-9F2D-40AB-B349-D6646C130577}"/>
    <dgm:cxn modelId="{8B36EF95-88F1-434D-B46D-82A4608AF37E}" type="presOf" srcId="{FEE3837E-F2CA-42E4-B3BB-D2093243054B}" destId="{F0411ECC-C09A-49C2-B99A-FD2E895E8EC3}" srcOrd="0" destOrd="0" presId="urn:microsoft.com/office/officeart/2005/8/layout/hierarchy5"/>
    <dgm:cxn modelId="{5088B07B-B43A-4EB9-BF87-D6B07A94E1AC}" type="presOf" srcId="{8137FC88-A9C9-448B-9732-CC5F3C9F5042}" destId="{C2E8CE78-3FE2-4F1A-A0A7-9870C2679564}" srcOrd="1" destOrd="0" presId="urn:microsoft.com/office/officeart/2005/8/layout/hierarchy5"/>
    <dgm:cxn modelId="{D55FE2F5-D01A-42F6-9427-E79E388ADAEF}" srcId="{B76F7596-D500-44A7-9CB6-8EF4D26EDC6E}" destId="{E99A85EF-6D78-4F97-A30D-4CB39EB96A14}" srcOrd="0" destOrd="0" parTransId="{C0761FC1-31A3-4A9E-BC24-593D722D2A21}" sibTransId="{BAB69F22-D09E-4790-B865-23DEB15A6857}"/>
    <dgm:cxn modelId="{7E915CE4-4DE2-4AD0-B200-D170C1DFD86C}" type="presOf" srcId="{D279C7F5-76D7-4F10-89B3-8D8371AB73EE}" destId="{5864B104-D063-4FF2-8BAE-F4643AC06335}" srcOrd="0" destOrd="0" presId="urn:microsoft.com/office/officeart/2005/8/layout/hierarchy5"/>
    <dgm:cxn modelId="{C6DCD788-E3D9-47B5-ACF7-30492DC797BE}" srcId="{FC10937B-8D94-4831-B14E-AF85C1850AFD}" destId="{E2A21C07-63B5-41E0-8B57-9A2ED9C7125A}" srcOrd="0" destOrd="0" parTransId="{80EE101F-6C5E-4713-B31E-7E3759069F58}" sibTransId="{B1E21320-4D82-4276-82C3-DE27F4F33611}"/>
    <dgm:cxn modelId="{B1E2DCAF-7F74-48AE-902E-04C7A506B27B}" type="presOf" srcId="{0E93665A-677B-4739-8D15-4F648E75EAAD}" destId="{D7088302-88C3-41F6-9B9B-4A07AFE0D1D1}" srcOrd="1" destOrd="0" presId="urn:microsoft.com/office/officeart/2005/8/layout/hierarchy5"/>
    <dgm:cxn modelId="{957AA512-C94F-406C-A0B8-8AE550E4FFD8}" srcId="{517A9B5C-5EC3-46CA-A0C3-DEE3707973D0}" destId="{3E0281C9-0F95-4E00-8405-9CEA77D20EB6}" srcOrd="0" destOrd="0" parTransId="{6144DC40-9FB0-439B-92B1-EAB4516BE6F1}" sibTransId="{E17EFEFE-73FD-414D-89CB-7BC2B79D56CE}"/>
    <dgm:cxn modelId="{D7699B73-E643-40EF-9793-04A7449A69F1}" srcId="{F9668367-1F81-4CA2-8FEF-2BD35A475BB1}" destId="{7C3FCBEA-FEB3-443F-B6C1-CEF90122E8F1}" srcOrd="0" destOrd="0" parTransId="{EDC3542D-186A-4C1C-AD90-EA3487E711C0}" sibTransId="{21027524-6708-40ED-9674-4C0F74AE8B0C}"/>
    <dgm:cxn modelId="{C6ACF824-F2F1-4EEB-B0DA-8A5AA97E0081}" type="presOf" srcId="{25B1DC0B-F28F-4196-BF53-6E9D6DAEDFEC}" destId="{95C030FF-5658-4FBE-995A-13B79681BB97}" srcOrd="0" destOrd="0" presId="urn:microsoft.com/office/officeart/2005/8/layout/hierarchy5"/>
    <dgm:cxn modelId="{081FD5C0-4AB0-4003-899F-62877DDA7BD5}" type="presParOf" srcId="{2FE93DBA-0061-49A0-826B-99FAB0E83EDA}" destId="{5D13F1B7-CFF4-4649-A366-50DDB51112CF}" srcOrd="0" destOrd="0" presId="urn:microsoft.com/office/officeart/2005/8/layout/hierarchy5"/>
    <dgm:cxn modelId="{6E208C69-849F-4D32-AE32-6C03CCBA7DCF}" type="presParOf" srcId="{5D13F1B7-CFF4-4649-A366-50DDB51112CF}" destId="{D219C6B6-1985-415C-9180-EE2B97AE1F1D}" srcOrd="0" destOrd="0" presId="urn:microsoft.com/office/officeart/2005/8/layout/hierarchy5"/>
    <dgm:cxn modelId="{4DA76C59-F5C1-4DDE-A7D4-CFB961041D59}" type="presParOf" srcId="{D219C6B6-1985-415C-9180-EE2B97AE1F1D}" destId="{506168FF-7A0D-4D81-AFF9-E94ADF0FCC3A}" srcOrd="0" destOrd="0" presId="urn:microsoft.com/office/officeart/2005/8/layout/hierarchy5"/>
    <dgm:cxn modelId="{1855FDAA-29D0-4A6D-B7D1-30E9ED46B4CD}" type="presParOf" srcId="{506168FF-7A0D-4D81-AFF9-E94ADF0FCC3A}" destId="{DF7486E7-ED29-4DB7-9D42-3DE0A03D1A3F}" srcOrd="0" destOrd="0" presId="urn:microsoft.com/office/officeart/2005/8/layout/hierarchy5"/>
    <dgm:cxn modelId="{34B21011-CC7E-42C9-8A59-597BA9BDB76A}" type="presParOf" srcId="{506168FF-7A0D-4D81-AFF9-E94ADF0FCC3A}" destId="{D96544AE-3B3A-4AE0-BAC3-E7B5F65F233A}" srcOrd="1" destOrd="0" presId="urn:microsoft.com/office/officeart/2005/8/layout/hierarchy5"/>
    <dgm:cxn modelId="{9D3D7619-1869-4942-A5B9-4B38616CEDA6}" type="presParOf" srcId="{D96544AE-3B3A-4AE0-BAC3-E7B5F65F233A}" destId="{C4923136-DBF5-45F4-95E8-3D24A9D7202A}" srcOrd="0" destOrd="0" presId="urn:microsoft.com/office/officeart/2005/8/layout/hierarchy5"/>
    <dgm:cxn modelId="{30A97E8B-712A-45E2-9D09-15F556488BFB}" type="presParOf" srcId="{C4923136-DBF5-45F4-95E8-3D24A9D7202A}" destId="{7AD0852C-E309-45E5-90A2-1F603728A52C}" srcOrd="0" destOrd="0" presId="urn:microsoft.com/office/officeart/2005/8/layout/hierarchy5"/>
    <dgm:cxn modelId="{DB3FEE49-6C77-491D-A3A7-A52BB972CE9A}" type="presParOf" srcId="{D96544AE-3B3A-4AE0-BAC3-E7B5F65F233A}" destId="{93C7E39C-C4F5-4BB8-84B7-5CE2FAC64FE5}" srcOrd="1" destOrd="0" presId="urn:microsoft.com/office/officeart/2005/8/layout/hierarchy5"/>
    <dgm:cxn modelId="{3918915E-5A31-4E0D-A27C-F9B18497B23A}" type="presParOf" srcId="{93C7E39C-C4F5-4BB8-84B7-5CE2FAC64FE5}" destId="{E5E4310B-33EA-4B78-8508-486B387DDF6D}" srcOrd="0" destOrd="0" presId="urn:microsoft.com/office/officeart/2005/8/layout/hierarchy5"/>
    <dgm:cxn modelId="{66BAB10B-7682-4710-B691-C90D86A8C1CB}" type="presParOf" srcId="{93C7E39C-C4F5-4BB8-84B7-5CE2FAC64FE5}" destId="{867693C7-CC1F-4FD1-A06C-B54A07BD42A5}" srcOrd="1" destOrd="0" presId="urn:microsoft.com/office/officeart/2005/8/layout/hierarchy5"/>
    <dgm:cxn modelId="{EE0D5A93-CCDB-4DBA-96A0-DFDB915F7E92}" type="presParOf" srcId="{867693C7-CC1F-4FD1-A06C-B54A07BD42A5}" destId="{30E2626F-C08A-4BB6-979F-9776FBDF9539}" srcOrd="0" destOrd="0" presId="urn:microsoft.com/office/officeart/2005/8/layout/hierarchy5"/>
    <dgm:cxn modelId="{91699174-F512-44A4-9124-AAA50CC90433}" type="presParOf" srcId="{30E2626F-C08A-4BB6-979F-9776FBDF9539}" destId="{C3D5C10A-E514-46D2-81EF-E8F3482436C3}" srcOrd="0" destOrd="0" presId="urn:microsoft.com/office/officeart/2005/8/layout/hierarchy5"/>
    <dgm:cxn modelId="{722BD0FB-5F88-44C8-A8F4-094CF748E5B1}" type="presParOf" srcId="{867693C7-CC1F-4FD1-A06C-B54A07BD42A5}" destId="{14493739-06AD-4990-9CBA-6895FCE2CF59}" srcOrd="1" destOrd="0" presId="urn:microsoft.com/office/officeart/2005/8/layout/hierarchy5"/>
    <dgm:cxn modelId="{F986CF29-34EB-4EE9-A73F-7E8E5E132FA5}" type="presParOf" srcId="{14493739-06AD-4990-9CBA-6895FCE2CF59}" destId="{EDAFEFA7-A352-4796-9B0E-8EBE570035DC}" srcOrd="0" destOrd="0" presId="urn:microsoft.com/office/officeart/2005/8/layout/hierarchy5"/>
    <dgm:cxn modelId="{0CE3F467-2AB0-48C9-BBDF-B53AC299579A}" type="presParOf" srcId="{14493739-06AD-4990-9CBA-6895FCE2CF59}" destId="{2544DFB2-A518-4C6A-9F2C-8C79B13DFDEC}" srcOrd="1" destOrd="0" presId="urn:microsoft.com/office/officeart/2005/8/layout/hierarchy5"/>
    <dgm:cxn modelId="{6B926856-5C89-4C17-9BD3-C906B48D0B06}" type="presParOf" srcId="{2544DFB2-A518-4C6A-9F2C-8C79B13DFDEC}" destId="{01DC668B-93A8-4594-A7FB-14825E0FF286}" srcOrd="0" destOrd="0" presId="urn:microsoft.com/office/officeart/2005/8/layout/hierarchy5"/>
    <dgm:cxn modelId="{F54ECC52-892B-4DBA-BF39-562BA27D8E0D}" type="presParOf" srcId="{01DC668B-93A8-4594-A7FB-14825E0FF286}" destId="{72CCBAA9-F82B-4F89-B478-7C20750ECD8A}" srcOrd="0" destOrd="0" presId="urn:microsoft.com/office/officeart/2005/8/layout/hierarchy5"/>
    <dgm:cxn modelId="{1B40738D-99CF-4B78-91D4-1990EAAABD03}" type="presParOf" srcId="{2544DFB2-A518-4C6A-9F2C-8C79B13DFDEC}" destId="{E4D2E20D-BCA8-4435-985A-0C769AD9C460}" srcOrd="1" destOrd="0" presId="urn:microsoft.com/office/officeart/2005/8/layout/hierarchy5"/>
    <dgm:cxn modelId="{45CA9F61-C914-4E15-9B8F-4B43CF90F7F4}" type="presParOf" srcId="{E4D2E20D-BCA8-4435-985A-0C769AD9C460}" destId="{308C84F2-341E-48B8-857B-E6BD425B2249}" srcOrd="0" destOrd="0" presId="urn:microsoft.com/office/officeart/2005/8/layout/hierarchy5"/>
    <dgm:cxn modelId="{A2754352-844C-4FCD-88E4-6FF7BA8582D0}" type="presParOf" srcId="{E4D2E20D-BCA8-4435-985A-0C769AD9C460}" destId="{822F9ACB-B111-4E54-863D-8AEC449522D3}" srcOrd="1" destOrd="0" presId="urn:microsoft.com/office/officeart/2005/8/layout/hierarchy5"/>
    <dgm:cxn modelId="{A4C5C45F-2729-4333-95AD-2A576EC09759}" type="presParOf" srcId="{867693C7-CC1F-4FD1-A06C-B54A07BD42A5}" destId="{229DD84B-FACE-4D90-BF21-F5A0F9DD563A}" srcOrd="2" destOrd="0" presId="urn:microsoft.com/office/officeart/2005/8/layout/hierarchy5"/>
    <dgm:cxn modelId="{9905A4E4-591A-4895-B50E-51F7B423ABFA}" type="presParOf" srcId="{229DD84B-FACE-4D90-BF21-F5A0F9DD563A}" destId="{6814141A-9887-4C4B-AC01-8E1F7F203414}" srcOrd="0" destOrd="0" presId="urn:microsoft.com/office/officeart/2005/8/layout/hierarchy5"/>
    <dgm:cxn modelId="{AAD49F4E-7391-41A0-8C35-DD8DAD3EAEBC}" type="presParOf" srcId="{867693C7-CC1F-4FD1-A06C-B54A07BD42A5}" destId="{CCEB81FF-C84E-45E0-B40A-92B2BB40D45F}" srcOrd="3" destOrd="0" presId="urn:microsoft.com/office/officeart/2005/8/layout/hierarchy5"/>
    <dgm:cxn modelId="{0A4F4527-5751-491F-A299-AED01A0EA773}" type="presParOf" srcId="{CCEB81FF-C84E-45E0-B40A-92B2BB40D45F}" destId="{AB41B1A1-50D3-4362-8568-38156A992603}" srcOrd="0" destOrd="0" presId="urn:microsoft.com/office/officeart/2005/8/layout/hierarchy5"/>
    <dgm:cxn modelId="{193E2D0A-4CAC-4EC0-BD93-D4EDF005CE0A}" type="presParOf" srcId="{CCEB81FF-C84E-45E0-B40A-92B2BB40D45F}" destId="{B0447A4C-135F-4201-AC4A-621561EE7490}" srcOrd="1" destOrd="0" presId="urn:microsoft.com/office/officeart/2005/8/layout/hierarchy5"/>
    <dgm:cxn modelId="{C8DE4F33-6B5C-4B12-AF20-D90120187C7E}" type="presParOf" srcId="{B0447A4C-135F-4201-AC4A-621561EE7490}" destId="{5864B104-D063-4FF2-8BAE-F4643AC06335}" srcOrd="0" destOrd="0" presId="urn:microsoft.com/office/officeart/2005/8/layout/hierarchy5"/>
    <dgm:cxn modelId="{95302B5C-005D-437E-9E23-44F13C88751D}" type="presParOf" srcId="{5864B104-D063-4FF2-8BAE-F4643AC06335}" destId="{A4C7E4D6-8B88-475C-8DB3-131E9969FB03}" srcOrd="0" destOrd="0" presId="urn:microsoft.com/office/officeart/2005/8/layout/hierarchy5"/>
    <dgm:cxn modelId="{560F1BF9-C02E-44FC-880E-9A5B35867C1F}" type="presParOf" srcId="{B0447A4C-135F-4201-AC4A-621561EE7490}" destId="{38491E59-0226-45A5-889A-E8D076A0F399}" srcOrd="1" destOrd="0" presId="urn:microsoft.com/office/officeart/2005/8/layout/hierarchy5"/>
    <dgm:cxn modelId="{CA13EC30-986B-4E93-AE90-01ABFF90ED4D}" type="presParOf" srcId="{38491E59-0226-45A5-889A-E8D076A0F399}" destId="{C47813D6-60D9-4503-9A64-70178EB2EF29}" srcOrd="0" destOrd="0" presId="urn:microsoft.com/office/officeart/2005/8/layout/hierarchy5"/>
    <dgm:cxn modelId="{0ED8F9FD-ED94-4DAD-A985-B49FB2F12FC5}" type="presParOf" srcId="{38491E59-0226-45A5-889A-E8D076A0F399}" destId="{768ADF1C-9B06-4AE6-8285-8C748FA6F236}" srcOrd="1" destOrd="0" presId="urn:microsoft.com/office/officeart/2005/8/layout/hierarchy5"/>
    <dgm:cxn modelId="{83C5F150-2A9C-4DCF-B0CB-F0E76E41F93B}" type="presParOf" srcId="{867693C7-CC1F-4FD1-A06C-B54A07BD42A5}" destId="{D2EE11B5-7276-4312-8532-6A5629CBAECE}" srcOrd="4" destOrd="0" presId="urn:microsoft.com/office/officeart/2005/8/layout/hierarchy5"/>
    <dgm:cxn modelId="{34F05350-6D4E-4BFA-A147-6507A4B75F64}" type="presParOf" srcId="{D2EE11B5-7276-4312-8532-6A5629CBAECE}" destId="{C2E8CE78-3FE2-4F1A-A0A7-9870C2679564}" srcOrd="0" destOrd="0" presId="urn:microsoft.com/office/officeart/2005/8/layout/hierarchy5"/>
    <dgm:cxn modelId="{2D8E740F-405E-4287-890E-63965A5473AB}" type="presParOf" srcId="{867693C7-CC1F-4FD1-A06C-B54A07BD42A5}" destId="{98BE9B0E-32DE-4721-B9B2-AA6FE636CF9D}" srcOrd="5" destOrd="0" presId="urn:microsoft.com/office/officeart/2005/8/layout/hierarchy5"/>
    <dgm:cxn modelId="{6DC7E076-0188-422D-BE19-5A8C6148BF65}" type="presParOf" srcId="{98BE9B0E-32DE-4721-B9B2-AA6FE636CF9D}" destId="{14E9F4A8-6C20-429C-A600-5AA762ADF1E1}" srcOrd="0" destOrd="0" presId="urn:microsoft.com/office/officeart/2005/8/layout/hierarchy5"/>
    <dgm:cxn modelId="{1D71CF38-95C1-4C76-8759-EF51C10F066D}" type="presParOf" srcId="{98BE9B0E-32DE-4721-B9B2-AA6FE636CF9D}" destId="{E0C8B591-B7F0-480B-8FA4-B3A7B30C598E}" srcOrd="1" destOrd="0" presId="urn:microsoft.com/office/officeart/2005/8/layout/hierarchy5"/>
    <dgm:cxn modelId="{1FD938CB-01D7-438E-9934-FE5609BA82EC}" type="presParOf" srcId="{E0C8B591-B7F0-480B-8FA4-B3A7B30C598E}" destId="{FE9B99B6-A7E0-4927-8C9D-4A13A3E6C13E}" srcOrd="0" destOrd="0" presId="urn:microsoft.com/office/officeart/2005/8/layout/hierarchy5"/>
    <dgm:cxn modelId="{92C34836-62E6-45B5-9567-A3D6641E5EE2}" type="presParOf" srcId="{FE9B99B6-A7E0-4927-8C9D-4A13A3E6C13E}" destId="{F3F23FE1-A98F-4D40-954C-200D85CEDF94}" srcOrd="0" destOrd="0" presId="urn:microsoft.com/office/officeart/2005/8/layout/hierarchy5"/>
    <dgm:cxn modelId="{8DC4C68D-607B-46B2-8FFB-FD35B2D23D0F}" type="presParOf" srcId="{E0C8B591-B7F0-480B-8FA4-B3A7B30C598E}" destId="{659C260B-2D57-4026-9379-85E9AE1EF131}" srcOrd="1" destOrd="0" presId="urn:microsoft.com/office/officeart/2005/8/layout/hierarchy5"/>
    <dgm:cxn modelId="{3FCAA649-C701-4442-9E74-B5AE69534B46}" type="presParOf" srcId="{659C260B-2D57-4026-9379-85E9AE1EF131}" destId="{D1112910-9022-43CB-B6C8-D35A7ECAF60F}" srcOrd="0" destOrd="0" presId="urn:microsoft.com/office/officeart/2005/8/layout/hierarchy5"/>
    <dgm:cxn modelId="{1F1804FF-807D-4E53-A038-3F222FC30DDC}" type="presParOf" srcId="{659C260B-2D57-4026-9379-85E9AE1EF131}" destId="{864780C1-DB8B-472A-A024-B0FEC7328A95}" srcOrd="1" destOrd="0" presId="urn:microsoft.com/office/officeart/2005/8/layout/hierarchy5"/>
    <dgm:cxn modelId="{1F312B29-DFCF-4218-A0A5-61CAABC19D39}" type="presParOf" srcId="{867693C7-CC1F-4FD1-A06C-B54A07BD42A5}" destId="{2C4DDA8F-EEBE-46C9-B41D-99CF2E340CE9}" srcOrd="6" destOrd="0" presId="urn:microsoft.com/office/officeart/2005/8/layout/hierarchy5"/>
    <dgm:cxn modelId="{E2150959-302C-463D-B374-50BED833DC0A}" type="presParOf" srcId="{2C4DDA8F-EEBE-46C9-B41D-99CF2E340CE9}" destId="{403CE602-A58B-419A-9FD6-0E41E438DC9E}" srcOrd="0" destOrd="0" presId="urn:microsoft.com/office/officeart/2005/8/layout/hierarchy5"/>
    <dgm:cxn modelId="{B4DAFF31-81D6-467A-B9F4-A0989D0F4839}" type="presParOf" srcId="{867693C7-CC1F-4FD1-A06C-B54A07BD42A5}" destId="{3F8C472B-5034-4EF2-BC86-AE5CD8841E2B}" srcOrd="7" destOrd="0" presId="urn:microsoft.com/office/officeart/2005/8/layout/hierarchy5"/>
    <dgm:cxn modelId="{F0C62FDE-7779-47AD-A4A0-19AE0E3445FD}" type="presParOf" srcId="{3F8C472B-5034-4EF2-BC86-AE5CD8841E2B}" destId="{57D06AF3-9DC8-48A7-B16B-5071C7C6C9F0}" srcOrd="0" destOrd="0" presId="urn:microsoft.com/office/officeart/2005/8/layout/hierarchy5"/>
    <dgm:cxn modelId="{AF85EBB9-4616-4547-A9D5-9FE823794DD6}" type="presParOf" srcId="{3F8C472B-5034-4EF2-BC86-AE5CD8841E2B}" destId="{A75EFF0C-31EA-4C4C-8F42-5DBB2866172C}" srcOrd="1" destOrd="0" presId="urn:microsoft.com/office/officeart/2005/8/layout/hierarchy5"/>
    <dgm:cxn modelId="{2ED49378-9398-487A-BB0E-591D9FE2EAE8}" type="presParOf" srcId="{A75EFF0C-31EA-4C4C-8F42-5DBB2866172C}" destId="{DD25A543-F91D-4D58-8F34-5E164A8038C3}" srcOrd="0" destOrd="0" presId="urn:microsoft.com/office/officeart/2005/8/layout/hierarchy5"/>
    <dgm:cxn modelId="{3D24181C-B488-4318-B17F-C303B2D19951}" type="presParOf" srcId="{DD25A543-F91D-4D58-8F34-5E164A8038C3}" destId="{D664817D-0CF0-4423-95C5-2D84B13EDC22}" srcOrd="0" destOrd="0" presId="urn:microsoft.com/office/officeart/2005/8/layout/hierarchy5"/>
    <dgm:cxn modelId="{3A442F29-B089-4AAE-A358-E968163E64F1}" type="presParOf" srcId="{A75EFF0C-31EA-4C4C-8F42-5DBB2866172C}" destId="{BFF1DC1F-B6F9-4F07-AD7F-94E4F784F24F}" srcOrd="1" destOrd="0" presId="urn:microsoft.com/office/officeart/2005/8/layout/hierarchy5"/>
    <dgm:cxn modelId="{FDA0433E-EF25-4FFB-BE87-ED5E66281F85}" type="presParOf" srcId="{BFF1DC1F-B6F9-4F07-AD7F-94E4F784F24F}" destId="{7D9F0510-AD8B-4C14-B709-30FB699653A1}" srcOrd="0" destOrd="0" presId="urn:microsoft.com/office/officeart/2005/8/layout/hierarchy5"/>
    <dgm:cxn modelId="{CD076145-9629-4DBD-9428-14A49512C966}" type="presParOf" srcId="{BFF1DC1F-B6F9-4F07-AD7F-94E4F784F24F}" destId="{AB6C86BD-7787-44B0-8C81-C625CDC5C53D}" srcOrd="1" destOrd="0" presId="urn:microsoft.com/office/officeart/2005/8/layout/hierarchy5"/>
    <dgm:cxn modelId="{975F0980-DBC4-4391-96FA-D6AA001BE22E}" type="presParOf" srcId="{867693C7-CC1F-4FD1-A06C-B54A07BD42A5}" destId="{2B1AD446-BF9D-480F-8228-3E03AA057FB9}" srcOrd="8" destOrd="0" presId="urn:microsoft.com/office/officeart/2005/8/layout/hierarchy5"/>
    <dgm:cxn modelId="{1ABC94FB-18E4-4092-84B5-C2BA4B4F5662}" type="presParOf" srcId="{2B1AD446-BF9D-480F-8228-3E03AA057FB9}" destId="{4930C890-AF9B-4E7C-9FD4-549E53803CD4}" srcOrd="0" destOrd="0" presId="urn:microsoft.com/office/officeart/2005/8/layout/hierarchy5"/>
    <dgm:cxn modelId="{26DE42D7-4F3C-4722-827C-D9B70E8BB720}" type="presParOf" srcId="{867693C7-CC1F-4FD1-A06C-B54A07BD42A5}" destId="{0559CB7B-DC1A-41F4-9C32-55D13A845BAE}" srcOrd="9" destOrd="0" presId="urn:microsoft.com/office/officeart/2005/8/layout/hierarchy5"/>
    <dgm:cxn modelId="{D0BA4E7D-4828-4F6E-91F7-F8D00EC66DFE}" type="presParOf" srcId="{0559CB7B-DC1A-41F4-9C32-55D13A845BAE}" destId="{54180B75-EDAC-4675-B682-DC3B1B160ADA}" srcOrd="0" destOrd="0" presId="urn:microsoft.com/office/officeart/2005/8/layout/hierarchy5"/>
    <dgm:cxn modelId="{4AF36CF9-2E27-49A1-B944-6AE2D28CFF65}" type="presParOf" srcId="{0559CB7B-DC1A-41F4-9C32-55D13A845BAE}" destId="{64E126EC-83C3-414B-8E06-D42AE341770B}" srcOrd="1" destOrd="0" presId="urn:microsoft.com/office/officeart/2005/8/layout/hierarchy5"/>
    <dgm:cxn modelId="{802AC8EF-7E78-4635-9296-4D1D6BEBA902}" type="presParOf" srcId="{64E126EC-83C3-414B-8E06-D42AE341770B}" destId="{C16AC7E9-13B0-4179-94E8-B1A32BE35CBB}" srcOrd="0" destOrd="0" presId="urn:microsoft.com/office/officeart/2005/8/layout/hierarchy5"/>
    <dgm:cxn modelId="{46000BD5-E51F-4E58-A18F-4E1DD1D53586}" type="presParOf" srcId="{C16AC7E9-13B0-4179-94E8-B1A32BE35CBB}" destId="{77708CF8-E610-4A1F-9A9B-3AA06FB2591A}" srcOrd="0" destOrd="0" presId="urn:microsoft.com/office/officeart/2005/8/layout/hierarchy5"/>
    <dgm:cxn modelId="{7F4E8735-89F7-414F-9374-DF8FE0C837BF}" type="presParOf" srcId="{64E126EC-83C3-414B-8E06-D42AE341770B}" destId="{1741C670-06C3-4E5B-B989-8BEE839DBAD9}" srcOrd="1" destOrd="0" presId="urn:microsoft.com/office/officeart/2005/8/layout/hierarchy5"/>
    <dgm:cxn modelId="{8D451448-B8FD-4346-AAC3-DED9493208A2}" type="presParOf" srcId="{1741C670-06C3-4E5B-B989-8BEE839DBAD9}" destId="{2476CFA2-E0E6-4C43-A585-776CBC0C7472}" srcOrd="0" destOrd="0" presId="urn:microsoft.com/office/officeart/2005/8/layout/hierarchy5"/>
    <dgm:cxn modelId="{EEF83459-2F32-403C-BE97-721DB84F430D}" type="presParOf" srcId="{1741C670-06C3-4E5B-B989-8BEE839DBAD9}" destId="{FB270252-6301-48D7-8FA7-62F49172FC63}" srcOrd="1" destOrd="0" presId="urn:microsoft.com/office/officeart/2005/8/layout/hierarchy5"/>
    <dgm:cxn modelId="{FF2D4B92-AB05-4866-B3C5-21FAD26D2D69}" type="presParOf" srcId="{867693C7-CC1F-4FD1-A06C-B54A07BD42A5}" destId="{A7BDD80B-8E8A-4EE3-9937-2D048E67A63A}" srcOrd="10" destOrd="0" presId="urn:microsoft.com/office/officeart/2005/8/layout/hierarchy5"/>
    <dgm:cxn modelId="{E9EF6035-C1DF-483B-872B-3C278A1E3EE9}" type="presParOf" srcId="{A7BDD80B-8E8A-4EE3-9937-2D048E67A63A}" destId="{FF017CA6-F099-4BBE-946B-BB5B8E292549}" srcOrd="0" destOrd="0" presId="urn:microsoft.com/office/officeart/2005/8/layout/hierarchy5"/>
    <dgm:cxn modelId="{D1573622-FDAB-41AF-AF28-006F856F0B90}" type="presParOf" srcId="{867693C7-CC1F-4FD1-A06C-B54A07BD42A5}" destId="{ED61F4DF-01AD-426B-ADAB-A3EC0F7FDD08}" srcOrd="11" destOrd="0" presId="urn:microsoft.com/office/officeart/2005/8/layout/hierarchy5"/>
    <dgm:cxn modelId="{E8C33132-FD23-4199-8C0C-04CC5D9EA27C}" type="presParOf" srcId="{ED61F4DF-01AD-426B-ADAB-A3EC0F7FDD08}" destId="{281BB1CF-B920-4C67-B920-AE0346374576}" srcOrd="0" destOrd="0" presId="urn:microsoft.com/office/officeart/2005/8/layout/hierarchy5"/>
    <dgm:cxn modelId="{C96BBDE2-47A5-4FC6-993F-CEFAD2FB8CE7}" type="presParOf" srcId="{ED61F4DF-01AD-426B-ADAB-A3EC0F7FDD08}" destId="{72D2DDF1-092E-4067-81CC-7E88BF4BCC6E}" srcOrd="1" destOrd="0" presId="urn:microsoft.com/office/officeart/2005/8/layout/hierarchy5"/>
    <dgm:cxn modelId="{366159C7-3EB8-485F-93D0-C698DD5B5A93}" type="presParOf" srcId="{72D2DDF1-092E-4067-81CC-7E88BF4BCC6E}" destId="{F2DF7E63-135B-4808-AC5B-DF96BA8E04CE}" srcOrd="0" destOrd="0" presId="urn:microsoft.com/office/officeart/2005/8/layout/hierarchy5"/>
    <dgm:cxn modelId="{5F1B6485-EDBD-4F6F-928A-83A8A5CF1A71}" type="presParOf" srcId="{F2DF7E63-135B-4808-AC5B-DF96BA8E04CE}" destId="{E25DFBEA-56B0-405F-BAFC-27E13EFD41C8}" srcOrd="0" destOrd="0" presId="urn:microsoft.com/office/officeart/2005/8/layout/hierarchy5"/>
    <dgm:cxn modelId="{88DEEAFA-F6D0-45D2-8099-9B84FE10E8D7}" type="presParOf" srcId="{72D2DDF1-092E-4067-81CC-7E88BF4BCC6E}" destId="{0FEA9603-8877-4306-87C3-E7878DF0D870}" srcOrd="1" destOrd="0" presId="urn:microsoft.com/office/officeart/2005/8/layout/hierarchy5"/>
    <dgm:cxn modelId="{920DA327-77DE-4528-ABD3-8802A740E26D}" type="presParOf" srcId="{0FEA9603-8877-4306-87C3-E7878DF0D870}" destId="{95C030FF-5658-4FBE-995A-13B79681BB97}" srcOrd="0" destOrd="0" presId="urn:microsoft.com/office/officeart/2005/8/layout/hierarchy5"/>
    <dgm:cxn modelId="{0B56969A-B541-4EE2-9B0E-F89AC262C26B}" type="presParOf" srcId="{0FEA9603-8877-4306-87C3-E7878DF0D870}" destId="{16D2892E-7714-4F96-89FA-D329ADEB79F7}" srcOrd="1" destOrd="0" presId="urn:microsoft.com/office/officeart/2005/8/layout/hierarchy5"/>
    <dgm:cxn modelId="{381D7777-6F38-45DC-B635-3B0C8AB67959}" type="presParOf" srcId="{D96544AE-3B3A-4AE0-BAC3-E7B5F65F233A}" destId="{F0411ECC-C09A-49C2-B99A-FD2E895E8EC3}" srcOrd="2" destOrd="0" presId="urn:microsoft.com/office/officeart/2005/8/layout/hierarchy5"/>
    <dgm:cxn modelId="{F62B1107-E61B-42FE-BB70-C2DAF6CC1196}" type="presParOf" srcId="{F0411ECC-C09A-49C2-B99A-FD2E895E8EC3}" destId="{588A3968-C27B-406D-9E01-0FBC4555B5AA}" srcOrd="0" destOrd="0" presId="urn:microsoft.com/office/officeart/2005/8/layout/hierarchy5"/>
    <dgm:cxn modelId="{D1A36ED0-CCB5-4FB3-B427-7E4635CEB254}" type="presParOf" srcId="{D96544AE-3B3A-4AE0-BAC3-E7B5F65F233A}" destId="{D410F3F2-5C32-4466-8D41-883C7BD650A8}" srcOrd="3" destOrd="0" presId="urn:microsoft.com/office/officeart/2005/8/layout/hierarchy5"/>
    <dgm:cxn modelId="{14B9D7A7-3321-4630-8635-2FACBCDAAE8A}" type="presParOf" srcId="{D410F3F2-5C32-4466-8D41-883C7BD650A8}" destId="{723263D0-8023-4E7D-9FCE-EF667DBE5350}" srcOrd="0" destOrd="0" presId="urn:microsoft.com/office/officeart/2005/8/layout/hierarchy5"/>
    <dgm:cxn modelId="{617D0CFD-AACF-4CB2-A5E8-0AFF7D71F307}" type="presParOf" srcId="{D410F3F2-5C32-4466-8D41-883C7BD650A8}" destId="{29C7AA4F-13EF-43F1-8047-0A7173C811BA}" srcOrd="1" destOrd="0" presId="urn:microsoft.com/office/officeart/2005/8/layout/hierarchy5"/>
    <dgm:cxn modelId="{938DDC0D-BA33-4494-9EAA-620B4914368E}" type="presParOf" srcId="{29C7AA4F-13EF-43F1-8047-0A7173C811BA}" destId="{5F9630AB-1DF8-4CE1-9644-816C3D2C20ED}" srcOrd="0" destOrd="0" presId="urn:microsoft.com/office/officeart/2005/8/layout/hierarchy5"/>
    <dgm:cxn modelId="{CB3B2F1A-1FCA-46E5-ABD6-A08856CE47E8}" type="presParOf" srcId="{5F9630AB-1DF8-4CE1-9644-816C3D2C20ED}" destId="{F1E83AD9-C1CB-436D-9D02-3DE1F0E8D753}" srcOrd="0" destOrd="0" presId="urn:microsoft.com/office/officeart/2005/8/layout/hierarchy5"/>
    <dgm:cxn modelId="{3C7448F4-B32A-4081-9AA5-67471E462B37}" type="presParOf" srcId="{29C7AA4F-13EF-43F1-8047-0A7173C811BA}" destId="{C6B4E025-C701-46D7-845B-153C3C43CD09}" srcOrd="1" destOrd="0" presId="urn:microsoft.com/office/officeart/2005/8/layout/hierarchy5"/>
    <dgm:cxn modelId="{1AA626BA-8527-4877-9225-341D4718BBD2}" type="presParOf" srcId="{C6B4E025-C701-46D7-845B-153C3C43CD09}" destId="{0EDD75AA-0651-47DE-8FDE-BB7501A54A84}" srcOrd="0" destOrd="0" presId="urn:microsoft.com/office/officeart/2005/8/layout/hierarchy5"/>
    <dgm:cxn modelId="{F0815488-971B-4061-958B-3725D29E6FB0}" type="presParOf" srcId="{C6B4E025-C701-46D7-845B-153C3C43CD09}" destId="{EC2AC9E2-1EA2-4472-9899-619EB2CC5A6F}" srcOrd="1" destOrd="0" presId="urn:microsoft.com/office/officeart/2005/8/layout/hierarchy5"/>
    <dgm:cxn modelId="{87063D8C-DAC1-484F-9979-7668A382EC67}" type="presParOf" srcId="{EC2AC9E2-1EA2-4472-9899-619EB2CC5A6F}" destId="{AA7F315D-C219-4AFB-B746-09D72564E1B2}" srcOrd="0" destOrd="0" presId="urn:microsoft.com/office/officeart/2005/8/layout/hierarchy5"/>
    <dgm:cxn modelId="{8847F898-A54B-46B8-A97F-49673596FAC1}" type="presParOf" srcId="{AA7F315D-C219-4AFB-B746-09D72564E1B2}" destId="{3E7B3E8E-4013-42B1-9C41-73D1D7D70B5B}" srcOrd="0" destOrd="0" presId="urn:microsoft.com/office/officeart/2005/8/layout/hierarchy5"/>
    <dgm:cxn modelId="{1B848B7A-7326-4FDE-82A3-30048D812182}" type="presParOf" srcId="{EC2AC9E2-1EA2-4472-9899-619EB2CC5A6F}" destId="{69129491-AA2B-4B75-AAD1-58364994829D}" srcOrd="1" destOrd="0" presId="urn:microsoft.com/office/officeart/2005/8/layout/hierarchy5"/>
    <dgm:cxn modelId="{621A43DF-54EC-4EA5-99BB-FBF60E5A3D04}" type="presParOf" srcId="{69129491-AA2B-4B75-AAD1-58364994829D}" destId="{FACB2404-2A41-4C9B-B8F5-8CC1F2ADF6D2}" srcOrd="0" destOrd="0" presId="urn:microsoft.com/office/officeart/2005/8/layout/hierarchy5"/>
    <dgm:cxn modelId="{0A93D91C-75F2-4FAB-BF06-F2BB2218DF60}" type="presParOf" srcId="{69129491-AA2B-4B75-AAD1-58364994829D}" destId="{05581EF4-C786-4895-9D6D-72A7A271441E}" srcOrd="1" destOrd="0" presId="urn:microsoft.com/office/officeart/2005/8/layout/hierarchy5"/>
    <dgm:cxn modelId="{507DEE4C-21AB-4777-99ED-073C38EF6C77}" type="presParOf" srcId="{29C7AA4F-13EF-43F1-8047-0A7173C811BA}" destId="{27066489-2949-4F95-90BF-C76AF9BEDB59}" srcOrd="2" destOrd="0" presId="urn:microsoft.com/office/officeart/2005/8/layout/hierarchy5"/>
    <dgm:cxn modelId="{7F4DB070-0DA9-4B88-9270-C1D871C950AF}" type="presParOf" srcId="{27066489-2949-4F95-90BF-C76AF9BEDB59}" destId="{D7088302-88C3-41F6-9B9B-4A07AFE0D1D1}" srcOrd="0" destOrd="0" presId="urn:microsoft.com/office/officeart/2005/8/layout/hierarchy5"/>
    <dgm:cxn modelId="{475800F8-A369-4C1D-9EFE-63AF71EA3938}" type="presParOf" srcId="{29C7AA4F-13EF-43F1-8047-0A7173C811BA}" destId="{6CB781DA-15C9-44E5-8477-58C1C5A152FD}" srcOrd="3" destOrd="0" presId="urn:microsoft.com/office/officeart/2005/8/layout/hierarchy5"/>
    <dgm:cxn modelId="{8C2E5AB5-6DDD-4116-B3D1-E6D76599701D}" type="presParOf" srcId="{6CB781DA-15C9-44E5-8477-58C1C5A152FD}" destId="{929806CE-9D3B-4A16-AE5A-37C9F1AB30FC}" srcOrd="0" destOrd="0" presId="urn:microsoft.com/office/officeart/2005/8/layout/hierarchy5"/>
    <dgm:cxn modelId="{2FE17A82-EFF9-4317-A11A-BDF18DFAD178}" type="presParOf" srcId="{6CB781DA-15C9-44E5-8477-58C1C5A152FD}" destId="{27064798-A2CA-43C9-8CD1-797641846CED}" srcOrd="1" destOrd="0" presId="urn:microsoft.com/office/officeart/2005/8/layout/hierarchy5"/>
    <dgm:cxn modelId="{61B68188-5153-47D9-BDA6-93B683FF3DC4}" type="presParOf" srcId="{27064798-A2CA-43C9-8CD1-797641846CED}" destId="{7DA4AAD3-A9A1-4ECE-B6B1-310F436702BA}" srcOrd="0" destOrd="0" presId="urn:microsoft.com/office/officeart/2005/8/layout/hierarchy5"/>
    <dgm:cxn modelId="{72925407-63E2-4B07-BDBE-B471482A12BE}" type="presParOf" srcId="{7DA4AAD3-A9A1-4ECE-B6B1-310F436702BA}" destId="{82800395-4D5A-45CC-B298-F37E7C8FD079}" srcOrd="0" destOrd="0" presId="urn:microsoft.com/office/officeart/2005/8/layout/hierarchy5"/>
    <dgm:cxn modelId="{F521B22E-F76F-4E51-81C2-017A9F7776FA}" type="presParOf" srcId="{27064798-A2CA-43C9-8CD1-797641846CED}" destId="{DE37582A-6AE4-4F70-BAA0-2F7061F694F4}" srcOrd="1" destOrd="0" presId="urn:microsoft.com/office/officeart/2005/8/layout/hierarchy5"/>
    <dgm:cxn modelId="{24C727E8-6BBF-4DFD-AF2F-9D4F6C92BF8D}" type="presParOf" srcId="{DE37582A-6AE4-4F70-BAA0-2F7061F694F4}" destId="{B91CF802-0A69-43FF-BAEB-3063FC307E61}" srcOrd="0" destOrd="0" presId="urn:microsoft.com/office/officeart/2005/8/layout/hierarchy5"/>
    <dgm:cxn modelId="{FB9200D3-A8D9-481A-A14B-DBDB36E59F7D}" type="presParOf" srcId="{DE37582A-6AE4-4F70-BAA0-2F7061F694F4}" destId="{EB62E306-C427-4589-9FE4-9ABD1FBF48CA}" srcOrd="1" destOrd="0" presId="urn:microsoft.com/office/officeart/2005/8/layout/hierarchy5"/>
    <dgm:cxn modelId="{277EE4B3-B81A-4268-AD71-B410A51B2DE5}" type="presParOf" srcId="{29C7AA4F-13EF-43F1-8047-0A7173C811BA}" destId="{B217B2D5-A00D-4ADE-A955-BBE0AFEA2D97}" srcOrd="4" destOrd="0" presId="urn:microsoft.com/office/officeart/2005/8/layout/hierarchy5"/>
    <dgm:cxn modelId="{E7763B24-D4EB-4E5F-8816-A14838768869}" type="presParOf" srcId="{B217B2D5-A00D-4ADE-A955-BBE0AFEA2D97}" destId="{6998B74B-DE70-41C3-9728-5A085AC2D9DA}" srcOrd="0" destOrd="0" presId="urn:microsoft.com/office/officeart/2005/8/layout/hierarchy5"/>
    <dgm:cxn modelId="{7B8B097B-7B16-47B9-840E-2A8170739559}" type="presParOf" srcId="{29C7AA4F-13EF-43F1-8047-0A7173C811BA}" destId="{1056C3E1-F4BE-48CC-9CDA-9760CE566CCD}" srcOrd="5" destOrd="0" presId="urn:microsoft.com/office/officeart/2005/8/layout/hierarchy5"/>
    <dgm:cxn modelId="{476AC075-68EF-48AA-BB60-205E52EF96B3}" type="presParOf" srcId="{1056C3E1-F4BE-48CC-9CDA-9760CE566CCD}" destId="{7F05346C-5178-42BA-9041-12B31866BBC5}" srcOrd="0" destOrd="0" presId="urn:microsoft.com/office/officeart/2005/8/layout/hierarchy5"/>
    <dgm:cxn modelId="{8C63AC86-E6A8-4889-B953-3C5ADDFB9DDB}" type="presParOf" srcId="{1056C3E1-F4BE-48CC-9CDA-9760CE566CCD}" destId="{EFFD4D95-D8A9-48DA-AD34-A5C62F915B16}" srcOrd="1" destOrd="0" presId="urn:microsoft.com/office/officeart/2005/8/layout/hierarchy5"/>
    <dgm:cxn modelId="{AB17F383-98A8-4F44-A054-DFDE4FFC0F01}" type="presParOf" srcId="{EFFD4D95-D8A9-48DA-AD34-A5C62F915B16}" destId="{8132B1BA-FD68-4452-8133-A3E5896FCBDA}" srcOrd="0" destOrd="0" presId="urn:microsoft.com/office/officeart/2005/8/layout/hierarchy5"/>
    <dgm:cxn modelId="{469E43D1-35EE-4FE7-BAE8-039261F3D4B1}" type="presParOf" srcId="{8132B1BA-FD68-4452-8133-A3E5896FCBDA}" destId="{81ED6CB5-1F59-44FB-AC79-EE527541FB1A}" srcOrd="0" destOrd="0" presId="urn:microsoft.com/office/officeart/2005/8/layout/hierarchy5"/>
    <dgm:cxn modelId="{2120378A-E2E6-45D8-9B2E-4D41216C4271}" type="presParOf" srcId="{EFFD4D95-D8A9-48DA-AD34-A5C62F915B16}" destId="{526A02CD-D8C2-49EB-81FA-32321AA4625F}" srcOrd="1" destOrd="0" presId="urn:microsoft.com/office/officeart/2005/8/layout/hierarchy5"/>
    <dgm:cxn modelId="{BCC00EFD-C624-4B68-A359-B1A4D1314A6B}" type="presParOf" srcId="{526A02CD-D8C2-49EB-81FA-32321AA4625F}" destId="{47AD61C9-B76A-4A71-B862-84E9EE186C0F}" srcOrd="0" destOrd="0" presId="urn:microsoft.com/office/officeart/2005/8/layout/hierarchy5"/>
    <dgm:cxn modelId="{3763AFF7-B720-4235-A220-4DB41135D0B4}" type="presParOf" srcId="{526A02CD-D8C2-49EB-81FA-32321AA4625F}" destId="{EB0CFA83-BD72-4026-9330-1F4E2F09DBC0}" srcOrd="1" destOrd="0" presId="urn:microsoft.com/office/officeart/2005/8/layout/hierarchy5"/>
    <dgm:cxn modelId="{86F75FF7-4870-43F9-9D40-24AC644BC1A5}" type="presParOf" srcId="{2FE93DBA-0061-49A0-826B-99FAB0E83EDA}" destId="{59907CC4-5458-4BB5-888B-FCA508132353}"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4CF7ACD-D801-49C3-8ECB-6AC5281CFA19}"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zh-TW" altLang="en-US"/>
        </a:p>
      </dgm:t>
    </dgm:pt>
    <dgm:pt modelId="{BA419EBD-862D-4292-813F-8A05774468B6}">
      <dgm:prSet phldrT="[文字]"/>
      <dgm:spPr/>
      <dgm:t>
        <a:bodyPr/>
        <a:lstStyle/>
        <a:p>
          <a:r>
            <a:rPr lang="zh-TW" altLang="en-US" b="1" dirty="0" smtClean="0">
              <a:latin typeface="+mj-ea"/>
              <a:ea typeface="+mj-ea"/>
            </a:rPr>
            <a:t>決標原則</a:t>
          </a:r>
          <a:endParaRPr lang="zh-TW" altLang="en-US" b="1" dirty="0">
            <a:latin typeface="+mj-ea"/>
            <a:ea typeface="+mj-ea"/>
          </a:endParaRPr>
        </a:p>
      </dgm:t>
    </dgm:pt>
    <dgm:pt modelId="{9F834CDE-4F18-486D-848A-2191CEF3C137}" type="parTrans" cxnId="{E1627CC3-9094-4094-8224-165EB0FB93D8}">
      <dgm:prSet/>
      <dgm:spPr/>
      <dgm:t>
        <a:bodyPr/>
        <a:lstStyle/>
        <a:p>
          <a:endParaRPr lang="zh-TW" altLang="en-US" b="1">
            <a:latin typeface="+mj-ea"/>
            <a:ea typeface="+mj-ea"/>
          </a:endParaRPr>
        </a:p>
      </dgm:t>
    </dgm:pt>
    <dgm:pt modelId="{0E425B7A-AEE4-4980-856A-D4CB83D1BDA0}" type="sibTrans" cxnId="{E1627CC3-9094-4094-8224-165EB0FB93D8}">
      <dgm:prSet/>
      <dgm:spPr/>
      <dgm:t>
        <a:bodyPr/>
        <a:lstStyle/>
        <a:p>
          <a:endParaRPr lang="zh-TW" altLang="en-US" b="1">
            <a:latin typeface="+mj-ea"/>
            <a:ea typeface="+mj-ea"/>
          </a:endParaRPr>
        </a:p>
      </dgm:t>
    </dgm:pt>
    <dgm:pt modelId="{218E56CA-C6FF-4782-B9FE-C16EA6024359}">
      <dgm:prSet phldrT="[文字]"/>
      <dgm:spPr/>
      <dgm:t>
        <a:bodyPr/>
        <a:lstStyle/>
        <a:p>
          <a:r>
            <a:rPr lang="zh-TW" altLang="en-US" b="1" dirty="0" smtClean="0">
              <a:latin typeface="+mj-ea"/>
              <a:ea typeface="+mj-ea"/>
            </a:rPr>
            <a:t>儘量確定契約總價</a:t>
          </a:r>
          <a:endParaRPr lang="zh-TW" altLang="en-US" b="1" dirty="0">
            <a:latin typeface="+mj-ea"/>
            <a:ea typeface="+mj-ea"/>
          </a:endParaRPr>
        </a:p>
      </dgm:t>
    </dgm:pt>
    <dgm:pt modelId="{D887F5B0-E0DC-4B57-9AE2-6AADA707C7A8}" type="parTrans" cxnId="{D5670240-B1BE-4678-AD76-A6FC14ADCB7F}">
      <dgm:prSet/>
      <dgm:spPr/>
      <dgm:t>
        <a:bodyPr/>
        <a:lstStyle/>
        <a:p>
          <a:endParaRPr lang="zh-TW" altLang="en-US" b="1">
            <a:latin typeface="+mj-ea"/>
            <a:ea typeface="+mj-ea"/>
          </a:endParaRPr>
        </a:p>
      </dgm:t>
    </dgm:pt>
    <dgm:pt modelId="{DE98A764-1EED-4B6C-8A3B-E51F60A1224C}" type="sibTrans" cxnId="{D5670240-B1BE-4678-AD76-A6FC14ADCB7F}">
      <dgm:prSet/>
      <dgm:spPr/>
      <dgm:t>
        <a:bodyPr/>
        <a:lstStyle/>
        <a:p>
          <a:endParaRPr lang="zh-TW" altLang="en-US" b="1">
            <a:latin typeface="+mj-ea"/>
            <a:ea typeface="+mj-ea"/>
          </a:endParaRPr>
        </a:p>
      </dgm:t>
    </dgm:pt>
    <dgm:pt modelId="{AD8B8732-BF34-4DCC-8BB9-F30A1F32DFF5}">
      <dgm:prSet phldrT="[文字]"/>
      <dgm:spPr/>
      <dgm:t>
        <a:bodyPr/>
        <a:lstStyle/>
        <a:p>
          <a:r>
            <a:rPr lang="zh-TW" altLang="en-US" b="1" dirty="0" smtClean="0">
              <a:latin typeface="+mj-ea"/>
              <a:ea typeface="+mj-ea"/>
            </a:rPr>
            <a:t>不及與廠商確定契約總價者</a:t>
          </a:r>
          <a:endParaRPr lang="zh-TW" altLang="en-US" b="1" dirty="0">
            <a:latin typeface="+mj-ea"/>
            <a:ea typeface="+mj-ea"/>
          </a:endParaRPr>
        </a:p>
      </dgm:t>
    </dgm:pt>
    <dgm:pt modelId="{AE9795C2-C9E6-4265-9CBF-09DD5FC17635}" type="parTrans" cxnId="{85B54900-8052-4406-A96E-B8941E96C45E}">
      <dgm:prSet/>
      <dgm:spPr/>
      <dgm:t>
        <a:bodyPr/>
        <a:lstStyle/>
        <a:p>
          <a:endParaRPr lang="zh-TW" altLang="en-US" b="1">
            <a:latin typeface="+mj-ea"/>
            <a:ea typeface="+mj-ea"/>
          </a:endParaRPr>
        </a:p>
      </dgm:t>
    </dgm:pt>
    <dgm:pt modelId="{A32579CF-4AD6-475D-8BE1-F430C771F98F}" type="sibTrans" cxnId="{85B54900-8052-4406-A96E-B8941E96C45E}">
      <dgm:prSet/>
      <dgm:spPr/>
      <dgm:t>
        <a:bodyPr/>
        <a:lstStyle/>
        <a:p>
          <a:endParaRPr lang="zh-TW" altLang="en-US" b="1">
            <a:latin typeface="+mj-ea"/>
            <a:ea typeface="+mj-ea"/>
          </a:endParaRPr>
        </a:p>
      </dgm:t>
    </dgm:pt>
    <dgm:pt modelId="{247ED87C-3EE0-480F-9889-59D1F42BB1AF}">
      <dgm:prSet phldrT="[文字]"/>
      <dgm:spPr/>
      <dgm:t>
        <a:bodyPr/>
        <a:lstStyle/>
        <a:p>
          <a:r>
            <a:rPr lang="zh-TW" altLang="en-US" b="1" dirty="0" smtClean="0">
              <a:latin typeface="+mj-ea"/>
              <a:ea typeface="+mj-ea"/>
            </a:rPr>
            <a:t>儘量先簽訂契約</a:t>
          </a:r>
          <a:endParaRPr lang="zh-TW" altLang="en-US" b="1" dirty="0">
            <a:latin typeface="+mj-ea"/>
            <a:ea typeface="+mj-ea"/>
          </a:endParaRPr>
        </a:p>
      </dgm:t>
    </dgm:pt>
    <dgm:pt modelId="{BDB716E4-1C7B-4BAC-9BD6-215243312695}" type="parTrans" cxnId="{2EE7B2DA-C978-4BF8-BB9F-21907AF03F31}">
      <dgm:prSet/>
      <dgm:spPr/>
      <dgm:t>
        <a:bodyPr/>
        <a:lstStyle/>
        <a:p>
          <a:endParaRPr lang="zh-TW" altLang="en-US" b="1">
            <a:latin typeface="+mj-ea"/>
            <a:ea typeface="+mj-ea"/>
          </a:endParaRPr>
        </a:p>
      </dgm:t>
    </dgm:pt>
    <dgm:pt modelId="{14819E68-437E-48B3-AF29-997ADF952E81}" type="sibTrans" cxnId="{2EE7B2DA-C978-4BF8-BB9F-21907AF03F31}">
      <dgm:prSet/>
      <dgm:spPr/>
      <dgm:t>
        <a:bodyPr/>
        <a:lstStyle/>
        <a:p>
          <a:endParaRPr lang="zh-TW" altLang="en-US" b="1">
            <a:latin typeface="+mj-ea"/>
            <a:ea typeface="+mj-ea"/>
          </a:endParaRPr>
        </a:p>
      </dgm:t>
    </dgm:pt>
    <dgm:pt modelId="{3CE28787-2609-4720-ABC7-30F0EBCB944F}">
      <dgm:prSet phldrT="[文字]"/>
      <dgm:spPr/>
      <dgm:t>
        <a:bodyPr/>
        <a:lstStyle/>
        <a:p>
          <a:r>
            <a:rPr lang="zh-TW" altLang="en-US" b="1" dirty="0" smtClean="0">
              <a:latin typeface="+mj-ea"/>
              <a:ea typeface="+mj-ea"/>
            </a:rPr>
            <a:t>不及與廠商簽訂契約者</a:t>
          </a:r>
          <a:endParaRPr lang="zh-TW" altLang="en-US" b="1" dirty="0">
            <a:latin typeface="+mj-ea"/>
            <a:ea typeface="+mj-ea"/>
          </a:endParaRPr>
        </a:p>
      </dgm:t>
    </dgm:pt>
    <dgm:pt modelId="{D2D88E95-588B-4DA9-A490-C5C043DF1D9F}" type="parTrans" cxnId="{99FA28D2-560A-40BC-8038-A7F41F68F29F}">
      <dgm:prSet/>
      <dgm:spPr/>
      <dgm:t>
        <a:bodyPr/>
        <a:lstStyle/>
        <a:p>
          <a:endParaRPr lang="zh-TW" altLang="en-US" b="1">
            <a:latin typeface="+mj-ea"/>
            <a:ea typeface="+mj-ea"/>
          </a:endParaRPr>
        </a:p>
      </dgm:t>
    </dgm:pt>
    <dgm:pt modelId="{A7AB6D14-E46E-4A55-89B0-5BCDC05E5199}" type="sibTrans" cxnId="{99FA28D2-560A-40BC-8038-A7F41F68F29F}">
      <dgm:prSet/>
      <dgm:spPr/>
      <dgm:t>
        <a:bodyPr/>
        <a:lstStyle/>
        <a:p>
          <a:endParaRPr lang="zh-TW" altLang="en-US" b="1">
            <a:latin typeface="+mj-ea"/>
            <a:ea typeface="+mj-ea"/>
          </a:endParaRPr>
        </a:p>
      </dgm:t>
    </dgm:pt>
    <dgm:pt modelId="{CBA62508-7253-4065-8C0A-BD5AE2EDD914}">
      <dgm:prSet/>
      <dgm:spPr/>
      <dgm:t>
        <a:bodyPr/>
        <a:lstStyle/>
        <a:p>
          <a:r>
            <a:rPr lang="zh-TW" altLang="en-US" b="1" dirty="0" smtClean="0">
              <a:latin typeface="+mj-ea"/>
              <a:ea typeface="+mj-ea"/>
            </a:rPr>
            <a:t>應先確定單價</a:t>
          </a:r>
          <a:endParaRPr lang="zh-TW" altLang="en-US" b="1" dirty="0">
            <a:latin typeface="+mj-ea"/>
            <a:ea typeface="+mj-ea"/>
          </a:endParaRPr>
        </a:p>
      </dgm:t>
    </dgm:pt>
    <dgm:pt modelId="{97116FE9-FD7E-4BAE-9AA9-B7E986843D09}" type="parTrans" cxnId="{8BE4CADC-AE4D-4684-8353-45075E6300F6}">
      <dgm:prSet/>
      <dgm:spPr/>
      <dgm:t>
        <a:bodyPr/>
        <a:lstStyle/>
        <a:p>
          <a:endParaRPr lang="zh-TW" altLang="en-US" b="1">
            <a:latin typeface="+mj-ea"/>
            <a:ea typeface="+mj-ea"/>
          </a:endParaRPr>
        </a:p>
      </dgm:t>
    </dgm:pt>
    <dgm:pt modelId="{71785288-B605-4946-B341-E1CAD1A0D0DB}" type="sibTrans" cxnId="{8BE4CADC-AE4D-4684-8353-45075E6300F6}">
      <dgm:prSet/>
      <dgm:spPr/>
      <dgm:t>
        <a:bodyPr/>
        <a:lstStyle/>
        <a:p>
          <a:endParaRPr lang="zh-TW" altLang="en-US" b="1">
            <a:latin typeface="+mj-ea"/>
            <a:ea typeface="+mj-ea"/>
          </a:endParaRPr>
        </a:p>
      </dgm:t>
    </dgm:pt>
    <dgm:pt modelId="{D5744B5A-AC2F-46C5-B6FE-565CB66A173A}">
      <dgm:prSet/>
      <dgm:spPr/>
      <dgm:t>
        <a:bodyPr/>
        <a:lstStyle/>
        <a:p>
          <a:r>
            <a:rPr lang="zh-TW" altLang="en-US" b="1" dirty="0" smtClean="0">
              <a:latin typeface="+mj-ea"/>
              <a:ea typeface="+mj-ea"/>
            </a:rPr>
            <a:t>及先確定工作範圍</a:t>
          </a:r>
          <a:endParaRPr lang="zh-TW" altLang="en-US" b="1" dirty="0">
            <a:latin typeface="+mj-ea"/>
            <a:ea typeface="+mj-ea"/>
          </a:endParaRPr>
        </a:p>
      </dgm:t>
    </dgm:pt>
    <dgm:pt modelId="{EE9D86A5-FB8E-4F66-B322-63BE8D1E21A0}" type="parTrans" cxnId="{78D60EF3-6B10-4BAE-AA67-48E1C0406FC1}">
      <dgm:prSet/>
      <dgm:spPr/>
      <dgm:t>
        <a:bodyPr/>
        <a:lstStyle/>
        <a:p>
          <a:endParaRPr lang="zh-TW" altLang="en-US" b="1">
            <a:latin typeface="+mj-ea"/>
            <a:ea typeface="+mj-ea"/>
          </a:endParaRPr>
        </a:p>
      </dgm:t>
    </dgm:pt>
    <dgm:pt modelId="{2629DBB6-BABC-4FE9-8283-03C13DD253DC}" type="sibTrans" cxnId="{78D60EF3-6B10-4BAE-AA67-48E1C0406FC1}">
      <dgm:prSet/>
      <dgm:spPr/>
      <dgm:t>
        <a:bodyPr/>
        <a:lstStyle/>
        <a:p>
          <a:endParaRPr lang="zh-TW" altLang="en-US" b="1">
            <a:latin typeface="+mj-ea"/>
            <a:ea typeface="+mj-ea"/>
          </a:endParaRPr>
        </a:p>
      </dgm:t>
    </dgm:pt>
    <dgm:pt modelId="{CC9602D9-0A4B-417F-B08F-3096B3ABDD03}">
      <dgm:prSet/>
      <dgm:spPr/>
      <dgm:t>
        <a:bodyPr/>
        <a:lstStyle/>
        <a:p>
          <a:r>
            <a:rPr lang="zh-TW" altLang="en-US" b="1" dirty="0" smtClean="0">
              <a:latin typeface="+mj-ea"/>
              <a:ea typeface="+mj-ea"/>
            </a:rPr>
            <a:t>應先有書面、電報或傳真協議</a:t>
          </a:r>
          <a:endParaRPr lang="zh-TW" altLang="en-US" b="1" dirty="0">
            <a:latin typeface="+mj-ea"/>
            <a:ea typeface="+mj-ea"/>
          </a:endParaRPr>
        </a:p>
      </dgm:t>
    </dgm:pt>
    <dgm:pt modelId="{78E5EE25-7C57-41A0-9923-855756BB69DB}" type="parTrans" cxnId="{083E38F2-CBFA-4FBB-AF28-A0C5923A4466}">
      <dgm:prSet/>
      <dgm:spPr/>
      <dgm:t>
        <a:bodyPr/>
        <a:lstStyle/>
        <a:p>
          <a:endParaRPr lang="zh-TW" altLang="en-US" b="1">
            <a:latin typeface="+mj-ea"/>
            <a:ea typeface="+mj-ea"/>
          </a:endParaRPr>
        </a:p>
      </dgm:t>
    </dgm:pt>
    <dgm:pt modelId="{D77ABB4B-87C4-4016-9808-EBD3F65F9952}" type="sibTrans" cxnId="{083E38F2-CBFA-4FBB-AF28-A0C5923A4466}">
      <dgm:prSet/>
      <dgm:spPr/>
      <dgm:t>
        <a:bodyPr/>
        <a:lstStyle/>
        <a:p>
          <a:endParaRPr lang="zh-TW" altLang="en-US" b="1">
            <a:latin typeface="+mj-ea"/>
            <a:ea typeface="+mj-ea"/>
          </a:endParaRPr>
        </a:p>
      </dgm:t>
    </dgm:pt>
    <dgm:pt modelId="{E5F15547-726F-4C4A-8ADF-BA15AC257751}">
      <dgm:prSet/>
      <dgm:spPr/>
      <dgm:t>
        <a:bodyPr/>
        <a:lstStyle/>
        <a:p>
          <a:r>
            <a:rPr lang="zh-TW" altLang="en-US" b="1" dirty="0" smtClean="0">
              <a:latin typeface="+mj-ea"/>
              <a:ea typeface="+mj-ea"/>
            </a:rPr>
            <a:t>付款條件應能維護公款支用之安全性</a:t>
          </a:r>
          <a:endParaRPr lang="zh-TW" altLang="en-US" b="1" dirty="0">
            <a:latin typeface="+mj-ea"/>
            <a:ea typeface="+mj-ea"/>
          </a:endParaRPr>
        </a:p>
      </dgm:t>
    </dgm:pt>
    <dgm:pt modelId="{3A01A449-DC5A-49F5-B4CC-C3011EDB898B}" type="parTrans" cxnId="{60901CCE-9FC1-4621-9DBF-97318E5B0863}">
      <dgm:prSet/>
      <dgm:spPr/>
      <dgm:t>
        <a:bodyPr/>
        <a:lstStyle/>
        <a:p>
          <a:endParaRPr lang="zh-TW" altLang="en-US" b="1">
            <a:latin typeface="+mj-ea"/>
            <a:ea typeface="+mj-ea"/>
          </a:endParaRPr>
        </a:p>
      </dgm:t>
    </dgm:pt>
    <dgm:pt modelId="{92D84E22-B249-4A22-B9E7-9A9904FCF251}" type="sibTrans" cxnId="{60901CCE-9FC1-4621-9DBF-97318E5B0863}">
      <dgm:prSet/>
      <dgm:spPr/>
      <dgm:t>
        <a:bodyPr/>
        <a:lstStyle/>
        <a:p>
          <a:endParaRPr lang="zh-TW" altLang="en-US" b="1">
            <a:latin typeface="+mj-ea"/>
            <a:ea typeface="+mj-ea"/>
          </a:endParaRPr>
        </a:p>
      </dgm:t>
    </dgm:pt>
    <dgm:pt modelId="{FAFB1353-0D06-4C9C-9186-787D7D52E715}" type="pres">
      <dgm:prSet presAssocID="{54CF7ACD-D801-49C3-8ECB-6AC5281CFA19}" presName="diagram" presStyleCnt="0">
        <dgm:presLayoutVars>
          <dgm:chPref val="1"/>
          <dgm:dir/>
          <dgm:animOne val="branch"/>
          <dgm:animLvl val="lvl"/>
          <dgm:resizeHandles val="exact"/>
        </dgm:presLayoutVars>
      </dgm:prSet>
      <dgm:spPr/>
      <dgm:t>
        <a:bodyPr/>
        <a:lstStyle/>
        <a:p>
          <a:endParaRPr lang="zh-TW" altLang="en-US"/>
        </a:p>
      </dgm:t>
    </dgm:pt>
    <dgm:pt modelId="{60EB6228-97A7-4D18-A87A-71E974BC153F}" type="pres">
      <dgm:prSet presAssocID="{BA419EBD-862D-4292-813F-8A05774468B6}" presName="root1" presStyleCnt="0"/>
      <dgm:spPr/>
    </dgm:pt>
    <dgm:pt modelId="{3287204C-9E4E-4ABD-8329-42C22ACDF663}" type="pres">
      <dgm:prSet presAssocID="{BA419EBD-862D-4292-813F-8A05774468B6}" presName="LevelOneTextNode" presStyleLbl="node0" presStyleIdx="0" presStyleCnt="1" custScaleX="68428">
        <dgm:presLayoutVars>
          <dgm:chPref val="3"/>
        </dgm:presLayoutVars>
      </dgm:prSet>
      <dgm:spPr/>
      <dgm:t>
        <a:bodyPr/>
        <a:lstStyle/>
        <a:p>
          <a:endParaRPr lang="zh-TW" altLang="en-US"/>
        </a:p>
      </dgm:t>
    </dgm:pt>
    <dgm:pt modelId="{0BB82C61-BDB7-4A34-9D0E-9DB6878BF391}" type="pres">
      <dgm:prSet presAssocID="{BA419EBD-862D-4292-813F-8A05774468B6}" presName="level2hierChild" presStyleCnt="0"/>
      <dgm:spPr/>
    </dgm:pt>
    <dgm:pt modelId="{C0AF40F3-2F1D-4EAC-9A3F-CC44B97CDF3B}" type="pres">
      <dgm:prSet presAssocID="{D887F5B0-E0DC-4B57-9AE2-6AADA707C7A8}" presName="conn2-1" presStyleLbl="parChTrans1D2" presStyleIdx="0" presStyleCnt="3"/>
      <dgm:spPr/>
      <dgm:t>
        <a:bodyPr/>
        <a:lstStyle/>
        <a:p>
          <a:endParaRPr lang="zh-TW" altLang="en-US"/>
        </a:p>
      </dgm:t>
    </dgm:pt>
    <dgm:pt modelId="{CDAA48DA-CDD4-48AC-A14F-DFC525F5305D}" type="pres">
      <dgm:prSet presAssocID="{D887F5B0-E0DC-4B57-9AE2-6AADA707C7A8}" presName="connTx" presStyleLbl="parChTrans1D2" presStyleIdx="0" presStyleCnt="3"/>
      <dgm:spPr/>
      <dgm:t>
        <a:bodyPr/>
        <a:lstStyle/>
        <a:p>
          <a:endParaRPr lang="zh-TW" altLang="en-US"/>
        </a:p>
      </dgm:t>
    </dgm:pt>
    <dgm:pt modelId="{E0B054DA-55EF-4D90-89C5-91011FB3C5E2}" type="pres">
      <dgm:prSet presAssocID="{218E56CA-C6FF-4782-B9FE-C16EA6024359}" presName="root2" presStyleCnt="0"/>
      <dgm:spPr/>
    </dgm:pt>
    <dgm:pt modelId="{A48C41FD-1CFD-4249-A862-AEADC4AE5A94}" type="pres">
      <dgm:prSet presAssocID="{218E56CA-C6FF-4782-B9FE-C16EA6024359}" presName="LevelTwoTextNode" presStyleLbl="node2" presStyleIdx="0" presStyleCnt="3">
        <dgm:presLayoutVars>
          <dgm:chPref val="3"/>
        </dgm:presLayoutVars>
      </dgm:prSet>
      <dgm:spPr/>
      <dgm:t>
        <a:bodyPr/>
        <a:lstStyle/>
        <a:p>
          <a:endParaRPr lang="zh-TW" altLang="en-US"/>
        </a:p>
      </dgm:t>
    </dgm:pt>
    <dgm:pt modelId="{E0022AB1-3522-453B-80B9-815B0DCD7F5A}" type="pres">
      <dgm:prSet presAssocID="{218E56CA-C6FF-4782-B9FE-C16EA6024359}" presName="level3hierChild" presStyleCnt="0"/>
      <dgm:spPr/>
    </dgm:pt>
    <dgm:pt modelId="{649363AC-F4CE-4ADF-B1DD-E11B246406AF}" type="pres">
      <dgm:prSet presAssocID="{AE9795C2-C9E6-4265-9CBF-09DD5FC17635}" presName="conn2-1" presStyleLbl="parChTrans1D3" presStyleIdx="0" presStyleCnt="2"/>
      <dgm:spPr/>
      <dgm:t>
        <a:bodyPr/>
        <a:lstStyle/>
        <a:p>
          <a:endParaRPr lang="zh-TW" altLang="en-US"/>
        </a:p>
      </dgm:t>
    </dgm:pt>
    <dgm:pt modelId="{CE9928CC-6269-4807-8EDC-A04E3B9A5C8C}" type="pres">
      <dgm:prSet presAssocID="{AE9795C2-C9E6-4265-9CBF-09DD5FC17635}" presName="connTx" presStyleLbl="parChTrans1D3" presStyleIdx="0" presStyleCnt="2"/>
      <dgm:spPr/>
      <dgm:t>
        <a:bodyPr/>
        <a:lstStyle/>
        <a:p>
          <a:endParaRPr lang="zh-TW" altLang="en-US"/>
        </a:p>
      </dgm:t>
    </dgm:pt>
    <dgm:pt modelId="{F4FC7D5D-2DDF-49A1-B140-885DD771BFC9}" type="pres">
      <dgm:prSet presAssocID="{AD8B8732-BF34-4DCC-8BB9-F30A1F32DFF5}" presName="root2" presStyleCnt="0"/>
      <dgm:spPr/>
    </dgm:pt>
    <dgm:pt modelId="{EE7AFB90-A69A-4D6E-AFAD-F2B07ED6F61E}" type="pres">
      <dgm:prSet presAssocID="{AD8B8732-BF34-4DCC-8BB9-F30A1F32DFF5}" presName="LevelTwoTextNode" presStyleLbl="node3" presStyleIdx="0" presStyleCnt="2">
        <dgm:presLayoutVars>
          <dgm:chPref val="3"/>
        </dgm:presLayoutVars>
      </dgm:prSet>
      <dgm:spPr/>
      <dgm:t>
        <a:bodyPr/>
        <a:lstStyle/>
        <a:p>
          <a:endParaRPr lang="zh-TW" altLang="en-US"/>
        </a:p>
      </dgm:t>
    </dgm:pt>
    <dgm:pt modelId="{0C8930A2-FC68-4702-AAD9-A937CFB7B927}" type="pres">
      <dgm:prSet presAssocID="{AD8B8732-BF34-4DCC-8BB9-F30A1F32DFF5}" presName="level3hierChild" presStyleCnt="0"/>
      <dgm:spPr/>
    </dgm:pt>
    <dgm:pt modelId="{9650F5D8-905F-42B1-8B2A-3769DF4D32F0}" type="pres">
      <dgm:prSet presAssocID="{97116FE9-FD7E-4BAE-9AA9-B7E986843D09}" presName="conn2-1" presStyleLbl="parChTrans1D4" presStyleIdx="0" presStyleCnt="3"/>
      <dgm:spPr/>
      <dgm:t>
        <a:bodyPr/>
        <a:lstStyle/>
        <a:p>
          <a:endParaRPr lang="zh-TW" altLang="en-US"/>
        </a:p>
      </dgm:t>
    </dgm:pt>
    <dgm:pt modelId="{114E6A32-2C9A-4C37-BC7C-DFEAC4DFB4A7}" type="pres">
      <dgm:prSet presAssocID="{97116FE9-FD7E-4BAE-9AA9-B7E986843D09}" presName="connTx" presStyleLbl="parChTrans1D4" presStyleIdx="0" presStyleCnt="3"/>
      <dgm:spPr/>
      <dgm:t>
        <a:bodyPr/>
        <a:lstStyle/>
        <a:p>
          <a:endParaRPr lang="zh-TW" altLang="en-US"/>
        </a:p>
      </dgm:t>
    </dgm:pt>
    <dgm:pt modelId="{433B17D8-748D-439A-B37A-CA59D4E805D9}" type="pres">
      <dgm:prSet presAssocID="{CBA62508-7253-4065-8C0A-BD5AE2EDD914}" presName="root2" presStyleCnt="0"/>
      <dgm:spPr/>
    </dgm:pt>
    <dgm:pt modelId="{7CB0B3A1-FED7-4C8E-BD20-1D218E2B734A}" type="pres">
      <dgm:prSet presAssocID="{CBA62508-7253-4065-8C0A-BD5AE2EDD914}" presName="LevelTwoTextNode" presStyleLbl="node4" presStyleIdx="0" presStyleCnt="3">
        <dgm:presLayoutVars>
          <dgm:chPref val="3"/>
        </dgm:presLayoutVars>
      </dgm:prSet>
      <dgm:spPr/>
      <dgm:t>
        <a:bodyPr/>
        <a:lstStyle/>
        <a:p>
          <a:endParaRPr lang="zh-TW" altLang="en-US"/>
        </a:p>
      </dgm:t>
    </dgm:pt>
    <dgm:pt modelId="{2713A134-3372-408D-B68F-511CDD79F4D2}" type="pres">
      <dgm:prSet presAssocID="{CBA62508-7253-4065-8C0A-BD5AE2EDD914}" presName="level3hierChild" presStyleCnt="0"/>
      <dgm:spPr/>
    </dgm:pt>
    <dgm:pt modelId="{A56CB82B-B006-4B4F-9DEA-BB48633DCB58}" type="pres">
      <dgm:prSet presAssocID="{EE9D86A5-FB8E-4F66-B322-63BE8D1E21A0}" presName="conn2-1" presStyleLbl="parChTrans1D4" presStyleIdx="1" presStyleCnt="3"/>
      <dgm:spPr/>
      <dgm:t>
        <a:bodyPr/>
        <a:lstStyle/>
        <a:p>
          <a:endParaRPr lang="zh-TW" altLang="en-US"/>
        </a:p>
      </dgm:t>
    </dgm:pt>
    <dgm:pt modelId="{0C92FFE1-371C-496A-9DA4-CA389D31CD89}" type="pres">
      <dgm:prSet presAssocID="{EE9D86A5-FB8E-4F66-B322-63BE8D1E21A0}" presName="connTx" presStyleLbl="parChTrans1D4" presStyleIdx="1" presStyleCnt="3"/>
      <dgm:spPr/>
      <dgm:t>
        <a:bodyPr/>
        <a:lstStyle/>
        <a:p>
          <a:endParaRPr lang="zh-TW" altLang="en-US"/>
        </a:p>
      </dgm:t>
    </dgm:pt>
    <dgm:pt modelId="{88D4CC5E-9348-422A-AAA2-C4404675A56F}" type="pres">
      <dgm:prSet presAssocID="{D5744B5A-AC2F-46C5-B6FE-565CB66A173A}" presName="root2" presStyleCnt="0"/>
      <dgm:spPr/>
    </dgm:pt>
    <dgm:pt modelId="{2F2FF42A-F1C8-4B7C-A620-E59C8168318A}" type="pres">
      <dgm:prSet presAssocID="{D5744B5A-AC2F-46C5-B6FE-565CB66A173A}" presName="LevelTwoTextNode" presStyleLbl="node4" presStyleIdx="1" presStyleCnt="3">
        <dgm:presLayoutVars>
          <dgm:chPref val="3"/>
        </dgm:presLayoutVars>
      </dgm:prSet>
      <dgm:spPr/>
      <dgm:t>
        <a:bodyPr/>
        <a:lstStyle/>
        <a:p>
          <a:endParaRPr lang="zh-TW" altLang="en-US"/>
        </a:p>
      </dgm:t>
    </dgm:pt>
    <dgm:pt modelId="{329B8366-49F2-44D9-989F-80D445433C84}" type="pres">
      <dgm:prSet presAssocID="{D5744B5A-AC2F-46C5-B6FE-565CB66A173A}" presName="level3hierChild" presStyleCnt="0"/>
      <dgm:spPr/>
    </dgm:pt>
    <dgm:pt modelId="{9A24F597-B0E3-4FBF-962D-3B2364FC6A87}" type="pres">
      <dgm:prSet presAssocID="{BDB716E4-1C7B-4BAC-9BD6-215243312695}" presName="conn2-1" presStyleLbl="parChTrans1D2" presStyleIdx="1" presStyleCnt="3"/>
      <dgm:spPr/>
      <dgm:t>
        <a:bodyPr/>
        <a:lstStyle/>
        <a:p>
          <a:endParaRPr lang="zh-TW" altLang="en-US"/>
        </a:p>
      </dgm:t>
    </dgm:pt>
    <dgm:pt modelId="{AA9E3993-F252-40DA-AED2-B772BE8D91CD}" type="pres">
      <dgm:prSet presAssocID="{BDB716E4-1C7B-4BAC-9BD6-215243312695}" presName="connTx" presStyleLbl="parChTrans1D2" presStyleIdx="1" presStyleCnt="3"/>
      <dgm:spPr/>
      <dgm:t>
        <a:bodyPr/>
        <a:lstStyle/>
        <a:p>
          <a:endParaRPr lang="zh-TW" altLang="en-US"/>
        </a:p>
      </dgm:t>
    </dgm:pt>
    <dgm:pt modelId="{6094BC85-2DBD-49D8-9CD4-3D172E41A525}" type="pres">
      <dgm:prSet presAssocID="{247ED87C-3EE0-480F-9889-59D1F42BB1AF}" presName="root2" presStyleCnt="0"/>
      <dgm:spPr/>
    </dgm:pt>
    <dgm:pt modelId="{99BD5374-86F1-4D2C-9004-377AD51732B2}" type="pres">
      <dgm:prSet presAssocID="{247ED87C-3EE0-480F-9889-59D1F42BB1AF}" presName="LevelTwoTextNode" presStyleLbl="node2" presStyleIdx="1" presStyleCnt="3">
        <dgm:presLayoutVars>
          <dgm:chPref val="3"/>
        </dgm:presLayoutVars>
      </dgm:prSet>
      <dgm:spPr/>
      <dgm:t>
        <a:bodyPr/>
        <a:lstStyle/>
        <a:p>
          <a:endParaRPr lang="zh-TW" altLang="en-US"/>
        </a:p>
      </dgm:t>
    </dgm:pt>
    <dgm:pt modelId="{FF222A07-7AB1-4538-A20B-8D727AD5B285}" type="pres">
      <dgm:prSet presAssocID="{247ED87C-3EE0-480F-9889-59D1F42BB1AF}" presName="level3hierChild" presStyleCnt="0"/>
      <dgm:spPr/>
    </dgm:pt>
    <dgm:pt modelId="{D36814A2-9AB9-49BC-A506-27E19D7960F4}" type="pres">
      <dgm:prSet presAssocID="{D2D88E95-588B-4DA9-A490-C5C043DF1D9F}" presName="conn2-1" presStyleLbl="parChTrans1D3" presStyleIdx="1" presStyleCnt="2"/>
      <dgm:spPr/>
      <dgm:t>
        <a:bodyPr/>
        <a:lstStyle/>
        <a:p>
          <a:endParaRPr lang="zh-TW" altLang="en-US"/>
        </a:p>
      </dgm:t>
    </dgm:pt>
    <dgm:pt modelId="{01175A6F-542D-4F4B-B265-CDA5AAAD087A}" type="pres">
      <dgm:prSet presAssocID="{D2D88E95-588B-4DA9-A490-C5C043DF1D9F}" presName="connTx" presStyleLbl="parChTrans1D3" presStyleIdx="1" presStyleCnt="2"/>
      <dgm:spPr/>
      <dgm:t>
        <a:bodyPr/>
        <a:lstStyle/>
        <a:p>
          <a:endParaRPr lang="zh-TW" altLang="en-US"/>
        </a:p>
      </dgm:t>
    </dgm:pt>
    <dgm:pt modelId="{A6C368A9-EF81-4919-85C9-49B2B954FD72}" type="pres">
      <dgm:prSet presAssocID="{3CE28787-2609-4720-ABC7-30F0EBCB944F}" presName="root2" presStyleCnt="0"/>
      <dgm:spPr/>
    </dgm:pt>
    <dgm:pt modelId="{F363A256-B543-40EF-917E-1CDB41D81E0D}" type="pres">
      <dgm:prSet presAssocID="{3CE28787-2609-4720-ABC7-30F0EBCB944F}" presName="LevelTwoTextNode" presStyleLbl="node3" presStyleIdx="1" presStyleCnt="2">
        <dgm:presLayoutVars>
          <dgm:chPref val="3"/>
        </dgm:presLayoutVars>
      </dgm:prSet>
      <dgm:spPr/>
      <dgm:t>
        <a:bodyPr/>
        <a:lstStyle/>
        <a:p>
          <a:endParaRPr lang="zh-TW" altLang="en-US"/>
        </a:p>
      </dgm:t>
    </dgm:pt>
    <dgm:pt modelId="{0272CBE2-CBC7-442A-BBD4-38A23E7F9020}" type="pres">
      <dgm:prSet presAssocID="{3CE28787-2609-4720-ABC7-30F0EBCB944F}" presName="level3hierChild" presStyleCnt="0"/>
      <dgm:spPr/>
    </dgm:pt>
    <dgm:pt modelId="{0A4F2F62-496C-414B-921D-F58822668C3A}" type="pres">
      <dgm:prSet presAssocID="{78E5EE25-7C57-41A0-9923-855756BB69DB}" presName="conn2-1" presStyleLbl="parChTrans1D4" presStyleIdx="2" presStyleCnt="3"/>
      <dgm:spPr/>
      <dgm:t>
        <a:bodyPr/>
        <a:lstStyle/>
        <a:p>
          <a:endParaRPr lang="zh-TW" altLang="en-US"/>
        </a:p>
      </dgm:t>
    </dgm:pt>
    <dgm:pt modelId="{305E1F89-D8B4-4011-9B4C-D4EF759BD0DF}" type="pres">
      <dgm:prSet presAssocID="{78E5EE25-7C57-41A0-9923-855756BB69DB}" presName="connTx" presStyleLbl="parChTrans1D4" presStyleIdx="2" presStyleCnt="3"/>
      <dgm:spPr/>
      <dgm:t>
        <a:bodyPr/>
        <a:lstStyle/>
        <a:p>
          <a:endParaRPr lang="zh-TW" altLang="en-US"/>
        </a:p>
      </dgm:t>
    </dgm:pt>
    <dgm:pt modelId="{E8202896-FD58-40F8-9E8F-D6F88B12429B}" type="pres">
      <dgm:prSet presAssocID="{CC9602D9-0A4B-417F-B08F-3096B3ABDD03}" presName="root2" presStyleCnt="0"/>
      <dgm:spPr/>
    </dgm:pt>
    <dgm:pt modelId="{10D8DB02-2933-44B6-92A4-58E8FA72C812}" type="pres">
      <dgm:prSet presAssocID="{CC9602D9-0A4B-417F-B08F-3096B3ABDD03}" presName="LevelTwoTextNode" presStyleLbl="node4" presStyleIdx="2" presStyleCnt="3">
        <dgm:presLayoutVars>
          <dgm:chPref val="3"/>
        </dgm:presLayoutVars>
      </dgm:prSet>
      <dgm:spPr/>
      <dgm:t>
        <a:bodyPr/>
        <a:lstStyle/>
        <a:p>
          <a:endParaRPr lang="zh-TW" altLang="en-US"/>
        </a:p>
      </dgm:t>
    </dgm:pt>
    <dgm:pt modelId="{CA8EE9E3-B01C-4BC5-B8E4-FED9A7A9C4E4}" type="pres">
      <dgm:prSet presAssocID="{CC9602D9-0A4B-417F-B08F-3096B3ABDD03}" presName="level3hierChild" presStyleCnt="0"/>
      <dgm:spPr/>
    </dgm:pt>
    <dgm:pt modelId="{56E97D1E-F6A3-4340-BCAA-A5462541DC7D}" type="pres">
      <dgm:prSet presAssocID="{3A01A449-DC5A-49F5-B4CC-C3011EDB898B}" presName="conn2-1" presStyleLbl="parChTrans1D2" presStyleIdx="2" presStyleCnt="3"/>
      <dgm:spPr/>
      <dgm:t>
        <a:bodyPr/>
        <a:lstStyle/>
        <a:p>
          <a:endParaRPr lang="zh-TW" altLang="en-US"/>
        </a:p>
      </dgm:t>
    </dgm:pt>
    <dgm:pt modelId="{44125B79-3733-419A-B708-E0EB3B73AE3E}" type="pres">
      <dgm:prSet presAssocID="{3A01A449-DC5A-49F5-B4CC-C3011EDB898B}" presName="connTx" presStyleLbl="parChTrans1D2" presStyleIdx="2" presStyleCnt="3"/>
      <dgm:spPr/>
      <dgm:t>
        <a:bodyPr/>
        <a:lstStyle/>
        <a:p>
          <a:endParaRPr lang="zh-TW" altLang="en-US"/>
        </a:p>
      </dgm:t>
    </dgm:pt>
    <dgm:pt modelId="{AA8FBA1E-E151-4631-9C8D-CFAB3F73AE93}" type="pres">
      <dgm:prSet presAssocID="{E5F15547-726F-4C4A-8ADF-BA15AC257751}" presName="root2" presStyleCnt="0"/>
      <dgm:spPr/>
    </dgm:pt>
    <dgm:pt modelId="{5AEC2669-EDDB-4B15-9A21-C83257AAAC06}" type="pres">
      <dgm:prSet presAssocID="{E5F15547-726F-4C4A-8ADF-BA15AC257751}" presName="LevelTwoTextNode" presStyleLbl="node2" presStyleIdx="2" presStyleCnt="3" custScaleX="176420">
        <dgm:presLayoutVars>
          <dgm:chPref val="3"/>
        </dgm:presLayoutVars>
      </dgm:prSet>
      <dgm:spPr/>
      <dgm:t>
        <a:bodyPr/>
        <a:lstStyle/>
        <a:p>
          <a:endParaRPr lang="zh-TW" altLang="en-US"/>
        </a:p>
      </dgm:t>
    </dgm:pt>
    <dgm:pt modelId="{D3A170C1-2DDF-40C2-9B00-B6F892B67F8C}" type="pres">
      <dgm:prSet presAssocID="{E5F15547-726F-4C4A-8ADF-BA15AC257751}" presName="level3hierChild" presStyleCnt="0"/>
      <dgm:spPr/>
    </dgm:pt>
  </dgm:ptLst>
  <dgm:cxnLst>
    <dgm:cxn modelId="{C005F531-4CAD-4097-8BFC-0BD00BA76A13}" type="presOf" srcId="{D2D88E95-588B-4DA9-A490-C5C043DF1D9F}" destId="{01175A6F-542D-4F4B-B265-CDA5AAAD087A}" srcOrd="1" destOrd="0" presId="urn:microsoft.com/office/officeart/2005/8/layout/hierarchy2"/>
    <dgm:cxn modelId="{E70154A8-443B-4DF3-9831-15A2FE9DB783}" type="presOf" srcId="{CBA62508-7253-4065-8C0A-BD5AE2EDD914}" destId="{7CB0B3A1-FED7-4C8E-BD20-1D218E2B734A}" srcOrd="0" destOrd="0" presId="urn:microsoft.com/office/officeart/2005/8/layout/hierarchy2"/>
    <dgm:cxn modelId="{D5670240-B1BE-4678-AD76-A6FC14ADCB7F}" srcId="{BA419EBD-862D-4292-813F-8A05774468B6}" destId="{218E56CA-C6FF-4782-B9FE-C16EA6024359}" srcOrd="0" destOrd="0" parTransId="{D887F5B0-E0DC-4B57-9AE2-6AADA707C7A8}" sibTransId="{DE98A764-1EED-4B6C-8A3B-E51F60A1224C}"/>
    <dgm:cxn modelId="{BCFB4EE8-B250-483C-96DC-D05057A84A4F}" type="presOf" srcId="{AE9795C2-C9E6-4265-9CBF-09DD5FC17635}" destId="{649363AC-F4CE-4ADF-B1DD-E11B246406AF}" srcOrd="0" destOrd="0" presId="urn:microsoft.com/office/officeart/2005/8/layout/hierarchy2"/>
    <dgm:cxn modelId="{99FA28D2-560A-40BC-8038-A7F41F68F29F}" srcId="{247ED87C-3EE0-480F-9889-59D1F42BB1AF}" destId="{3CE28787-2609-4720-ABC7-30F0EBCB944F}" srcOrd="0" destOrd="0" parTransId="{D2D88E95-588B-4DA9-A490-C5C043DF1D9F}" sibTransId="{A7AB6D14-E46E-4A55-89B0-5BCDC05E5199}"/>
    <dgm:cxn modelId="{2EE7B2DA-C978-4BF8-BB9F-21907AF03F31}" srcId="{BA419EBD-862D-4292-813F-8A05774468B6}" destId="{247ED87C-3EE0-480F-9889-59D1F42BB1AF}" srcOrd="1" destOrd="0" parTransId="{BDB716E4-1C7B-4BAC-9BD6-215243312695}" sibTransId="{14819E68-437E-48B3-AF29-997ADF952E81}"/>
    <dgm:cxn modelId="{78D60EF3-6B10-4BAE-AA67-48E1C0406FC1}" srcId="{AD8B8732-BF34-4DCC-8BB9-F30A1F32DFF5}" destId="{D5744B5A-AC2F-46C5-B6FE-565CB66A173A}" srcOrd="1" destOrd="0" parTransId="{EE9D86A5-FB8E-4F66-B322-63BE8D1E21A0}" sibTransId="{2629DBB6-BABC-4FE9-8283-03C13DD253DC}"/>
    <dgm:cxn modelId="{21A93BF5-AA0D-414E-851D-4CD9D54E7287}" type="presOf" srcId="{247ED87C-3EE0-480F-9889-59D1F42BB1AF}" destId="{99BD5374-86F1-4D2C-9004-377AD51732B2}" srcOrd="0" destOrd="0" presId="urn:microsoft.com/office/officeart/2005/8/layout/hierarchy2"/>
    <dgm:cxn modelId="{C5187FB2-D049-4C23-AD7F-EA8D5D7AA4D0}" type="presOf" srcId="{BA419EBD-862D-4292-813F-8A05774468B6}" destId="{3287204C-9E4E-4ABD-8329-42C22ACDF663}" srcOrd="0" destOrd="0" presId="urn:microsoft.com/office/officeart/2005/8/layout/hierarchy2"/>
    <dgm:cxn modelId="{809C9CA1-D856-4539-9302-2692E3FC9058}" type="presOf" srcId="{D887F5B0-E0DC-4B57-9AE2-6AADA707C7A8}" destId="{C0AF40F3-2F1D-4EAC-9A3F-CC44B97CDF3B}" srcOrd="0" destOrd="0" presId="urn:microsoft.com/office/officeart/2005/8/layout/hierarchy2"/>
    <dgm:cxn modelId="{FCC5FDA3-5982-4EBE-A929-DA48D43E4356}" type="presOf" srcId="{BDB716E4-1C7B-4BAC-9BD6-215243312695}" destId="{9A24F597-B0E3-4FBF-962D-3B2364FC6A87}" srcOrd="0" destOrd="0" presId="urn:microsoft.com/office/officeart/2005/8/layout/hierarchy2"/>
    <dgm:cxn modelId="{3152B5E9-5883-4F8D-BA01-FD0D636CC20E}" type="presOf" srcId="{D5744B5A-AC2F-46C5-B6FE-565CB66A173A}" destId="{2F2FF42A-F1C8-4B7C-A620-E59C8168318A}" srcOrd="0" destOrd="0" presId="urn:microsoft.com/office/officeart/2005/8/layout/hierarchy2"/>
    <dgm:cxn modelId="{39856538-BD41-4D16-9A72-9D8196143870}" type="presOf" srcId="{54CF7ACD-D801-49C3-8ECB-6AC5281CFA19}" destId="{FAFB1353-0D06-4C9C-9186-787D7D52E715}" srcOrd="0" destOrd="0" presId="urn:microsoft.com/office/officeart/2005/8/layout/hierarchy2"/>
    <dgm:cxn modelId="{FB8B5E41-98B7-46DD-9C55-D2C6C80BF2D5}" type="presOf" srcId="{3A01A449-DC5A-49F5-B4CC-C3011EDB898B}" destId="{44125B79-3733-419A-B708-E0EB3B73AE3E}" srcOrd="1" destOrd="0" presId="urn:microsoft.com/office/officeart/2005/8/layout/hierarchy2"/>
    <dgm:cxn modelId="{85B54900-8052-4406-A96E-B8941E96C45E}" srcId="{218E56CA-C6FF-4782-B9FE-C16EA6024359}" destId="{AD8B8732-BF34-4DCC-8BB9-F30A1F32DFF5}" srcOrd="0" destOrd="0" parTransId="{AE9795C2-C9E6-4265-9CBF-09DD5FC17635}" sibTransId="{A32579CF-4AD6-475D-8BE1-F430C771F98F}"/>
    <dgm:cxn modelId="{8BE4CADC-AE4D-4684-8353-45075E6300F6}" srcId="{AD8B8732-BF34-4DCC-8BB9-F30A1F32DFF5}" destId="{CBA62508-7253-4065-8C0A-BD5AE2EDD914}" srcOrd="0" destOrd="0" parTransId="{97116FE9-FD7E-4BAE-9AA9-B7E986843D09}" sibTransId="{71785288-B605-4946-B341-E1CAD1A0D0DB}"/>
    <dgm:cxn modelId="{1632503D-6BC4-40CC-916C-1472685FF203}" type="presOf" srcId="{CC9602D9-0A4B-417F-B08F-3096B3ABDD03}" destId="{10D8DB02-2933-44B6-92A4-58E8FA72C812}" srcOrd="0" destOrd="0" presId="urn:microsoft.com/office/officeart/2005/8/layout/hierarchy2"/>
    <dgm:cxn modelId="{F421EF7B-2125-40F0-BA09-3A22FA06EAC2}" type="presOf" srcId="{D2D88E95-588B-4DA9-A490-C5C043DF1D9F}" destId="{D36814A2-9AB9-49BC-A506-27E19D7960F4}" srcOrd="0" destOrd="0" presId="urn:microsoft.com/office/officeart/2005/8/layout/hierarchy2"/>
    <dgm:cxn modelId="{537FC00E-9141-4D42-939B-DAC41EAD7BC6}" type="presOf" srcId="{3A01A449-DC5A-49F5-B4CC-C3011EDB898B}" destId="{56E97D1E-F6A3-4340-BCAA-A5462541DC7D}" srcOrd="0" destOrd="0" presId="urn:microsoft.com/office/officeart/2005/8/layout/hierarchy2"/>
    <dgm:cxn modelId="{60901CCE-9FC1-4621-9DBF-97318E5B0863}" srcId="{BA419EBD-862D-4292-813F-8A05774468B6}" destId="{E5F15547-726F-4C4A-8ADF-BA15AC257751}" srcOrd="2" destOrd="0" parTransId="{3A01A449-DC5A-49F5-B4CC-C3011EDB898B}" sibTransId="{92D84E22-B249-4A22-B9E7-9A9904FCF251}"/>
    <dgm:cxn modelId="{559B406B-257D-45D4-9812-3CB5F7BAEAAB}" type="presOf" srcId="{EE9D86A5-FB8E-4F66-B322-63BE8D1E21A0}" destId="{A56CB82B-B006-4B4F-9DEA-BB48633DCB58}" srcOrd="0" destOrd="0" presId="urn:microsoft.com/office/officeart/2005/8/layout/hierarchy2"/>
    <dgm:cxn modelId="{2265EB16-05F7-4A05-BB7E-00B6416885EC}" type="presOf" srcId="{78E5EE25-7C57-41A0-9923-855756BB69DB}" destId="{0A4F2F62-496C-414B-921D-F58822668C3A}" srcOrd="0" destOrd="0" presId="urn:microsoft.com/office/officeart/2005/8/layout/hierarchy2"/>
    <dgm:cxn modelId="{A66FB5F4-5D7F-40E5-BCD4-FAD4C0723315}" type="presOf" srcId="{3CE28787-2609-4720-ABC7-30F0EBCB944F}" destId="{F363A256-B543-40EF-917E-1CDB41D81E0D}" srcOrd="0" destOrd="0" presId="urn:microsoft.com/office/officeart/2005/8/layout/hierarchy2"/>
    <dgm:cxn modelId="{C37C1ACC-2826-4B03-9B29-8A549EE01BCE}" type="presOf" srcId="{97116FE9-FD7E-4BAE-9AA9-B7E986843D09}" destId="{114E6A32-2C9A-4C37-BC7C-DFEAC4DFB4A7}" srcOrd="1" destOrd="0" presId="urn:microsoft.com/office/officeart/2005/8/layout/hierarchy2"/>
    <dgm:cxn modelId="{CF7ADB1B-5FEC-4CC2-831A-BF2BB0F1EC4E}" type="presOf" srcId="{E5F15547-726F-4C4A-8ADF-BA15AC257751}" destId="{5AEC2669-EDDB-4B15-9A21-C83257AAAC06}" srcOrd="0" destOrd="0" presId="urn:microsoft.com/office/officeart/2005/8/layout/hierarchy2"/>
    <dgm:cxn modelId="{E1627CC3-9094-4094-8224-165EB0FB93D8}" srcId="{54CF7ACD-D801-49C3-8ECB-6AC5281CFA19}" destId="{BA419EBD-862D-4292-813F-8A05774468B6}" srcOrd="0" destOrd="0" parTransId="{9F834CDE-4F18-486D-848A-2191CEF3C137}" sibTransId="{0E425B7A-AEE4-4980-856A-D4CB83D1BDA0}"/>
    <dgm:cxn modelId="{083E38F2-CBFA-4FBB-AF28-A0C5923A4466}" srcId="{3CE28787-2609-4720-ABC7-30F0EBCB944F}" destId="{CC9602D9-0A4B-417F-B08F-3096B3ABDD03}" srcOrd="0" destOrd="0" parTransId="{78E5EE25-7C57-41A0-9923-855756BB69DB}" sibTransId="{D77ABB4B-87C4-4016-9808-EBD3F65F9952}"/>
    <dgm:cxn modelId="{2A0E1DED-947D-44D4-AAC6-6746C9E01954}" type="presOf" srcId="{AD8B8732-BF34-4DCC-8BB9-F30A1F32DFF5}" destId="{EE7AFB90-A69A-4D6E-AFAD-F2B07ED6F61E}" srcOrd="0" destOrd="0" presId="urn:microsoft.com/office/officeart/2005/8/layout/hierarchy2"/>
    <dgm:cxn modelId="{C468F313-41D5-4954-B566-623CE2C9B1EC}" type="presOf" srcId="{78E5EE25-7C57-41A0-9923-855756BB69DB}" destId="{305E1F89-D8B4-4011-9B4C-D4EF759BD0DF}" srcOrd="1" destOrd="0" presId="urn:microsoft.com/office/officeart/2005/8/layout/hierarchy2"/>
    <dgm:cxn modelId="{FA57627D-7E6C-43E5-AE7E-BE54E5A3BC62}" type="presOf" srcId="{EE9D86A5-FB8E-4F66-B322-63BE8D1E21A0}" destId="{0C92FFE1-371C-496A-9DA4-CA389D31CD89}" srcOrd="1" destOrd="0" presId="urn:microsoft.com/office/officeart/2005/8/layout/hierarchy2"/>
    <dgm:cxn modelId="{5058903E-15E4-4610-B9E1-7FB5C17876FF}" type="presOf" srcId="{D887F5B0-E0DC-4B57-9AE2-6AADA707C7A8}" destId="{CDAA48DA-CDD4-48AC-A14F-DFC525F5305D}" srcOrd="1" destOrd="0" presId="urn:microsoft.com/office/officeart/2005/8/layout/hierarchy2"/>
    <dgm:cxn modelId="{1DD793B9-620F-48DD-BA70-9ADB0CD717C7}" type="presOf" srcId="{BDB716E4-1C7B-4BAC-9BD6-215243312695}" destId="{AA9E3993-F252-40DA-AED2-B772BE8D91CD}" srcOrd="1" destOrd="0" presId="urn:microsoft.com/office/officeart/2005/8/layout/hierarchy2"/>
    <dgm:cxn modelId="{C6845B3D-8B62-4B04-98B5-30E14FDF847A}" type="presOf" srcId="{218E56CA-C6FF-4782-B9FE-C16EA6024359}" destId="{A48C41FD-1CFD-4249-A862-AEADC4AE5A94}" srcOrd="0" destOrd="0" presId="urn:microsoft.com/office/officeart/2005/8/layout/hierarchy2"/>
    <dgm:cxn modelId="{ED0A9B4B-CB9B-435E-9185-5FF6813CAFAE}" type="presOf" srcId="{97116FE9-FD7E-4BAE-9AA9-B7E986843D09}" destId="{9650F5D8-905F-42B1-8B2A-3769DF4D32F0}" srcOrd="0" destOrd="0" presId="urn:microsoft.com/office/officeart/2005/8/layout/hierarchy2"/>
    <dgm:cxn modelId="{7D2D19CB-26BE-4129-9F66-390B3A56FA75}" type="presOf" srcId="{AE9795C2-C9E6-4265-9CBF-09DD5FC17635}" destId="{CE9928CC-6269-4807-8EDC-A04E3B9A5C8C}" srcOrd="1" destOrd="0" presId="urn:microsoft.com/office/officeart/2005/8/layout/hierarchy2"/>
    <dgm:cxn modelId="{79E25A04-62FA-437D-8154-7303B9473690}" type="presParOf" srcId="{FAFB1353-0D06-4C9C-9186-787D7D52E715}" destId="{60EB6228-97A7-4D18-A87A-71E974BC153F}" srcOrd="0" destOrd="0" presId="urn:microsoft.com/office/officeart/2005/8/layout/hierarchy2"/>
    <dgm:cxn modelId="{20B652C4-6B29-45F4-A5A4-CC73642B586E}" type="presParOf" srcId="{60EB6228-97A7-4D18-A87A-71E974BC153F}" destId="{3287204C-9E4E-4ABD-8329-42C22ACDF663}" srcOrd="0" destOrd="0" presId="urn:microsoft.com/office/officeart/2005/8/layout/hierarchy2"/>
    <dgm:cxn modelId="{37B4307D-EB59-46C1-A0BF-D313C53E76B5}" type="presParOf" srcId="{60EB6228-97A7-4D18-A87A-71E974BC153F}" destId="{0BB82C61-BDB7-4A34-9D0E-9DB6878BF391}" srcOrd="1" destOrd="0" presId="urn:microsoft.com/office/officeart/2005/8/layout/hierarchy2"/>
    <dgm:cxn modelId="{6B731B18-224F-41A9-A92E-4C1E5C966D80}" type="presParOf" srcId="{0BB82C61-BDB7-4A34-9D0E-9DB6878BF391}" destId="{C0AF40F3-2F1D-4EAC-9A3F-CC44B97CDF3B}" srcOrd="0" destOrd="0" presId="urn:microsoft.com/office/officeart/2005/8/layout/hierarchy2"/>
    <dgm:cxn modelId="{3E29E39C-BD4D-4A28-9956-A141CED85BB1}" type="presParOf" srcId="{C0AF40F3-2F1D-4EAC-9A3F-CC44B97CDF3B}" destId="{CDAA48DA-CDD4-48AC-A14F-DFC525F5305D}" srcOrd="0" destOrd="0" presId="urn:microsoft.com/office/officeart/2005/8/layout/hierarchy2"/>
    <dgm:cxn modelId="{E5C0E501-DB9D-4B0D-A7FA-C409967E0FF0}" type="presParOf" srcId="{0BB82C61-BDB7-4A34-9D0E-9DB6878BF391}" destId="{E0B054DA-55EF-4D90-89C5-91011FB3C5E2}" srcOrd="1" destOrd="0" presId="urn:microsoft.com/office/officeart/2005/8/layout/hierarchy2"/>
    <dgm:cxn modelId="{F6A7E061-C99C-413E-80EB-DC2117B93A13}" type="presParOf" srcId="{E0B054DA-55EF-4D90-89C5-91011FB3C5E2}" destId="{A48C41FD-1CFD-4249-A862-AEADC4AE5A94}" srcOrd="0" destOrd="0" presId="urn:microsoft.com/office/officeart/2005/8/layout/hierarchy2"/>
    <dgm:cxn modelId="{CAA976AA-EF20-4D59-B71A-596E06259784}" type="presParOf" srcId="{E0B054DA-55EF-4D90-89C5-91011FB3C5E2}" destId="{E0022AB1-3522-453B-80B9-815B0DCD7F5A}" srcOrd="1" destOrd="0" presId="urn:microsoft.com/office/officeart/2005/8/layout/hierarchy2"/>
    <dgm:cxn modelId="{8A21B416-F6C9-4AB6-818A-AABD388AC164}" type="presParOf" srcId="{E0022AB1-3522-453B-80B9-815B0DCD7F5A}" destId="{649363AC-F4CE-4ADF-B1DD-E11B246406AF}" srcOrd="0" destOrd="0" presId="urn:microsoft.com/office/officeart/2005/8/layout/hierarchy2"/>
    <dgm:cxn modelId="{7F7CB97E-6689-4EB5-B832-BEC9739CC9C2}" type="presParOf" srcId="{649363AC-F4CE-4ADF-B1DD-E11B246406AF}" destId="{CE9928CC-6269-4807-8EDC-A04E3B9A5C8C}" srcOrd="0" destOrd="0" presId="urn:microsoft.com/office/officeart/2005/8/layout/hierarchy2"/>
    <dgm:cxn modelId="{3E36A116-0A0F-43E8-B47C-A86ABDAD59E5}" type="presParOf" srcId="{E0022AB1-3522-453B-80B9-815B0DCD7F5A}" destId="{F4FC7D5D-2DDF-49A1-B140-885DD771BFC9}" srcOrd="1" destOrd="0" presId="urn:microsoft.com/office/officeart/2005/8/layout/hierarchy2"/>
    <dgm:cxn modelId="{A444B460-781F-4CB1-A1CA-F3F5936BC204}" type="presParOf" srcId="{F4FC7D5D-2DDF-49A1-B140-885DD771BFC9}" destId="{EE7AFB90-A69A-4D6E-AFAD-F2B07ED6F61E}" srcOrd="0" destOrd="0" presId="urn:microsoft.com/office/officeart/2005/8/layout/hierarchy2"/>
    <dgm:cxn modelId="{13219177-316B-4E61-89D5-CBBFE4B422B9}" type="presParOf" srcId="{F4FC7D5D-2DDF-49A1-B140-885DD771BFC9}" destId="{0C8930A2-FC68-4702-AAD9-A937CFB7B927}" srcOrd="1" destOrd="0" presId="urn:microsoft.com/office/officeart/2005/8/layout/hierarchy2"/>
    <dgm:cxn modelId="{FC27A15A-E832-4764-A8E5-3B74BEF85E1F}" type="presParOf" srcId="{0C8930A2-FC68-4702-AAD9-A937CFB7B927}" destId="{9650F5D8-905F-42B1-8B2A-3769DF4D32F0}" srcOrd="0" destOrd="0" presId="urn:microsoft.com/office/officeart/2005/8/layout/hierarchy2"/>
    <dgm:cxn modelId="{AFC2D8AF-686D-4CD1-AD33-9929D9A12917}" type="presParOf" srcId="{9650F5D8-905F-42B1-8B2A-3769DF4D32F0}" destId="{114E6A32-2C9A-4C37-BC7C-DFEAC4DFB4A7}" srcOrd="0" destOrd="0" presId="urn:microsoft.com/office/officeart/2005/8/layout/hierarchy2"/>
    <dgm:cxn modelId="{4D19DA8C-31EC-423D-8848-E71E2C5BEA41}" type="presParOf" srcId="{0C8930A2-FC68-4702-AAD9-A937CFB7B927}" destId="{433B17D8-748D-439A-B37A-CA59D4E805D9}" srcOrd="1" destOrd="0" presId="urn:microsoft.com/office/officeart/2005/8/layout/hierarchy2"/>
    <dgm:cxn modelId="{A256E41C-5947-4E68-8B2E-837A932279CE}" type="presParOf" srcId="{433B17D8-748D-439A-B37A-CA59D4E805D9}" destId="{7CB0B3A1-FED7-4C8E-BD20-1D218E2B734A}" srcOrd="0" destOrd="0" presId="urn:microsoft.com/office/officeart/2005/8/layout/hierarchy2"/>
    <dgm:cxn modelId="{83E76654-D04A-42A0-9925-7711E768DF04}" type="presParOf" srcId="{433B17D8-748D-439A-B37A-CA59D4E805D9}" destId="{2713A134-3372-408D-B68F-511CDD79F4D2}" srcOrd="1" destOrd="0" presId="urn:microsoft.com/office/officeart/2005/8/layout/hierarchy2"/>
    <dgm:cxn modelId="{9377CC35-AD78-40F7-8AAC-B83341D25193}" type="presParOf" srcId="{0C8930A2-FC68-4702-AAD9-A937CFB7B927}" destId="{A56CB82B-B006-4B4F-9DEA-BB48633DCB58}" srcOrd="2" destOrd="0" presId="urn:microsoft.com/office/officeart/2005/8/layout/hierarchy2"/>
    <dgm:cxn modelId="{F56E09FF-6028-47E0-83A0-E6FD04520598}" type="presParOf" srcId="{A56CB82B-B006-4B4F-9DEA-BB48633DCB58}" destId="{0C92FFE1-371C-496A-9DA4-CA389D31CD89}" srcOrd="0" destOrd="0" presId="urn:microsoft.com/office/officeart/2005/8/layout/hierarchy2"/>
    <dgm:cxn modelId="{EAA758A4-34D2-4B72-B781-882B4363B2DF}" type="presParOf" srcId="{0C8930A2-FC68-4702-AAD9-A937CFB7B927}" destId="{88D4CC5E-9348-422A-AAA2-C4404675A56F}" srcOrd="3" destOrd="0" presId="urn:microsoft.com/office/officeart/2005/8/layout/hierarchy2"/>
    <dgm:cxn modelId="{6C46EDE2-8F82-4EB3-A7B4-8BEA126FBF98}" type="presParOf" srcId="{88D4CC5E-9348-422A-AAA2-C4404675A56F}" destId="{2F2FF42A-F1C8-4B7C-A620-E59C8168318A}" srcOrd="0" destOrd="0" presId="urn:microsoft.com/office/officeart/2005/8/layout/hierarchy2"/>
    <dgm:cxn modelId="{0BD5600B-84B9-4AEB-9A1C-721B07189D57}" type="presParOf" srcId="{88D4CC5E-9348-422A-AAA2-C4404675A56F}" destId="{329B8366-49F2-44D9-989F-80D445433C84}" srcOrd="1" destOrd="0" presId="urn:microsoft.com/office/officeart/2005/8/layout/hierarchy2"/>
    <dgm:cxn modelId="{7297D21C-DCE2-4B97-8232-4BE394FAC901}" type="presParOf" srcId="{0BB82C61-BDB7-4A34-9D0E-9DB6878BF391}" destId="{9A24F597-B0E3-4FBF-962D-3B2364FC6A87}" srcOrd="2" destOrd="0" presId="urn:microsoft.com/office/officeart/2005/8/layout/hierarchy2"/>
    <dgm:cxn modelId="{BAD59504-1E9C-4538-9299-7248B2F30433}" type="presParOf" srcId="{9A24F597-B0E3-4FBF-962D-3B2364FC6A87}" destId="{AA9E3993-F252-40DA-AED2-B772BE8D91CD}" srcOrd="0" destOrd="0" presId="urn:microsoft.com/office/officeart/2005/8/layout/hierarchy2"/>
    <dgm:cxn modelId="{302E8EDF-AE51-4312-B726-043F9CB0A836}" type="presParOf" srcId="{0BB82C61-BDB7-4A34-9D0E-9DB6878BF391}" destId="{6094BC85-2DBD-49D8-9CD4-3D172E41A525}" srcOrd="3" destOrd="0" presId="urn:microsoft.com/office/officeart/2005/8/layout/hierarchy2"/>
    <dgm:cxn modelId="{A118F1AC-7E49-4A8F-87A7-8AFFF4DA92A2}" type="presParOf" srcId="{6094BC85-2DBD-49D8-9CD4-3D172E41A525}" destId="{99BD5374-86F1-4D2C-9004-377AD51732B2}" srcOrd="0" destOrd="0" presId="urn:microsoft.com/office/officeart/2005/8/layout/hierarchy2"/>
    <dgm:cxn modelId="{EB5D63E5-9834-4383-9D0B-112CD5E33CF5}" type="presParOf" srcId="{6094BC85-2DBD-49D8-9CD4-3D172E41A525}" destId="{FF222A07-7AB1-4538-A20B-8D727AD5B285}" srcOrd="1" destOrd="0" presId="urn:microsoft.com/office/officeart/2005/8/layout/hierarchy2"/>
    <dgm:cxn modelId="{0870F53E-C074-47A1-A493-D3ECAA131DB1}" type="presParOf" srcId="{FF222A07-7AB1-4538-A20B-8D727AD5B285}" destId="{D36814A2-9AB9-49BC-A506-27E19D7960F4}" srcOrd="0" destOrd="0" presId="urn:microsoft.com/office/officeart/2005/8/layout/hierarchy2"/>
    <dgm:cxn modelId="{39494C3D-B2D8-4819-B713-D992D9761E11}" type="presParOf" srcId="{D36814A2-9AB9-49BC-A506-27E19D7960F4}" destId="{01175A6F-542D-4F4B-B265-CDA5AAAD087A}" srcOrd="0" destOrd="0" presId="urn:microsoft.com/office/officeart/2005/8/layout/hierarchy2"/>
    <dgm:cxn modelId="{398DCFC0-5812-4649-B3BB-E1735133911D}" type="presParOf" srcId="{FF222A07-7AB1-4538-A20B-8D727AD5B285}" destId="{A6C368A9-EF81-4919-85C9-49B2B954FD72}" srcOrd="1" destOrd="0" presId="urn:microsoft.com/office/officeart/2005/8/layout/hierarchy2"/>
    <dgm:cxn modelId="{77A45555-D5F1-4EDB-9E8B-4035FD412408}" type="presParOf" srcId="{A6C368A9-EF81-4919-85C9-49B2B954FD72}" destId="{F363A256-B543-40EF-917E-1CDB41D81E0D}" srcOrd="0" destOrd="0" presId="urn:microsoft.com/office/officeart/2005/8/layout/hierarchy2"/>
    <dgm:cxn modelId="{F78A61CE-32DF-494B-AB2B-124F856FCBC3}" type="presParOf" srcId="{A6C368A9-EF81-4919-85C9-49B2B954FD72}" destId="{0272CBE2-CBC7-442A-BBD4-38A23E7F9020}" srcOrd="1" destOrd="0" presId="urn:microsoft.com/office/officeart/2005/8/layout/hierarchy2"/>
    <dgm:cxn modelId="{C88C994A-E149-4889-82D7-433391D2AFDA}" type="presParOf" srcId="{0272CBE2-CBC7-442A-BBD4-38A23E7F9020}" destId="{0A4F2F62-496C-414B-921D-F58822668C3A}" srcOrd="0" destOrd="0" presId="urn:microsoft.com/office/officeart/2005/8/layout/hierarchy2"/>
    <dgm:cxn modelId="{62F5F956-E0D7-4239-933E-024FC9C16ADE}" type="presParOf" srcId="{0A4F2F62-496C-414B-921D-F58822668C3A}" destId="{305E1F89-D8B4-4011-9B4C-D4EF759BD0DF}" srcOrd="0" destOrd="0" presId="urn:microsoft.com/office/officeart/2005/8/layout/hierarchy2"/>
    <dgm:cxn modelId="{B8FB444E-D7CE-4345-9866-448F04A90E18}" type="presParOf" srcId="{0272CBE2-CBC7-442A-BBD4-38A23E7F9020}" destId="{E8202896-FD58-40F8-9E8F-D6F88B12429B}" srcOrd="1" destOrd="0" presId="urn:microsoft.com/office/officeart/2005/8/layout/hierarchy2"/>
    <dgm:cxn modelId="{EE7DFC15-1115-4AE5-930D-9B2D91BE85C0}" type="presParOf" srcId="{E8202896-FD58-40F8-9E8F-D6F88B12429B}" destId="{10D8DB02-2933-44B6-92A4-58E8FA72C812}" srcOrd="0" destOrd="0" presId="urn:microsoft.com/office/officeart/2005/8/layout/hierarchy2"/>
    <dgm:cxn modelId="{F507302C-155B-4FF2-AAC2-A84FE2DDA4E1}" type="presParOf" srcId="{E8202896-FD58-40F8-9E8F-D6F88B12429B}" destId="{CA8EE9E3-B01C-4BC5-B8E4-FED9A7A9C4E4}" srcOrd="1" destOrd="0" presId="urn:microsoft.com/office/officeart/2005/8/layout/hierarchy2"/>
    <dgm:cxn modelId="{3A408EFC-C1D8-4134-B804-273B13FA90DD}" type="presParOf" srcId="{0BB82C61-BDB7-4A34-9D0E-9DB6878BF391}" destId="{56E97D1E-F6A3-4340-BCAA-A5462541DC7D}" srcOrd="4" destOrd="0" presId="urn:microsoft.com/office/officeart/2005/8/layout/hierarchy2"/>
    <dgm:cxn modelId="{09189BBA-A779-4B9C-A166-D91E2ACA6C1E}" type="presParOf" srcId="{56E97D1E-F6A3-4340-BCAA-A5462541DC7D}" destId="{44125B79-3733-419A-B708-E0EB3B73AE3E}" srcOrd="0" destOrd="0" presId="urn:microsoft.com/office/officeart/2005/8/layout/hierarchy2"/>
    <dgm:cxn modelId="{6BF1204B-ED5A-4B25-ABC9-8167D54D1FB4}" type="presParOf" srcId="{0BB82C61-BDB7-4A34-9D0E-9DB6878BF391}" destId="{AA8FBA1E-E151-4631-9C8D-CFAB3F73AE93}" srcOrd="5" destOrd="0" presId="urn:microsoft.com/office/officeart/2005/8/layout/hierarchy2"/>
    <dgm:cxn modelId="{739F0B6B-650F-4327-8085-D5AFCB505103}" type="presParOf" srcId="{AA8FBA1E-E151-4631-9C8D-CFAB3F73AE93}" destId="{5AEC2669-EDDB-4B15-9A21-C83257AAAC06}" srcOrd="0" destOrd="0" presId="urn:microsoft.com/office/officeart/2005/8/layout/hierarchy2"/>
    <dgm:cxn modelId="{2EDF9B5A-1334-46FB-A020-4E35E0B99489}" type="presParOf" srcId="{AA8FBA1E-E151-4631-9C8D-CFAB3F73AE93}" destId="{D3A170C1-2DDF-40C2-9B00-B6F892B67F8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CF7ACD-D801-49C3-8ECB-6AC5281CFA19}"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zh-TW" altLang="en-US"/>
        </a:p>
      </dgm:t>
    </dgm:pt>
    <dgm:pt modelId="{BA419EBD-862D-4292-813F-8A05774468B6}">
      <dgm:prSet phldrT="[文字]" custT="1"/>
      <dgm:spPr/>
      <dgm:t>
        <a:bodyPr/>
        <a:lstStyle/>
        <a:p>
          <a:r>
            <a:rPr lang="en-US" altLang="zh-TW" sz="2800" b="1" dirty="0" smtClean="0">
              <a:latin typeface="+mj-ea"/>
              <a:ea typeface="+mj-ea"/>
            </a:rPr>
            <a:t>105-I-1</a:t>
          </a:r>
          <a:endParaRPr lang="zh-TW" altLang="en-US" sz="2800" b="1" dirty="0">
            <a:latin typeface="+mj-ea"/>
            <a:ea typeface="+mj-ea"/>
          </a:endParaRPr>
        </a:p>
      </dgm:t>
    </dgm:pt>
    <dgm:pt modelId="{9F834CDE-4F18-486D-848A-2191CEF3C137}" type="parTrans" cxnId="{E1627CC3-9094-4094-8224-165EB0FB93D8}">
      <dgm:prSet/>
      <dgm:spPr/>
      <dgm:t>
        <a:bodyPr/>
        <a:lstStyle/>
        <a:p>
          <a:endParaRPr lang="zh-TW" altLang="en-US" sz="2800" b="1">
            <a:latin typeface="+mj-ea"/>
            <a:ea typeface="+mj-ea"/>
          </a:endParaRPr>
        </a:p>
      </dgm:t>
    </dgm:pt>
    <dgm:pt modelId="{0E425B7A-AEE4-4980-856A-D4CB83D1BDA0}" type="sibTrans" cxnId="{E1627CC3-9094-4094-8224-165EB0FB93D8}">
      <dgm:prSet/>
      <dgm:spPr/>
      <dgm:t>
        <a:bodyPr/>
        <a:lstStyle/>
        <a:p>
          <a:endParaRPr lang="zh-TW" altLang="en-US" sz="2800" b="1">
            <a:latin typeface="+mj-ea"/>
            <a:ea typeface="+mj-ea"/>
          </a:endParaRPr>
        </a:p>
      </dgm:t>
    </dgm:pt>
    <dgm:pt modelId="{218E56CA-C6FF-4782-B9FE-C16EA6024359}">
      <dgm:prSet phldrT="[文字]" custT="1"/>
      <dgm:spPr/>
      <dgm:t>
        <a:bodyPr/>
        <a:lstStyle/>
        <a:p>
          <a:r>
            <a:rPr lang="zh-TW" altLang="en-US" sz="2800" b="1" dirty="0" smtClean="0">
              <a:latin typeface="+mj-ea"/>
              <a:ea typeface="+mj-ea"/>
            </a:rPr>
            <a:t>國家遇有重大變故</a:t>
          </a:r>
          <a:endParaRPr lang="zh-TW" altLang="en-US" sz="2800" b="1" dirty="0">
            <a:latin typeface="+mj-ea"/>
            <a:ea typeface="+mj-ea"/>
          </a:endParaRPr>
        </a:p>
      </dgm:t>
    </dgm:pt>
    <dgm:pt modelId="{D887F5B0-E0DC-4B57-9AE2-6AADA707C7A8}" type="parTrans" cxnId="{D5670240-B1BE-4678-AD76-A6FC14ADCB7F}">
      <dgm:prSet custT="1"/>
      <dgm:spPr/>
      <dgm:t>
        <a:bodyPr/>
        <a:lstStyle/>
        <a:p>
          <a:endParaRPr lang="zh-TW" altLang="en-US" sz="2800" b="1">
            <a:latin typeface="+mj-ea"/>
            <a:ea typeface="+mj-ea"/>
          </a:endParaRPr>
        </a:p>
      </dgm:t>
    </dgm:pt>
    <dgm:pt modelId="{DE98A764-1EED-4B6C-8A3B-E51F60A1224C}" type="sibTrans" cxnId="{D5670240-B1BE-4678-AD76-A6FC14ADCB7F}">
      <dgm:prSet/>
      <dgm:spPr/>
      <dgm:t>
        <a:bodyPr/>
        <a:lstStyle/>
        <a:p>
          <a:endParaRPr lang="zh-TW" altLang="en-US" sz="2800" b="1">
            <a:latin typeface="+mj-ea"/>
            <a:ea typeface="+mj-ea"/>
          </a:endParaRPr>
        </a:p>
      </dgm:t>
    </dgm:pt>
    <dgm:pt modelId="{AD8B8732-BF34-4DCC-8BB9-F30A1F32DFF5}">
      <dgm:prSet phldrT="[文字]" custT="1"/>
      <dgm:spPr/>
      <dgm:t>
        <a:bodyPr/>
        <a:lstStyle/>
        <a:p>
          <a:r>
            <a:rPr lang="zh-TW" altLang="en-US" sz="2800" b="1" dirty="0" smtClean="0">
              <a:latin typeface="+mj-ea"/>
              <a:ea typeface="+mj-ea"/>
            </a:rPr>
            <a:t>戰爭 </a:t>
          </a:r>
          <a:endParaRPr lang="zh-TW" altLang="en-US" sz="2800" b="1" dirty="0">
            <a:latin typeface="+mj-ea"/>
            <a:ea typeface="+mj-ea"/>
          </a:endParaRPr>
        </a:p>
      </dgm:t>
    </dgm:pt>
    <dgm:pt modelId="{AE9795C2-C9E6-4265-9CBF-09DD5FC17635}" type="parTrans" cxnId="{85B54900-8052-4406-A96E-B8941E96C45E}">
      <dgm:prSet custT="1"/>
      <dgm:spPr/>
      <dgm:t>
        <a:bodyPr/>
        <a:lstStyle/>
        <a:p>
          <a:endParaRPr lang="zh-TW" altLang="en-US" sz="2800" b="1">
            <a:latin typeface="+mj-ea"/>
            <a:ea typeface="+mj-ea"/>
          </a:endParaRPr>
        </a:p>
      </dgm:t>
    </dgm:pt>
    <dgm:pt modelId="{A32579CF-4AD6-475D-8BE1-F430C771F98F}" type="sibTrans" cxnId="{85B54900-8052-4406-A96E-B8941E96C45E}">
      <dgm:prSet/>
      <dgm:spPr/>
      <dgm:t>
        <a:bodyPr/>
        <a:lstStyle/>
        <a:p>
          <a:endParaRPr lang="zh-TW" altLang="en-US" sz="2800" b="1">
            <a:latin typeface="+mj-ea"/>
            <a:ea typeface="+mj-ea"/>
          </a:endParaRPr>
        </a:p>
      </dgm:t>
    </dgm:pt>
    <dgm:pt modelId="{247ED87C-3EE0-480F-9889-59D1F42BB1AF}">
      <dgm:prSet phldrT="[文字]" custT="1"/>
      <dgm:spPr/>
      <dgm:t>
        <a:bodyPr/>
        <a:lstStyle/>
        <a:p>
          <a:r>
            <a:rPr lang="zh-TW" altLang="en-US" sz="2800" b="1" dirty="0" smtClean="0">
              <a:latin typeface="+mj-ea"/>
              <a:ea typeface="+mj-ea"/>
            </a:rPr>
            <a:t>總統業依憲法發布緊急命令 </a:t>
          </a:r>
          <a:endParaRPr lang="zh-TW" altLang="en-US" sz="2800" b="1" dirty="0">
            <a:latin typeface="+mj-ea"/>
            <a:ea typeface="+mj-ea"/>
          </a:endParaRPr>
        </a:p>
      </dgm:t>
    </dgm:pt>
    <dgm:pt modelId="{BDB716E4-1C7B-4BAC-9BD6-215243312695}" type="parTrans" cxnId="{2EE7B2DA-C978-4BF8-BB9F-21907AF03F31}">
      <dgm:prSet custT="1"/>
      <dgm:spPr/>
      <dgm:t>
        <a:bodyPr/>
        <a:lstStyle/>
        <a:p>
          <a:endParaRPr lang="zh-TW" altLang="en-US" sz="2800" b="1">
            <a:latin typeface="+mj-ea"/>
            <a:ea typeface="+mj-ea"/>
          </a:endParaRPr>
        </a:p>
      </dgm:t>
    </dgm:pt>
    <dgm:pt modelId="{14819E68-437E-48B3-AF29-997ADF952E81}" type="sibTrans" cxnId="{2EE7B2DA-C978-4BF8-BB9F-21907AF03F31}">
      <dgm:prSet/>
      <dgm:spPr/>
      <dgm:t>
        <a:bodyPr/>
        <a:lstStyle/>
        <a:p>
          <a:endParaRPr lang="zh-TW" altLang="en-US" sz="2800" b="1">
            <a:latin typeface="+mj-ea"/>
            <a:ea typeface="+mj-ea"/>
          </a:endParaRPr>
        </a:p>
      </dgm:t>
    </dgm:pt>
    <dgm:pt modelId="{149077A8-F339-4D3B-BFAE-B75B3BB37751}">
      <dgm:prSet custT="1"/>
      <dgm:spPr/>
      <dgm:t>
        <a:bodyPr/>
        <a:lstStyle/>
        <a:p>
          <a:r>
            <a:rPr lang="zh-TW" altLang="en-US" sz="2800" b="1" dirty="0" smtClean="0">
              <a:latin typeface="+mj-ea"/>
              <a:ea typeface="+mj-ea"/>
            </a:rPr>
            <a:t>天然災害</a:t>
          </a:r>
          <a:endParaRPr lang="zh-TW" altLang="en-US" sz="2800" b="1" dirty="0">
            <a:latin typeface="+mj-ea"/>
            <a:ea typeface="+mj-ea"/>
          </a:endParaRPr>
        </a:p>
      </dgm:t>
    </dgm:pt>
    <dgm:pt modelId="{00D17C78-5098-4784-8D33-100BE2DF8441}" type="parTrans" cxnId="{AE247CDB-DDDD-47F9-8247-E3DDC5B2B533}">
      <dgm:prSet custT="1"/>
      <dgm:spPr/>
      <dgm:t>
        <a:bodyPr/>
        <a:lstStyle/>
        <a:p>
          <a:endParaRPr lang="zh-TW" altLang="en-US" sz="2800" b="1">
            <a:latin typeface="+mj-ea"/>
            <a:ea typeface="+mj-ea"/>
          </a:endParaRPr>
        </a:p>
      </dgm:t>
    </dgm:pt>
    <dgm:pt modelId="{1A984568-6933-4008-B83B-6521034087FB}" type="sibTrans" cxnId="{AE247CDB-DDDD-47F9-8247-E3DDC5B2B533}">
      <dgm:prSet/>
      <dgm:spPr/>
      <dgm:t>
        <a:bodyPr/>
        <a:lstStyle/>
        <a:p>
          <a:endParaRPr lang="zh-TW" altLang="en-US" sz="2800" b="1">
            <a:latin typeface="+mj-ea"/>
            <a:ea typeface="+mj-ea"/>
          </a:endParaRPr>
        </a:p>
      </dgm:t>
    </dgm:pt>
    <dgm:pt modelId="{460BF5CF-42A9-413B-ACB4-72F1B4988B32}">
      <dgm:prSet custT="1"/>
      <dgm:spPr/>
      <dgm:t>
        <a:bodyPr/>
        <a:lstStyle/>
        <a:p>
          <a:r>
            <a:rPr lang="zh-TW" altLang="en-US" sz="2800" b="1" dirty="0" smtClean="0">
              <a:latin typeface="+mj-ea"/>
              <a:ea typeface="+mj-ea"/>
            </a:rPr>
            <a:t>癘疫</a:t>
          </a:r>
          <a:endParaRPr lang="zh-TW" altLang="en-US" sz="2800" b="1" dirty="0">
            <a:latin typeface="+mj-ea"/>
            <a:ea typeface="+mj-ea"/>
          </a:endParaRPr>
        </a:p>
      </dgm:t>
    </dgm:pt>
    <dgm:pt modelId="{322430B2-856B-4009-8654-5FA3F5E24C8D}" type="parTrans" cxnId="{79A159DB-B0AD-47FE-B57C-0023E7D58EF4}">
      <dgm:prSet custT="1"/>
      <dgm:spPr/>
      <dgm:t>
        <a:bodyPr/>
        <a:lstStyle/>
        <a:p>
          <a:endParaRPr lang="zh-TW" altLang="en-US" sz="2800" b="1">
            <a:latin typeface="+mj-ea"/>
            <a:ea typeface="+mj-ea"/>
          </a:endParaRPr>
        </a:p>
      </dgm:t>
    </dgm:pt>
    <dgm:pt modelId="{0F7B0B75-D618-4BB4-9531-E4A01693358B}" type="sibTrans" cxnId="{79A159DB-B0AD-47FE-B57C-0023E7D58EF4}">
      <dgm:prSet/>
      <dgm:spPr/>
      <dgm:t>
        <a:bodyPr/>
        <a:lstStyle/>
        <a:p>
          <a:endParaRPr lang="zh-TW" altLang="en-US" sz="2800" b="1">
            <a:latin typeface="+mj-ea"/>
            <a:ea typeface="+mj-ea"/>
          </a:endParaRPr>
        </a:p>
      </dgm:t>
    </dgm:pt>
    <dgm:pt modelId="{604ACCE2-9473-4743-A578-4A53D22BFF08}">
      <dgm:prSet custT="1"/>
      <dgm:spPr/>
      <dgm:t>
        <a:bodyPr/>
        <a:lstStyle/>
        <a:p>
          <a:r>
            <a:rPr lang="zh-TW" altLang="en-US" sz="2800" b="1" dirty="0" smtClean="0">
              <a:latin typeface="+mj-ea"/>
              <a:ea typeface="+mj-ea"/>
            </a:rPr>
            <a:t>財政經濟</a:t>
          </a:r>
          <a:endParaRPr lang="zh-TW" altLang="en-US" sz="2800" b="1" dirty="0">
            <a:latin typeface="+mj-ea"/>
            <a:ea typeface="+mj-ea"/>
          </a:endParaRPr>
        </a:p>
      </dgm:t>
    </dgm:pt>
    <dgm:pt modelId="{6ECC8950-3FF8-4D1B-9E81-732D46CCF57E}" type="parTrans" cxnId="{46426928-0AAC-4F2B-A0F6-CD6B4E342DC1}">
      <dgm:prSet custT="1"/>
      <dgm:spPr/>
      <dgm:t>
        <a:bodyPr/>
        <a:lstStyle/>
        <a:p>
          <a:endParaRPr lang="zh-TW" altLang="en-US" sz="2800" b="1">
            <a:latin typeface="+mj-ea"/>
            <a:ea typeface="+mj-ea"/>
          </a:endParaRPr>
        </a:p>
      </dgm:t>
    </dgm:pt>
    <dgm:pt modelId="{24DD9A30-E3B8-402F-9E71-5C4B11BF7BDB}" type="sibTrans" cxnId="{46426928-0AAC-4F2B-A0F6-CD6B4E342DC1}">
      <dgm:prSet/>
      <dgm:spPr/>
      <dgm:t>
        <a:bodyPr/>
        <a:lstStyle/>
        <a:p>
          <a:endParaRPr lang="zh-TW" altLang="en-US" sz="2800" b="1">
            <a:latin typeface="+mj-ea"/>
            <a:ea typeface="+mj-ea"/>
          </a:endParaRPr>
        </a:p>
      </dgm:t>
    </dgm:pt>
    <dgm:pt modelId="{EEE30874-259D-4CBE-B3BD-8FE7841DF300}">
      <dgm:prSet custT="1"/>
      <dgm:spPr/>
      <dgm:t>
        <a:bodyPr/>
        <a:lstStyle/>
        <a:p>
          <a:r>
            <a:rPr lang="zh-TW" altLang="en-US" sz="2800" b="1" dirty="0" smtClean="0">
              <a:latin typeface="+mj-ea"/>
              <a:ea typeface="+mj-ea"/>
            </a:rPr>
            <a:t>該採購業經機關首長或其授權人員核准確有緊急處置之必要</a:t>
          </a:r>
          <a:endParaRPr lang="zh-TW" altLang="en-US" sz="2800" b="1" dirty="0">
            <a:latin typeface="+mj-ea"/>
            <a:ea typeface="+mj-ea"/>
          </a:endParaRPr>
        </a:p>
      </dgm:t>
    </dgm:pt>
    <dgm:pt modelId="{0231F503-401A-43DE-A550-82A55D81DD18}" type="parTrans" cxnId="{D9D4EE58-B5F7-4BFC-854D-C295D56A13D8}">
      <dgm:prSet custT="1"/>
      <dgm:spPr/>
      <dgm:t>
        <a:bodyPr/>
        <a:lstStyle/>
        <a:p>
          <a:endParaRPr lang="zh-TW" altLang="en-US" sz="2800" b="1">
            <a:latin typeface="+mj-ea"/>
            <a:ea typeface="+mj-ea"/>
          </a:endParaRPr>
        </a:p>
      </dgm:t>
    </dgm:pt>
    <dgm:pt modelId="{75BECD76-5106-4E8C-B6E0-A60A602BF2C8}" type="sibTrans" cxnId="{D9D4EE58-B5F7-4BFC-854D-C295D56A13D8}">
      <dgm:prSet/>
      <dgm:spPr/>
      <dgm:t>
        <a:bodyPr/>
        <a:lstStyle/>
        <a:p>
          <a:endParaRPr lang="zh-TW" altLang="en-US" sz="2800" b="1">
            <a:latin typeface="+mj-ea"/>
            <a:ea typeface="+mj-ea"/>
          </a:endParaRPr>
        </a:p>
      </dgm:t>
    </dgm:pt>
    <dgm:pt modelId="{FAFB1353-0D06-4C9C-9186-787D7D52E715}" type="pres">
      <dgm:prSet presAssocID="{54CF7ACD-D801-49C3-8ECB-6AC5281CFA19}" presName="diagram" presStyleCnt="0">
        <dgm:presLayoutVars>
          <dgm:chPref val="1"/>
          <dgm:dir/>
          <dgm:animOne val="branch"/>
          <dgm:animLvl val="lvl"/>
          <dgm:resizeHandles val="exact"/>
        </dgm:presLayoutVars>
      </dgm:prSet>
      <dgm:spPr/>
      <dgm:t>
        <a:bodyPr/>
        <a:lstStyle/>
        <a:p>
          <a:endParaRPr lang="zh-TW" altLang="en-US"/>
        </a:p>
      </dgm:t>
    </dgm:pt>
    <dgm:pt modelId="{60EB6228-97A7-4D18-A87A-71E974BC153F}" type="pres">
      <dgm:prSet presAssocID="{BA419EBD-862D-4292-813F-8A05774468B6}" presName="root1" presStyleCnt="0"/>
      <dgm:spPr/>
    </dgm:pt>
    <dgm:pt modelId="{3287204C-9E4E-4ABD-8329-42C22ACDF663}" type="pres">
      <dgm:prSet presAssocID="{BA419EBD-862D-4292-813F-8A05774468B6}" presName="LevelOneTextNode" presStyleLbl="node0" presStyleIdx="0" presStyleCnt="1" custScaleX="83354">
        <dgm:presLayoutVars>
          <dgm:chPref val="3"/>
        </dgm:presLayoutVars>
      </dgm:prSet>
      <dgm:spPr/>
      <dgm:t>
        <a:bodyPr/>
        <a:lstStyle/>
        <a:p>
          <a:endParaRPr lang="zh-TW" altLang="en-US"/>
        </a:p>
      </dgm:t>
    </dgm:pt>
    <dgm:pt modelId="{0BB82C61-BDB7-4A34-9D0E-9DB6878BF391}" type="pres">
      <dgm:prSet presAssocID="{BA419EBD-862D-4292-813F-8A05774468B6}" presName="level2hierChild" presStyleCnt="0"/>
      <dgm:spPr/>
    </dgm:pt>
    <dgm:pt modelId="{C0AF40F3-2F1D-4EAC-9A3F-CC44B97CDF3B}" type="pres">
      <dgm:prSet presAssocID="{D887F5B0-E0DC-4B57-9AE2-6AADA707C7A8}" presName="conn2-1" presStyleLbl="parChTrans1D2" presStyleIdx="0" presStyleCnt="3"/>
      <dgm:spPr/>
      <dgm:t>
        <a:bodyPr/>
        <a:lstStyle/>
        <a:p>
          <a:endParaRPr lang="zh-TW" altLang="en-US"/>
        </a:p>
      </dgm:t>
    </dgm:pt>
    <dgm:pt modelId="{CDAA48DA-CDD4-48AC-A14F-DFC525F5305D}" type="pres">
      <dgm:prSet presAssocID="{D887F5B0-E0DC-4B57-9AE2-6AADA707C7A8}" presName="connTx" presStyleLbl="parChTrans1D2" presStyleIdx="0" presStyleCnt="3"/>
      <dgm:spPr/>
      <dgm:t>
        <a:bodyPr/>
        <a:lstStyle/>
        <a:p>
          <a:endParaRPr lang="zh-TW" altLang="en-US"/>
        </a:p>
      </dgm:t>
    </dgm:pt>
    <dgm:pt modelId="{E0B054DA-55EF-4D90-89C5-91011FB3C5E2}" type="pres">
      <dgm:prSet presAssocID="{218E56CA-C6FF-4782-B9FE-C16EA6024359}" presName="root2" presStyleCnt="0"/>
      <dgm:spPr/>
    </dgm:pt>
    <dgm:pt modelId="{A48C41FD-1CFD-4249-A862-AEADC4AE5A94}" type="pres">
      <dgm:prSet presAssocID="{218E56CA-C6FF-4782-B9FE-C16EA6024359}" presName="LevelTwoTextNode" presStyleLbl="node2" presStyleIdx="0" presStyleCnt="3" custScaleX="189147" custScaleY="134273">
        <dgm:presLayoutVars>
          <dgm:chPref val="3"/>
        </dgm:presLayoutVars>
      </dgm:prSet>
      <dgm:spPr/>
      <dgm:t>
        <a:bodyPr/>
        <a:lstStyle/>
        <a:p>
          <a:endParaRPr lang="zh-TW" altLang="en-US"/>
        </a:p>
      </dgm:t>
    </dgm:pt>
    <dgm:pt modelId="{E0022AB1-3522-453B-80B9-815B0DCD7F5A}" type="pres">
      <dgm:prSet presAssocID="{218E56CA-C6FF-4782-B9FE-C16EA6024359}" presName="level3hierChild" presStyleCnt="0"/>
      <dgm:spPr/>
    </dgm:pt>
    <dgm:pt modelId="{649363AC-F4CE-4ADF-B1DD-E11B246406AF}" type="pres">
      <dgm:prSet presAssocID="{AE9795C2-C9E6-4265-9CBF-09DD5FC17635}" presName="conn2-1" presStyleLbl="parChTrans1D3" presStyleIdx="0" presStyleCnt="4"/>
      <dgm:spPr/>
      <dgm:t>
        <a:bodyPr/>
        <a:lstStyle/>
        <a:p>
          <a:endParaRPr lang="zh-TW" altLang="en-US"/>
        </a:p>
      </dgm:t>
    </dgm:pt>
    <dgm:pt modelId="{CE9928CC-6269-4807-8EDC-A04E3B9A5C8C}" type="pres">
      <dgm:prSet presAssocID="{AE9795C2-C9E6-4265-9CBF-09DD5FC17635}" presName="connTx" presStyleLbl="parChTrans1D3" presStyleIdx="0" presStyleCnt="4"/>
      <dgm:spPr/>
      <dgm:t>
        <a:bodyPr/>
        <a:lstStyle/>
        <a:p>
          <a:endParaRPr lang="zh-TW" altLang="en-US"/>
        </a:p>
      </dgm:t>
    </dgm:pt>
    <dgm:pt modelId="{F4FC7D5D-2DDF-49A1-B140-885DD771BFC9}" type="pres">
      <dgm:prSet presAssocID="{AD8B8732-BF34-4DCC-8BB9-F30A1F32DFF5}" presName="root2" presStyleCnt="0"/>
      <dgm:spPr/>
    </dgm:pt>
    <dgm:pt modelId="{EE7AFB90-A69A-4D6E-AFAD-F2B07ED6F61E}" type="pres">
      <dgm:prSet presAssocID="{AD8B8732-BF34-4DCC-8BB9-F30A1F32DFF5}" presName="LevelTwoTextNode" presStyleLbl="node3" presStyleIdx="0" presStyleCnt="4" custScaleX="113925">
        <dgm:presLayoutVars>
          <dgm:chPref val="3"/>
        </dgm:presLayoutVars>
      </dgm:prSet>
      <dgm:spPr/>
      <dgm:t>
        <a:bodyPr/>
        <a:lstStyle/>
        <a:p>
          <a:endParaRPr lang="zh-TW" altLang="en-US"/>
        </a:p>
      </dgm:t>
    </dgm:pt>
    <dgm:pt modelId="{0C8930A2-FC68-4702-AAD9-A937CFB7B927}" type="pres">
      <dgm:prSet presAssocID="{AD8B8732-BF34-4DCC-8BB9-F30A1F32DFF5}" presName="level3hierChild" presStyleCnt="0"/>
      <dgm:spPr/>
    </dgm:pt>
    <dgm:pt modelId="{5F306F86-128D-4602-8E53-C441962B8DFC}" type="pres">
      <dgm:prSet presAssocID="{00D17C78-5098-4784-8D33-100BE2DF8441}" presName="conn2-1" presStyleLbl="parChTrans1D3" presStyleIdx="1" presStyleCnt="4"/>
      <dgm:spPr/>
      <dgm:t>
        <a:bodyPr/>
        <a:lstStyle/>
        <a:p>
          <a:endParaRPr lang="zh-TW" altLang="en-US"/>
        </a:p>
      </dgm:t>
    </dgm:pt>
    <dgm:pt modelId="{AB30635D-B26F-46C8-904E-C0373ACEF910}" type="pres">
      <dgm:prSet presAssocID="{00D17C78-5098-4784-8D33-100BE2DF8441}" presName="connTx" presStyleLbl="parChTrans1D3" presStyleIdx="1" presStyleCnt="4"/>
      <dgm:spPr/>
      <dgm:t>
        <a:bodyPr/>
        <a:lstStyle/>
        <a:p>
          <a:endParaRPr lang="zh-TW" altLang="en-US"/>
        </a:p>
      </dgm:t>
    </dgm:pt>
    <dgm:pt modelId="{B080A69C-A009-4A38-B1BB-5C6902A89864}" type="pres">
      <dgm:prSet presAssocID="{149077A8-F339-4D3B-BFAE-B75B3BB37751}" presName="root2" presStyleCnt="0"/>
      <dgm:spPr/>
    </dgm:pt>
    <dgm:pt modelId="{5277CC63-C6B1-4B0A-BE43-A77BADB7AB4D}" type="pres">
      <dgm:prSet presAssocID="{149077A8-F339-4D3B-BFAE-B75B3BB37751}" presName="LevelTwoTextNode" presStyleLbl="node3" presStyleIdx="1" presStyleCnt="4" custScaleX="113925">
        <dgm:presLayoutVars>
          <dgm:chPref val="3"/>
        </dgm:presLayoutVars>
      </dgm:prSet>
      <dgm:spPr/>
      <dgm:t>
        <a:bodyPr/>
        <a:lstStyle/>
        <a:p>
          <a:endParaRPr lang="zh-TW" altLang="en-US"/>
        </a:p>
      </dgm:t>
    </dgm:pt>
    <dgm:pt modelId="{EDB50C74-6668-48C7-9166-F52590E3B0A2}" type="pres">
      <dgm:prSet presAssocID="{149077A8-F339-4D3B-BFAE-B75B3BB37751}" presName="level3hierChild" presStyleCnt="0"/>
      <dgm:spPr/>
    </dgm:pt>
    <dgm:pt modelId="{21B2BA0F-11DB-4B92-BA93-19D1D2E490AD}" type="pres">
      <dgm:prSet presAssocID="{322430B2-856B-4009-8654-5FA3F5E24C8D}" presName="conn2-1" presStyleLbl="parChTrans1D3" presStyleIdx="2" presStyleCnt="4"/>
      <dgm:spPr/>
      <dgm:t>
        <a:bodyPr/>
        <a:lstStyle/>
        <a:p>
          <a:endParaRPr lang="zh-TW" altLang="en-US"/>
        </a:p>
      </dgm:t>
    </dgm:pt>
    <dgm:pt modelId="{38FB5621-7A16-4053-B2EF-8940B9CFB2C8}" type="pres">
      <dgm:prSet presAssocID="{322430B2-856B-4009-8654-5FA3F5E24C8D}" presName="connTx" presStyleLbl="parChTrans1D3" presStyleIdx="2" presStyleCnt="4"/>
      <dgm:spPr/>
      <dgm:t>
        <a:bodyPr/>
        <a:lstStyle/>
        <a:p>
          <a:endParaRPr lang="zh-TW" altLang="en-US"/>
        </a:p>
      </dgm:t>
    </dgm:pt>
    <dgm:pt modelId="{8D306CAF-B155-4C35-88B3-BF548D4CB117}" type="pres">
      <dgm:prSet presAssocID="{460BF5CF-42A9-413B-ACB4-72F1B4988B32}" presName="root2" presStyleCnt="0"/>
      <dgm:spPr/>
    </dgm:pt>
    <dgm:pt modelId="{A2D35771-DC7C-4379-B7C1-1CEACB10645C}" type="pres">
      <dgm:prSet presAssocID="{460BF5CF-42A9-413B-ACB4-72F1B4988B32}" presName="LevelTwoTextNode" presStyleLbl="node3" presStyleIdx="2" presStyleCnt="4" custScaleX="113925">
        <dgm:presLayoutVars>
          <dgm:chPref val="3"/>
        </dgm:presLayoutVars>
      </dgm:prSet>
      <dgm:spPr/>
      <dgm:t>
        <a:bodyPr/>
        <a:lstStyle/>
        <a:p>
          <a:endParaRPr lang="zh-TW" altLang="en-US"/>
        </a:p>
      </dgm:t>
    </dgm:pt>
    <dgm:pt modelId="{80A740CD-119B-4DE9-A248-AB5093BC18BE}" type="pres">
      <dgm:prSet presAssocID="{460BF5CF-42A9-413B-ACB4-72F1B4988B32}" presName="level3hierChild" presStyleCnt="0"/>
      <dgm:spPr/>
    </dgm:pt>
    <dgm:pt modelId="{E69D6F51-A11E-4A22-A268-8D9A50A336AD}" type="pres">
      <dgm:prSet presAssocID="{6ECC8950-3FF8-4D1B-9E81-732D46CCF57E}" presName="conn2-1" presStyleLbl="parChTrans1D3" presStyleIdx="3" presStyleCnt="4"/>
      <dgm:spPr/>
      <dgm:t>
        <a:bodyPr/>
        <a:lstStyle/>
        <a:p>
          <a:endParaRPr lang="zh-TW" altLang="en-US"/>
        </a:p>
      </dgm:t>
    </dgm:pt>
    <dgm:pt modelId="{1D8653E1-B5E8-4ACE-ABB4-87AE083AE2B2}" type="pres">
      <dgm:prSet presAssocID="{6ECC8950-3FF8-4D1B-9E81-732D46CCF57E}" presName="connTx" presStyleLbl="parChTrans1D3" presStyleIdx="3" presStyleCnt="4"/>
      <dgm:spPr/>
      <dgm:t>
        <a:bodyPr/>
        <a:lstStyle/>
        <a:p>
          <a:endParaRPr lang="zh-TW" altLang="en-US"/>
        </a:p>
      </dgm:t>
    </dgm:pt>
    <dgm:pt modelId="{FAEFA5E9-24D2-4786-9668-C22C90BE94FE}" type="pres">
      <dgm:prSet presAssocID="{604ACCE2-9473-4743-A578-4A53D22BFF08}" presName="root2" presStyleCnt="0"/>
      <dgm:spPr/>
    </dgm:pt>
    <dgm:pt modelId="{AEEB3D6E-CF2F-454F-A385-1C0EFF500A74}" type="pres">
      <dgm:prSet presAssocID="{604ACCE2-9473-4743-A578-4A53D22BFF08}" presName="LevelTwoTextNode" presStyleLbl="node3" presStyleIdx="3" presStyleCnt="4" custScaleX="113925">
        <dgm:presLayoutVars>
          <dgm:chPref val="3"/>
        </dgm:presLayoutVars>
      </dgm:prSet>
      <dgm:spPr/>
      <dgm:t>
        <a:bodyPr/>
        <a:lstStyle/>
        <a:p>
          <a:endParaRPr lang="zh-TW" altLang="en-US"/>
        </a:p>
      </dgm:t>
    </dgm:pt>
    <dgm:pt modelId="{940ABBEB-3909-4EAF-B010-D3E0C9AB3C88}" type="pres">
      <dgm:prSet presAssocID="{604ACCE2-9473-4743-A578-4A53D22BFF08}" presName="level3hierChild" presStyleCnt="0"/>
      <dgm:spPr/>
    </dgm:pt>
    <dgm:pt modelId="{9A24F597-B0E3-4FBF-962D-3B2364FC6A87}" type="pres">
      <dgm:prSet presAssocID="{BDB716E4-1C7B-4BAC-9BD6-215243312695}" presName="conn2-1" presStyleLbl="parChTrans1D2" presStyleIdx="1" presStyleCnt="3"/>
      <dgm:spPr/>
      <dgm:t>
        <a:bodyPr/>
        <a:lstStyle/>
        <a:p>
          <a:endParaRPr lang="zh-TW" altLang="en-US"/>
        </a:p>
      </dgm:t>
    </dgm:pt>
    <dgm:pt modelId="{AA9E3993-F252-40DA-AED2-B772BE8D91CD}" type="pres">
      <dgm:prSet presAssocID="{BDB716E4-1C7B-4BAC-9BD6-215243312695}" presName="connTx" presStyleLbl="parChTrans1D2" presStyleIdx="1" presStyleCnt="3"/>
      <dgm:spPr/>
      <dgm:t>
        <a:bodyPr/>
        <a:lstStyle/>
        <a:p>
          <a:endParaRPr lang="zh-TW" altLang="en-US"/>
        </a:p>
      </dgm:t>
    </dgm:pt>
    <dgm:pt modelId="{6094BC85-2DBD-49D8-9CD4-3D172E41A525}" type="pres">
      <dgm:prSet presAssocID="{247ED87C-3EE0-480F-9889-59D1F42BB1AF}" presName="root2" presStyleCnt="0"/>
      <dgm:spPr/>
    </dgm:pt>
    <dgm:pt modelId="{99BD5374-86F1-4D2C-9004-377AD51732B2}" type="pres">
      <dgm:prSet presAssocID="{247ED87C-3EE0-480F-9889-59D1F42BB1AF}" presName="LevelTwoTextNode" presStyleLbl="node2" presStyleIdx="1" presStyleCnt="3" custScaleX="189147" custScaleY="138039">
        <dgm:presLayoutVars>
          <dgm:chPref val="3"/>
        </dgm:presLayoutVars>
      </dgm:prSet>
      <dgm:spPr/>
      <dgm:t>
        <a:bodyPr/>
        <a:lstStyle/>
        <a:p>
          <a:endParaRPr lang="zh-TW" altLang="en-US"/>
        </a:p>
      </dgm:t>
    </dgm:pt>
    <dgm:pt modelId="{FF222A07-7AB1-4538-A20B-8D727AD5B285}" type="pres">
      <dgm:prSet presAssocID="{247ED87C-3EE0-480F-9889-59D1F42BB1AF}" presName="level3hierChild" presStyleCnt="0"/>
      <dgm:spPr/>
    </dgm:pt>
    <dgm:pt modelId="{88132FC4-A005-4A5E-92F2-1F0A2CAEDBF4}" type="pres">
      <dgm:prSet presAssocID="{0231F503-401A-43DE-A550-82A55D81DD18}" presName="conn2-1" presStyleLbl="parChTrans1D2" presStyleIdx="2" presStyleCnt="3"/>
      <dgm:spPr/>
      <dgm:t>
        <a:bodyPr/>
        <a:lstStyle/>
        <a:p>
          <a:endParaRPr lang="zh-TW" altLang="en-US"/>
        </a:p>
      </dgm:t>
    </dgm:pt>
    <dgm:pt modelId="{9D4A51FE-63C2-4500-8A91-84AFA9DAD99C}" type="pres">
      <dgm:prSet presAssocID="{0231F503-401A-43DE-A550-82A55D81DD18}" presName="connTx" presStyleLbl="parChTrans1D2" presStyleIdx="2" presStyleCnt="3"/>
      <dgm:spPr/>
      <dgm:t>
        <a:bodyPr/>
        <a:lstStyle/>
        <a:p>
          <a:endParaRPr lang="zh-TW" altLang="en-US"/>
        </a:p>
      </dgm:t>
    </dgm:pt>
    <dgm:pt modelId="{541FCE66-D773-4CD0-B6C3-1E4483152944}" type="pres">
      <dgm:prSet presAssocID="{EEE30874-259D-4CBE-B3BD-8FE7841DF300}" presName="root2" presStyleCnt="0"/>
      <dgm:spPr/>
    </dgm:pt>
    <dgm:pt modelId="{97E6668C-9FBA-480A-824E-75194DA492FB}" type="pres">
      <dgm:prSet presAssocID="{EEE30874-259D-4CBE-B3BD-8FE7841DF300}" presName="LevelTwoTextNode" presStyleLbl="node2" presStyleIdx="2" presStyleCnt="3" custScaleX="314273" custScaleY="138363">
        <dgm:presLayoutVars>
          <dgm:chPref val="3"/>
        </dgm:presLayoutVars>
      </dgm:prSet>
      <dgm:spPr/>
      <dgm:t>
        <a:bodyPr/>
        <a:lstStyle/>
        <a:p>
          <a:endParaRPr lang="zh-TW" altLang="en-US"/>
        </a:p>
      </dgm:t>
    </dgm:pt>
    <dgm:pt modelId="{FAB37A9D-682B-4039-ADD1-87633E9DB7DC}" type="pres">
      <dgm:prSet presAssocID="{EEE30874-259D-4CBE-B3BD-8FE7841DF300}" presName="level3hierChild" presStyleCnt="0"/>
      <dgm:spPr/>
    </dgm:pt>
  </dgm:ptLst>
  <dgm:cxnLst>
    <dgm:cxn modelId="{D5670240-B1BE-4678-AD76-A6FC14ADCB7F}" srcId="{BA419EBD-862D-4292-813F-8A05774468B6}" destId="{218E56CA-C6FF-4782-B9FE-C16EA6024359}" srcOrd="0" destOrd="0" parTransId="{D887F5B0-E0DC-4B57-9AE2-6AADA707C7A8}" sibTransId="{DE98A764-1EED-4B6C-8A3B-E51F60A1224C}"/>
    <dgm:cxn modelId="{A2229746-CFBA-40B6-B87D-58982106E38F}" type="presOf" srcId="{604ACCE2-9473-4743-A578-4A53D22BFF08}" destId="{AEEB3D6E-CF2F-454F-A385-1C0EFF500A74}" srcOrd="0" destOrd="0" presId="urn:microsoft.com/office/officeart/2005/8/layout/hierarchy2"/>
    <dgm:cxn modelId="{2EE7B2DA-C978-4BF8-BB9F-21907AF03F31}" srcId="{BA419EBD-862D-4292-813F-8A05774468B6}" destId="{247ED87C-3EE0-480F-9889-59D1F42BB1AF}" srcOrd="1" destOrd="0" parTransId="{BDB716E4-1C7B-4BAC-9BD6-215243312695}" sibTransId="{14819E68-437E-48B3-AF29-997ADF952E81}"/>
    <dgm:cxn modelId="{5AC8BE2D-8303-4826-966A-F975EA03A441}" type="presOf" srcId="{AE9795C2-C9E6-4265-9CBF-09DD5FC17635}" destId="{649363AC-F4CE-4ADF-B1DD-E11B246406AF}" srcOrd="0" destOrd="0" presId="urn:microsoft.com/office/officeart/2005/8/layout/hierarchy2"/>
    <dgm:cxn modelId="{3C8C5EAE-C7F9-4B42-AF8E-7B9C8709BD1F}" type="presOf" srcId="{322430B2-856B-4009-8654-5FA3F5E24C8D}" destId="{21B2BA0F-11DB-4B92-BA93-19D1D2E490AD}" srcOrd="0" destOrd="0" presId="urn:microsoft.com/office/officeart/2005/8/layout/hierarchy2"/>
    <dgm:cxn modelId="{2D56111E-BFEF-40F1-B4F8-390FC19CC40A}" type="presOf" srcId="{149077A8-F339-4D3B-BFAE-B75B3BB37751}" destId="{5277CC63-C6B1-4B0A-BE43-A77BADB7AB4D}" srcOrd="0" destOrd="0" presId="urn:microsoft.com/office/officeart/2005/8/layout/hierarchy2"/>
    <dgm:cxn modelId="{90EAA6EB-A907-4F6A-8301-F24124BFCED3}" type="presOf" srcId="{218E56CA-C6FF-4782-B9FE-C16EA6024359}" destId="{A48C41FD-1CFD-4249-A862-AEADC4AE5A94}" srcOrd="0" destOrd="0" presId="urn:microsoft.com/office/officeart/2005/8/layout/hierarchy2"/>
    <dgm:cxn modelId="{9095B2C2-C7FA-4959-AA9E-ACF83AF21D34}" type="presOf" srcId="{AE9795C2-C9E6-4265-9CBF-09DD5FC17635}" destId="{CE9928CC-6269-4807-8EDC-A04E3B9A5C8C}" srcOrd="1" destOrd="0" presId="urn:microsoft.com/office/officeart/2005/8/layout/hierarchy2"/>
    <dgm:cxn modelId="{85B54900-8052-4406-A96E-B8941E96C45E}" srcId="{218E56CA-C6FF-4782-B9FE-C16EA6024359}" destId="{AD8B8732-BF34-4DCC-8BB9-F30A1F32DFF5}" srcOrd="0" destOrd="0" parTransId="{AE9795C2-C9E6-4265-9CBF-09DD5FC17635}" sibTransId="{A32579CF-4AD6-475D-8BE1-F430C771F98F}"/>
    <dgm:cxn modelId="{AD734F8A-1B9A-4017-B7DB-094A8C0F4818}" type="presOf" srcId="{00D17C78-5098-4784-8D33-100BE2DF8441}" destId="{AB30635D-B26F-46C8-904E-C0373ACEF910}" srcOrd="1" destOrd="0" presId="urn:microsoft.com/office/officeart/2005/8/layout/hierarchy2"/>
    <dgm:cxn modelId="{46426928-0AAC-4F2B-A0F6-CD6B4E342DC1}" srcId="{218E56CA-C6FF-4782-B9FE-C16EA6024359}" destId="{604ACCE2-9473-4743-A578-4A53D22BFF08}" srcOrd="3" destOrd="0" parTransId="{6ECC8950-3FF8-4D1B-9E81-732D46CCF57E}" sibTransId="{24DD9A30-E3B8-402F-9E71-5C4B11BF7BDB}"/>
    <dgm:cxn modelId="{E15CBC99-5C09-4C79-9899-72BF08EE6737}" type="presOf" srcId="{322430B2-856B-4009-8654-5FA3F5E24C8D}" destId="{38FB5621-7A16-4053-B2EF-8940B9CFB2C8}" srcOrd="1" destOrd="0" presId="urn:microsoft.com/office/officeart/2005/8/layout/hierarchy2"/>
    <dgm:cxn modelId="{93FE8093-EB92-469F-8C69-5DE003841ADC}" type="presOf" srcId="{BA419EBD-862D-4292-813F-8A05774468B6}" destId="{3287204C-9E4E-4ABD-8329-42C22ACDF663}" srcOrd="0" destOrd="0" presId="urn:microsoft.com/office/officeart/2005/8/layout/hierarchy2"/>
    <dgm:cxn modelId="{D9D4EE58-B5F7-4BFC-854D-C295D56A13D8}" srcId="{BA419EBD-862D-4292-813F-8A05774468B6}" destId="{EEE30874-259D-4CBE-B3BD-8FE7841DF300}" srcOrd="2" destOrd="0" parTransId="{0231F503-401A-43DE-A550-82A55D81DD18}" sibTransId="{75BECD76-5106-4E8C-B6E0-A60A602BF2C8}"/>
    <dgm:cxn modelId="{217F598F-12D7-4F3D-98CC-014546E40097}" type="presOf" srcId="{EEE30874-259D-4CBE-B3BD-8FE7841DF300}" destId="{97E6668C-9FBA-480A-824E-75194DA492FB}" srcOrd="0" destOrd="0" presId="urn:microsoft.com/office/officeart/2005/8/layout/hierarchy2"/>
    <dgm:cxn modelId="{012E8C5D-26A6-4E41-8F81-22CE2FC7354F}" type="presOf" srcId="{54CF7ACD-D801-49C3-8ECB-6AC5281CFA19}" destId="{FAFB1353-0D06-4C9C-9186-787D7D52E715}" srcOrd="0" destOrd="0" presId="urn:microsoft.com/office/officeart/2005/8/layout/hierarchy2"/>
    <dgm:cxn modelId="{445BB450-17AC-4D32-B7C0-33B38E90E024}" type="presOf" srcId="{6ECC8950-3FF8-4D1B-9E81-732D46CCF57E}" destId="{1D8653E1-B5E8-4ACE-ABB4-87AE083AE2B2}" srcOrd="1" destOrd="0" presId="urn:microsoft.com/office/officeart/2005/8/layout/hierarchy2"/>
    <dgm:cxn modelId="{E1627CC3-9094-4094-8224-165EB0FB93D8}" srcId="{54CF7ACD-D801-49C3-8ECB-6AC5281CFA19}" destId="{BA419EBD-862D-4292-813F-8A05774468B6}" srcOrd="0" destOrd="0" parTransId="{9F834CDE-4F18-486D-848A-2191CEF3C137}" sibTransId="{0E425B7A-AEE4-4980-856A-D4CB83D1BDA0}"/>
    <dgm:cxn modelId="{F3D261AB-5ABC-4147-88FB-2C2656117B59}" type="presOf" srcId="{D887F5B0-E0DC-4B57-9AE2-6AADA707C7A8}" destId="{C0AF40F3-2F1D-4EAC-9A3F-CC44B97CDF3B}" srcOrd="0" destOrd="0" presId="urn:microsoft.com/office/officeart/2005/8/layout/hierarchy2"/>
    <dgm:cxn modelId="{9BD81F5B-D6BB-40BE-A9A6-1486EAC403F2}" type="presOf" srcId="{AD8B8732-BF34-4DCC-8BB9-F30A1F32DFF5}" destId="{EE7AFB90-A69A-4D6E-AFAD-F2B07ED6F61E}" srcOrd="0" destOrd="0" presId="urn:microsoft.com/office/officeart/2005/8/layout/hierarchy2"/>
    <dgm:cxn modelId="{BE2FA719-DABE-431E-9C45-31147201D595}" type="presOf" srcId="{0231F503-401A-43DE-A550-82A55D81DD18}" destId="{88132FC4-A005-4A5E-92F2-1F0A2CAEDBF4}" srcOrd="0" destOrd="0" presId="urn:microsoft.com/office/officeart/2005/8/layout/hierarchy2"/>
    <dgm:cxn modelId="{AE247CDB-DDDD-47F9-8247-E3DDC5B2B533}" srcId="{218E56CA-C6FF-4782-B9FE-C16EA6024359}" destId="{149077A8-F339-4D3B-BFAE-B75B3BB37751}" srcOrd="1" destOrd="0" parTransId="{00D17C78-5098-4784-8D33-100BE2DF8441}" sibTransId="{1A984568-6933-4008-B83B-6521034087FB}"/>
    <dgm:cxn modelId="{F831A79F-B2DA-4897-BB82-2E1D297AFF42}" type="presOf" srcId="{D887F5B0-E0DC-4B57-9AE2-6AADA707C7A8}" destId="{CDAA48DA-CDD4-48AC-A14F-DFC525F5305D}" srcOrd="1" destOrd="0" presId="urn:microsoft.com/office/officeart/2005/8/layout/hierarchy2"/>
    <dgm:cxn modelId="{DCF5CC85-038D-483B-A77D-6196E37B2D82}" type="presOf" srcId="{BDB716E4-1C7B-4BAC-9BD6-215243312695}" destId="{AA9E3993-F252-40DA-AED2-B772BE8D91CD}" srcOrd="1" destOrd="0" presId="urn:microsoft.com/office/officeart/2005/8/layout/hierarchy2"/>
    <dgm:cxn modelId="{D6D118CA-DC98-4965-A4C1-E7628F86396B}" type="presOf" srcId="{6ECC8950-3FF8-4D1B-9E81-732D46CCF57E}" destId="{E69D6F51-A11E-4A22-A268-8D9A50A336AD}" srcOrd="0" destOrd="0" presId="urn:microsoft.com/office/officeart/2005/8/layout/hierarchy2"/>
    <dgm:cxn modelId="{D28BCB21-3D48-46DB-8289-D6AFBD8B39D3}" type="presOf" srcId="{BDB716E4-1C7B-4BAC-9BD6-215243312695}" destId="{9A24F597-B0E3-4FBF-962D-3B2364FC6A87}" srcOrd="0" destOrd="0" presId="urn:microsoft.com/office/officeart/2005/8/layout/hierarchy2"/>
    <dgm:cxn modelId="{73E98655-A4E9-42BB-9E86-7CA637265C15}" type="presOf" srcId="{00D17C78-5098-4784-8D33-100BE2DF8441}" destId="{5F306F86-128D-4602-8E53-C441962B8DFC}" srcOrd="0" destOrd="0" presId="urn:microsoft.com/office/officeart/2005/8/layout/hierarchy2"/>
    <dgm:cxn modelId="{D76BAFC4-ABD5-4E84-9358-261E82131D28}" type="presOf" srcId="{460BF5CF-42A9-413B-ACB4-72F1B4988B32}" destId="{A2D35771-DC7C-4379-B7C1-1CEACB10645C}" srcOrd="0" destOrd="0" presId="urn:microsoft.com/office/officeart/2005/8/layout/hierarchy2"/>
    <dgm:cxn modelId="{3C0C24FA-8612-4DA4-AE7D-FE395F46DAFE}" type="presOf" srcId="{247ED87C-3EE0-480F-9889-59D1F42BB1AF}" destId="{99BD5374-86F1-4D2C-9004-377AD51732B2}" srcOrd="0" destOrd="0" presId="urn:microsoft.com/office/officeart/2005/8/layout/hierarchy2"/>
    <dgm:cxn modelId="{85F7DC60-1522-4E5B-84C3-4FA1ECCF18C2}" type="presOf" srcId="{0231F503-401A-43DE-A550-82A55D81DD18}" destId="{9D4A51FE-63C2-4500-8A91-84AFA9DAD99C}" srcOrd="1" destOrd="0" presId="urn:microsoft.com/office/officeart/2005/8/layout/hierarchy2"/>
    <dgm:cxn modelId="{79A159DB-B0AD-47FE-B57C-0023E7D58EF4}" srcId="{218E56CA-C6FF-4782-B9FE-C16EA6024359}" destId="{460BF5CF-42A9-413B-ACB4-72F1B4988B32}" srcOrd="2" destOrd="0" parTransId="{322430B2-856B-4009-8654-5FA3F5E24C8D}" sibTransId="{0F7B0B75-D618-4BB4-9531-E4A01693358B}"/>
    <dgm:cxn modelId="{C3176020-B1E7-419B-9B88-0189997878A7}" type="presParOf" srcId="{FAFB1353-0D06-4C9C-9186-787D7D52E715}" destId="{60EB6228-97A7-4D18-A87A-71E974BC153F}" srcOrd="0" destOrd="0" presId="urn:microsoft.com/office/officeart/2005/8/layout/hierarchy2"/>
    <dgm:cxn modelId="{5D462AA7-A7DD-47B8-BB3F-7901D62C9872}" type="presParOf" srcId="{60EB6228-97A7-4D18-A87A-71E974BC153F}" destId="{3287204C-9E4E-4ABD-8329-42C22ACDF663}" srcOrd="0" destOrd="0" presId="urn:microsoft.com/office/officeart/2005/8/layout/hierarchy2"/>
    <dgm:cxn modelId="{5AA0B667-CFB9-4E03-B8F9-FBBA5AD06400}" type="presParOf" srcId="{60EB6228-97A7-4D18-A87A-71E974BC153F}" destId="{0BB82C61-BDB7-4A34-9D0E-9DB6878BF391}" srcOrd="1" destOrd="0" presId="urn:microsoft.com/office/officeart/2005/8/layout/hierarchy2"/>
    <dgm:cxn modelId="{47DE057D-80F8-4156-B231-A746CB6CA029}" type="presParOf" srcId="{0BB82C61-BDB7-4A34-9D0E-9DB6878BF391}" destId="{C0AF40F3-2F1D-4EAC-9A3F-CC44B97CDF3B}" srcOrd="0" destOrd="0" presId="urn:microsoft.com/office/officeart/2005/8/layout/hierarchy2"/>
    <dgm:cxn modelId="{F983D90D-FF14-4940-845B-5116775B28C4}" type="presParOf" srcId="{C0AF40F3-2F1D-4EAC-9A3F-CC44B97CDF3B}" destId="{CDAA48DA-CDD4-48AC-A14F-DFC525F5305D}" srcOrd="0" destOrd="0" presId="urn:microsoft.com/office/officeart/2005/8/layout/hierarchy2"/>
    <dgm:cxn modelId="{86618924-7197-4516-9C3D-7542A9EA76EE}" type="presParOf" srcId="{0BB82C61-BDB7-4A34-9D0E-9DB6878BF391}" destId="{E0B054DA-55EF-4D90-89C5-91011FB3C5E2}" srcOrd="1" destOrd="0" presId="urn:microsoft.com/office/officeart/2005/8/layout/hierarchy2"/>
    <dgm:cxn modelId="{C8AABFDD-ACE1-4AEF-9F17-CF222B3513A3}" type="presParOf" srcId="{E0B054DA-55EF-4D90-89C5-91011FB3C5E2}" destId="{A48C41FD-1CFD-4249-A862-AEADC4AE5A94}" srcOrd="0" destOrd="0" presId="urn:microsoft.com/office/officeart/2005/8/layout/hierarchy2"/>
    <dgm:cxn modelId="{673786FC-9162-45B6-8066-866EA67E271C}" type="presParOf" srcId="{E0B054DA-55EF-4D90-89C5-91011FB3C5E2}" destId="{E0022AB1-3522-453B-80B9-815B0DCD7F5A}" srcOrd="1" destOrd="0" presId="urn:microsoft.com/office/officeart/2005/8/layout/hierarchy2"/>
    <dgm:cxn modelId="{A423AE1D-DA78-490B-A912-BB54F9E1C6BC}" type="presParOf" srcId="{E0022AB1-3522-453B-80B9-815B0DCD7F5A}" destId="{649363AC-F4CE-4ADF-B1DD-E11B246406AF}" srcOrd="0" destOrd="0" presId="urn:microsoft.com/office/officeart/2005/8/layout/hierarchy2"/>
    <dgm:cxn modelId="{BE63F091-C6C9-4301-B3A3-963E7319F287}" type="presParOf" srcId="{649363AC-F4CE-4ADF-B1DD-E11B246406AF}" destId="{CE9928CC-6269-4807-8EDC-A04E3B9A5C8C}" srcOrd="0" destOrd="0" presId="urn:microsoft.com/office/officeart/2005/8/layout/hierarchy2"/>
    <dgm:cxn modelId="{56BADE96-73AF-4A3A-9A3B-7750009A495B}" type="presParOf" srcId="{E0022AB1-3522-453B-80B9-815B0DCD7F5A}" destId="{F4FC7D5D-2DDF-49A1-B140-885DD771BFC9}" srcOrd="1" destOrd="0" presId="urn:microsoft.com/office/officeart/2005/8/layout/hierarchy2"/>
    <dgm:cxn modelId="{5949F499-28E5-4EFD-9991-3FE80B90EDC9}" type="presParOf" srcId="{F4FC7D5D-2DDF-49A1-B140-885DD771BFC9}" destId="{EE7AFB90-A69A-4D6E-AFAD-F2B07ED6F61E}" srcOrd="0" destOrd="0" presId="urn:microsoft.com/office/officeart/2005/8/layout/hierarchy2"/>
    <dgm:cxn modelId="{6D06399A-33D8-4017-A365-36E6334337E6}" type="presParOf" srcId="{F4FC7D5D-2DDF-49A1-B140-885DD771BFC9}" destId="{0C8930A2-FC68-4702-AAD9-A937CFB7B927}" srcOrd="1" destOrd="0" presId="urn:microsoft.com/office/officeart/2005/8/layout/hierarchy2"/>
    <dgm:cxn modelId="{3AE9A14C-1C8C-44DF-9010-DF1C2A169301}" type="presParOf" srcId="{E0022AB1-3522-453B-80B9-815B0DCD7F5A}" destId="{5F306F86-128D-4602-8E53-C441962B8DFC}" srcOrd="2" destOrd="0" presId="urn:microsoft.com/office/officeart/2005/8/layout/hierarchy2"/>
    <dgm:cxn modelId="{4EA2C53E-5207-4D3D-8F4B-D05FAD4C8A80}" type="presParOf" srcId="{5F306F86-128D-4602-8E53-C441962B8DFC}" destId="{AB30635D-B26F-46C8-904E-C0373ACEF910}" srcOrd="0" destOrd="0" presId="urn:microsoft.com/office/officeart/2005/8/layout/hierarchy2"/>
    <dgm:cxn modelId="{7CD1D0C9-A78C-408E-8C5F-363AEAF651ED}" type="presParOf" srcId="{E0022AB1-3522-453B-80B9-815B0DCD7F5A}" destId="{B080A69C-A009-4A38-B1BB-5C6902A89864}" srcOrd="3" destOrd="0" presId="urn:microsoft.com/office/officeart/2005/8/layout/hierarchy2"/>
    <dgm:cxn modelId="{2078231D-592A-4B86-90A5-658CFB6A9249}" type="presParOf" srcId="{B080A69C-A009-4A38-B1BB-5C6902A89864}" destId="{5277CC63-C6B1-4B0A-BE43-A77BADB7AB4D}" srcOrd="0" destOrd="0" presId="urn:microsoft.com/office/officeart/2005/8/layout/hierarchy2"/>
    <dgm:cxn modelId="{09624B94-41B9-44CA-89C4-61CE61056F56}" type="presParOf" srcId="{B080A69C-A009-4A38-B1BB-5C6902A89864}" destId="{EDB50C74-6668-48C7-9166-F52590E3B0A2}" srcOrd="1" destOrd="0" presId="urn:microsoft.com/office/officeart/2005/8/layout/hierarchy2"/>
    <dgm:cxn modelId="{2A775D5C-94C1-4BE0-8E2C-DB2C48160239}" type="presParOf" srcId="{E0022AB1-3522-453B-80B9-815B0DCD7F5A}" destId="{21B2BA0F-11DB-4B92-BA93-19D1D2E490AD}" srcOrd="4" destOrd="0" presId="urn:microsoft.com/office/officeart/2005/8/layout/hierarchy2"/>
    <dgm:cxn modelId="{959D229D-9F81-4A1E-A87F-084D8B7944AE}" type="presParOf" srcId="{21B2BA0F-11DB-4B92-BA93-19D1D2E490AD}" destId="{38FB5621-7A16-4053-B2EF-8940B9CFB2C8}" srcOrd="0" destOrd="0" presId="urn:microsoft.com/office/officeart/2005/8/layout/hierarchy2"/>
    <dgm:cxn modelId="{BE8D6949-349F-47DE-91E3-048174013499}" type="presParOf" srcId="{E0022AB1-3522-453B-80B9-815B0DCD7F5A}" destId="{8D306CAF-B155-4C35-88B3-BF548D4CB117}" srcOrd="5" destOrd="0" presId="urn:microsoft.com/office/officeart/2005/8/layout/hierarchy2"/>
    <dgm:cxn modelId="{3C82E8DD-535D-48BF-991D-4208005C0F35}" type="presParOf" srcId="{8D306CAF-B155-4C35-88B3-BF548D4CB117}" destId="{A2D35771-DC7C-4379-B7C1-1CEACB10645C}" srcOrd="0" destOrd="0" presId="urn:microsoft.com/office/officeart/2005/8/layout/hierarchy2"/>
    <dgm:cxn modelId="{3587FD7D-C39F-4B80-A510-6B6738FC128F}" type="presParOf" srcId="{8D306CAF-B155-4C35-88B3-BF548D4CB117}" destId="{80A740CD-119B-4DE9-A248-AB5093BC18BE}" srcOrd="1" destOrd="0" presId="urn:microsoft.com/office/officeart/2005/8/layout/hierarchy2"/>
    <dgm:cxn modelId="{D98233E2-9B55-4033-9898-D6ABB05E9472}" type="presParOf" srcId="{E0022AB1-3522-453B-80B9-815B0DCD7F5A}" destId="{E69D6F51-A11E-4A22-A268-8D9A50A336AD}" srcOrd="6" destOrd="0" presId="urn:microsoft.com/office/officeart/2005/8/layout/hierarchy2"/>
    <dgm:cxn modelId="{4EB8D9F9-07B5-43C7-B188-BD14D63D443D}" type="presParOf" srcId="{E69D6F51-A11E-4A22-A268-8D9A50A336AD}" destId="{1D8653E1-B5E8-4ACE-ABB4-87AE083AE2B2}" srcOrd="0" destOrd="0" presId="urn:microsoft.com/office/officeart/2005/8/layout/hierarchy2"/>
    <dgm:cxn modelId="{FD544E3A-E4C7-43A8-9749-62CF31322A3F}" type="presParOf" srcId="{E0022AB1-3522-453B-80B9-815B0DCD7F5A}" destId="{FAEFA5E9-24D2-4786-9668-C22C90BE94FE}" srcOrd="7" destOrd="0" presId="urn:microsoft.com/office/officeart/2005/8/layout/hierarchy2"/>
    <dgm:cxn modelId="{A6464CA1-6D08-4F0E-94FD-A4182627C28D}" type="presParOf" srcId="{FAEFA5E9-24D2-4786-9668-C22C90BE94FE}" destId="{AEEB3D6E-CF2F-454F-A385-1C0EFF500A74}" srcOrd="0" destOrd="0" presId="urn:microsoft.com/office/officeart/2005/8/layout/hierarchy2"/>
    <dgm:cxn modelId="{EC5FDDF5-50A2-4346-AA12-CA19DDEC4CD7}" type="presParOf" srcId="{FAEFA5E9-24D2-4786-9668-C22C90BE94FE}" destId="{940ABBEB-3909-4EAF-B010-D3E0C9AB3C88}" srcOrd="1" destOrd="0" presId="urn:microsoft.com/office/officeart/2005/8/layout/hierarchy2"/>
    <dgm:cxn modelId="{BA9B80CE-29EA-474F-8D86-3BBB745A97DC}" type="presParOf" srcId="{0BB82C61-BDB7-4A34-9D0E-9DB6878BF391}" destId="{9A24F597-B0E3-4FBF-962D-3B2364FC6A87}" srcOrd="2" destOrd="0" presId="urn:microsoft.com/office/officeart/2005/8/layout/hierarchy2"/>
    <dgm:cxn modelId="{15E150A5-2906-414A-BEBB-5910ECBC62AF}" type="presParOf" srcId="{9A24F597-B0E3-4FBF-962D-3B2364FC6A87}" destId="{AA9E3993-F252-40DA-AED2-B772BE8D91CD}" srcOrd="0" destOrd="0" presId="urn:microsoft.com/office/officeart/2005/8/layout/hierarchy2"/>
    <dgm:cxn modelId="{291A60BB-8A30-477D-A9EB-5AB096026AF8}" type="presParOf" srcId="{0BB82C61-BDB7-4A34-9D0E-9DB6878BF391}" destId="{6094BC85-2DBD-49D8-9CD4-3D172E41A525}" srcOrd="3" destOrd="0" presId="urn:microsoft.com/office/officeart/2005/8/layout/hierarchy2"/>
    <dgm:cxn modelId="{3A21E340-0F48-4FA5-BFAD-E3EF5980F729}" type="presParOf" srcId="{6094BC85-2DBD-49D8-9CD4-3D172E41A525}" destId="{99BD5374-86F1-4D2C-9004-377AD51732B2}" srcOrd="0" destOrd="0" presId="urn:microsoft.com/office/officeart/2005/8/layout/hierarchy2"/>
    <dgm:cxn modelId="{478C4E74-9A6E-448B-9A6F-11B1534E9280}" type="presParOf" srcId="{6094BC85-2DBD-49D8-9CD4-3D172E41A525}" destId="{FF222A07-7AB1-4538-A20B-8D727AD5B285}" srcOrd="1" destOrd="0" presId="urn:microsoft.com/office/officeart/2005/8/layout/hierarchy2"/>
    <dgm:cxn modelId="{266A96F0-D3AF-41EE-A7A0-6BCDD958C245}" type="presParOf" srcId="{0BB82C61-BDB7-4A34-9D0E-9DB6878BF391}" destId="{88132FC4-A005-4A5E-92F2-1F0A2CAEDBF4}" srcOrd="4" destOrd="0" presId="urn:microsoft.com/office/officeart/2005/8/layout/hierarchy2"/>
    <dgm:cxn modelId="{EF4E74E2-7B02-4996-B18A-2DC457524E0C}" type="presParOf" srcId="{88132FC4-A005-4A5E-92F2-1F0A2CAEDBF4}" destId="{9D4A51FE-63C2-4500-8A91-84AFA9DAD99C}" srcOrd="0" destOrd="0" presId="urn:microsoft.com/office/officeart/2005/8/layout/hierarchy2"/>
    <dgm:cxn modelId="{FD45B811-03FA-45B9-B47B-FF13344830DD}" type="presParOf" srcId="{0BB82C61-BDB7-4A34-9D0E-9DB6878BF391}" destId="{541FCE66-D773-4CD0-B6C3-1E4483152944}" srcOrd="5" destOrd="0" presId="urn:microsoft.com/office/officeart/2005/8/layout/hierarchy2"/>
    <dgm:cxn modelId="{5D71FD38-4D0F-470D-8E1F-530A06B52318}" type="presParOf" srcId="{541FCE66-D773-4CD0-B6C3-1E4483152944}" destId="{97E6668C-9FBA-480A-824E-75194DA492FB}" srcOrd="0" destOrd="0" presId="urn:microsoft.com/office/officeart/2005/8/layout/hierarchy2"/>
    <dgm:cxn modelId="{C284D86F-3F08-4AA9-8DA1-B394493BF65F}" type="presParOf" srcId="{541FCE66-D773-4CD0-B6C3-1E4483152944}" destId="{FAB37A9D-682B-4039-ADD1-87633E9DB7D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F8FB6CA-AE29-4854-B9DB-C371D7019352}"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zh-TW" altLang="en-US"/>
        </a:p>
      </dgm:t>
    </dgm:pt>
    <dgm:pt modelId="{4741F903-77AC-4611-9EED-3049CD01ABA3}">
      <dgm:prSet phldrT="[文字]" custT="1"/>
      <dgm:spPr/>
      <dgm:t>
        <a:bodyPr/>
        <a:lstStyle/>
        <a:p>
          <a:r>
            <a:rPr lang="zh-TW" altLang="en-US" sz="3600" dirty="0" smtClean="0">
              <a:latin typeface="+mj-ea"/>
              <a:ea typeface="+mj-ea"/>
            </a:rPr>
            <a:t>報准函簽</a:t>
          </a:r>
          <a:endParaRPr lang="zh-TW" altLang="en-US" sz="3600" dirty="0">
            <a:latin typeface="+mj-ea"/>
            <a:ea typeface="+mj-ea"/>
          </a:endParaRPr>
        </a:p>
      </dgm:t>
    </dgm:pt>
    <dgm:pt modelId="{F3E81B8E-B3FA-42C0-AAD5-B78DB8A164E4}" type="parTrans" cxnId="{3DDA69AC-453C-4E88-9459-6915C7CB5182}">
      <dgm:prSet/>
      <dgm:spPr/>
      <dgm:t>
        <a:bodyPr/>
        <a:lstStyle/>
        <a:p>
          <a:endParaRPr lang="zh-TW" altLang="en-US" sz="3600">
            <a:latin typeface="+mj-ea"/>
            <a:ea typeface="+mj-ea"/>
          </a:endParaRPr>
        </a:p>
      </dgm:t>
    </dgm:pt>
    <dgm:pt modelId="{A1756149-B5FD-4D94-837D-8789393BA214}" type="sibTrans" cxnId="{3DDA69AC-453C-4E88-9459-6915C7CB5182}">
      <dgm:prSet/>
      <dgm:spPr/>
      <dgm:t>
        <a:bodyPr/>
        <a:lstStyle/>
        <a:p>
          <a:endParaRPr lang="zh-TW" altLang="en-US" sz="3600">
            <a:latin typeface="+mj-ea"/>
            <a:ea typeface="+mj-ea"/>
          </a:endParaRPr>
        </a:p>
      </dgm:t>
    </dgm:pt>
    <dgm:pt modelId="{769E29DC-6173-4DA4-90A6-5C116A57397F}">
      <dgm:prSet phldrT="[文字]" custT="1"/>
      <dgm:spPr/>
      <dgm:t>
        <a:bodyPr/>
        <a:lstStyle/>
        <a:p>
          <a:r>
            <a:rPr lang="zh-TW" altLang="en-US" sz="3600" dirty="0" smtClean="0">
              <a:latin typeface="+mj-ea"/>
              <a:ea typeface="+mj-ea"/>
            </a:rPr>
            <a:t>法令規定</a:t>
          </a:r>
          <a:endParaRPr lang="zh-TW" altLang="en-US" sz="3600" dirty="0">
            <a:latin typeface="+mj-ea"/>
            <a:ea typeface="+mj-ea"/>
          </a:endParaRPr>
        </a:p>
      </dgm:t>
    </dgm:pt>
    <dgm:pt modelId="{42F3672C-A635-4C3D-9503-56A1A52E0921}" type="parTrans" cxnId="{3FE6DCFE-6D25-413C-8D6F-A2456F2B0769}">
      <dgm:prSet custT="1"/>
      <dgm:spPr/>
      <dgm:t>
        <a:bodyPr/>
        <a:lstStyle/>
        <a:p>
          <a:endParaRPr lang="zh-TW" altLang="en-US" sz="3600">
            <a:latin typeface="+mj-ea"/>
            <a:ea typeface="+mj-ea"/>
          </a:endParaRPr>
        </a:p>
      </dgm:t>
    </dgm:pt>
    <dgm:pt modelId="{5A2094C9-06CC-438C-8F6E-65FC22E75F8B}" type="sibTrans" cxnId="{3FE6DCFE-6D25-413C-8D6F-A2456F2B0769}">
      <dgm:prSet/>
      <dgm:spPr/>
      <dgm:t>
        <a:bodyPr/>
        <a:lstStyle/>
        <a:p>
          <a:endParaRPr lang="zh-TW" altLang="en-US" sz="3600">
            <a:latin typeface="+mj-ea"/>
            <a:ea typeface="+mj-ea"/>
          </a:endParaRPr>
        </a:p>
      </dgm:t>
    </dgm:pt>
    <dgm:pt modelId="{513E8DE0-1387-4C8E-8534-4658CC82E948}">
      <dgm:prSet phldrT="[文字]" custT="1"/>
      <dgm:spPr/>
      <dgm:t>
        <a:bodyPr/>
        <a:lstStyle/>
        <a:p>
          <a:r>
            <a:rPr lang="zh-TW" altLang="en-US" sz="3600" dirty="0" smtClean="0">
              <a:latin typeface="+mj-ea"/>
              <a:ea typeface="+mj-ea"/>
            </a:rPr>
            <a:t>個案情形</a:t>
          </a:r>
          <a:endParaRPr lang="zh-TW" altLang="en-US" sz="3600" dirty="0">
            <a:latin typeface="+mj-ea"/>
            <a:ea typeface="+mj-ea"/>
          </a:endParaRPr>
        </a:p>
      </dgm:t>
    </dgm:pt>
    <dgm:pt modelId="{11F64FB0-71B9-43C6-967F-BEAC17DB663C}" type="parTrans" cxnId="{12861F6C-17E9-47A0-A302-18748AA8C209}">
      <dgm:prSet custT="1"/>
      <dgm:spPr/>
      <dgm:t>
        <a:bodyPr/>
        <a:lstStyle/>
        <a:p>
          <a:endParaRPr lang="zh-TW" altLang="en-US" sz="3600">
            <a:latin typeface="+mj-ea"/>
            <a:ea typeface="+mj-ea"/>
          </a:endParaRPr>
        </a:p>
      </dgm:t>
    </dgm:pt>
    <dgm:pt modelId="{1B22CE62-7FF2-46A9-9CD8-7CA2014C6B19}" type="sibTrans" cxnId="{12861F6C-17E9-47A0-A302-18748AA8C209}">
      <dgm:prSet/>
      <dgm:spPr/>
      <dgm:t>
        <a:bodyPr/>
        <a:lstStyle/>
        <a:p>
          <a:endParaRPr lang="zh-TW" altLang="en-US" sz="3600">
            <a:latin typeface="+mj-ea"/>
            <a:ea typeface="+mj-ea"/>
          </a:endParaRPr>
        </a:p>
      </dgm:t>
    </dgm:pt>
    <dgm:pt modelId="{D63ECB08-DB3E-445C-8B34-6B289E185E83}">
      <dgm:prSet custT="1"/>
      <dgm:spPr/>
      <dgm:t>
        <a:bodyPr/>
        <a:lstStyle/>
        <a:p>
          <a:r>
            <a:rPr lang="zh-TW" altLang="en-US" sz="3600" dirty="0" smtClean="0">
              <a:latin typeface="+mj-ea"/>
              <a:ea typeface="+mj-ea"/>
            </a:rPr>
            <a:t>個案是否適法</a:t>
          </a:r>
          <a:endParaRPr lang="zh-TW" altLang="en-US" sz="3600" dirty="0">
            <a:latin typeface="+mj-ea"/>
            <a:ea typeface="+mj-ea"/>
          </a:endParaRPr>
        </a:p>
      </dgm:t>
    </dgm:pt>
    <dgm:pt modelId="{87CF05F5-3C9B-4213-97F3-F214BDB3AAFF}" type="parTrans" cxnId="{CA85A6BA-79EC-4F29-B9D2-F990A170094E}">
      <dgm:prSet custT="1"/>
      <dgm:spPr/>
      <dgm:t>
        <a:bodyPr/>
        <a:lstStyle/>
        <a:p>
          <a:endParaRPr lang="zh-TW" altLang="en-US" sz="3600">
            <a:latin typeface="+mj-ea"/>
            <a:ea typeface="+mj-ea"/>
          </a:endParaRPr>
        </a:p>
      </dgm:t>
    </dgm:pt>
    <dgm:pt modelId="{2706BA74-ECB3-4069-9110-8A9E0C792BA2}" type="sibTrans" cxnId="{CA85A6BA-79EC-4F29-B9D2-F990A170094E}">
      <dgm:prSet/>
      <dgm:spPr/>
      <dgm:t>
        <a:bodyPr/>
        <a:lstStyle/>
        <a:p>
          <a:endParaRPr lang="zh-TW" altLang="en-US" sz="3600">
            <a:latin typeface="+mj-ea"/>
            <a:ea typeface="+mj-ea"/>
          </a:endParaRPr>
        </a:p>
      </dgm:t>
    </dgm:pt>
    <dgm:pt modelId="{26A4EEAF-24B7-40DA-989C-A42135311041}">
      <dgm:prSet custT="1"/>
      <dgm:spPr/>
      <dgm:t>
        <a:bodyPr/>
        <a:lstStyle/>
        <a:p>
          <a:r>
            <a:rPr lang="zh-TW" altLang="en-US" sz="3600" dirty="0" smtClean="0">
              <a:latin typeface="+mj-ea"/>
              <a:ea typeface="+mj-ea"/>
            </a:rPr>
            <a:t>請核准</a:t>
          </a:r>
          <a:endParaRPr lang="zh-TW" altLang="en-US" sz="3600" dirty="0">
            <a:latin typeface="+mj-ea"/>
            <a:ea typeface="+mj-ea"/>
          </a:endParaRPr>
        </a:p>
      </dgm:t>
    </dgm:pt>
    <dgm:pt modelId="{F104C2DC-5076-4C6D-BA0A-56FB0B5E7CD7}" type="parTrans" cxnId="{D0089A9D-7493-43F7-9F81-6E3E751CC065}">
      <dgm:prSet custT="1"/>
      <dgm:spPr/>
      <dgm:t>
        <a:bodyPr/>
        <a:lstStyle/>
        <a:p>
          <a:endParaRPr lang="zh-TW" altLang="en-US" sz="3600">
            <a:latin typeface="+mj-ea"/>
            <a:ea typeface="+mj-ea"/>
          </a:endParaRPr>
        </a:p>
      </dgm:t>
    </dgm:pt>
    <dgm:pt modelId="{0140746E-9965-4721-A816-2D1A1F66737C}" type="sibTrans" cxnId="{D0089A9D-7493-43F7-9F81-6E3E751CC065}">
      <dgm:prSet/>
      <dgm:spPr/>
      <dgm:t>
        <a:bodyPr/>
        <a:lstStyle/>
        <a:p>
          <a:endParaRPr lang="zh-TW" altLang="en-US" sz="3600">
            <a:latin typeface="+mj-ea"/>
            <a:ea typeface="+mj-ea"/>
          </a:endParaRPr>
        </a:p>
      </dgm:t>
    </dgm:pt>
    <dgm:pt modelId="{B0A5C587-63FA-47DE-A37A-39678CA25C6D}" type="pres">
      <dgm:prSet presAssocID="{DF8FB6CA-AE29-4854-B9DB-C371D7019352}" presName="diagram" presStyleCnt="0">
        <dgm:presLayoutVars>
          <dgm:chPref val="1"/>
          <dgm:dir/>
          <dgm:animOne val="branch"/>
          <dgm:animLvl val="lvl"/>
          <dgm:resizeHandles val="exact"/>
        </dgm:presLayoutVars>
      </dgm:prSet>
      <dgm:spPr/>
      <dgm:t>
        <a:bodyPr/>
        <a:lstStyle/>
        <a:p>
          <a:endParaRPr lang="zh-TW" altLang="en-US"/>
        </a:p>
      </dgm:t>
    </dgm:pt>
    <dgm:pt modelId="{CF8FE4B1-D94B-47FC-80A8-5AD82C4B6A02}" type="pres">
      <dgm:prSet presAssocID="{4741F903-77AC-4611-9EED-3049CD01ABA3}" presName="root1" presStyleCnt="0"/>
      <dgm:spPr/>
      <dgm:t>
        <a:bodyPr/>
        <a:lstStyle/>
        <a:p>
          <a:endParaRPr lang="zh-TW" altLang="en-US"/>
        </a:p>
      </dgm:t>
    </dgm:pt>
    <dgm:pt modelId="{7D1AFF1A-541E-431D-91CB-043D209CAA72}" type="pres">
      <dgm:prSet presAssocID="{4741F903-77AC-4611-9EED-3049CD01ABA3}" presName="LevelOneTextNode" presStyleLbl="node0" presStyleIdx="0" presStyleCnt="1" custScaleX="107564" custScaleY="142180">
        <dgm:presLayoutVars>
          <dgm:chPref val="3"/>
        </dgm:presLayoutVars>
      </dgm:prSet>
      <dgm:spPr/>
      <dgm:t>
        <a:bodyPr/>
        <a:lstStyle/>
        <a:p>
          <a:endParaRPr lang="zh-TW" altLang="en-US"/>
        </a:p>
      </dgm:t>
    </dgm:pt>
    <dgm:pt modelId="{73603AC1-BE92-497E-883C-C5064148AE2D}" type="pres">
      <dgm:prSet presAssocID="{4741F903-77AC-4611-9EED-3049CD01ABA3}" presName="level2hierChild" presStyleCnt="0"/>
      <dgm:spPr/>
      <dgm:t>
        <a:bodyPr/>
        <a:lstStyle/>
        <a:p>
          <a:endParaRPr lang="zh-TW" altLang="en-US"/>
        </a:p>
      </dgm:t>
    </dgm:pt>
    <dgm:pt modelId="{B14F1FE8-A4BC-4F44-829A-470FEF56C4A2}" type="pres">
      <dgm:prSet presAssocID="{42F3672C-A635-4C3D-9503-56A1A52E0921}" presName="conn2-1" presStyleLbl="parChTrans1D2" presStyleIdx="0" presStyleCnt="4"/>
      <dgm:spPr/>
      <dgm:t>
        <a:bodyPr/>
        <a:lstStyle/>
        <a:p>
          <a:endParaRPr lang="zh-TW" altLang="en-US"/>
        </a:p>
      </dgm:t>
    </dgm:pt>
    <dgm:pt modelId="{620E1486-3BDA-4D5D-A2FE-81224C33347E}" type="pres">
      <dgm:prSet presAssocID="{42F3672C-A635-4C3D-9503-56A1A52E0921}" presName="connTx" presStyleLbl="parChTrans1D2" presStyleIdx="0" presStyleCnt="4"/>
      <dgm:spPr/>
      <dgm:t>
        <a:bodyPr/>
        <a:lstStyle/>
        <a:p>
          <a:endParaRPr lang="zh-TW" altLang="en-US"/>
        </a:p>
      </dgm:t>
    </dgm:pt>
    <dgm:pt modelId="{2ACFDEEE-E3D1-40A4-B1C5-608D86162D15}" type="pres">
      <dgm:prSet presAssocID="{769E29DC-6173-4DA4-90A6-5C116A57397F}" presName="root2" presStyleCnt="0"/>
      <dgm:spPr/>
      <dgm:t>
        <a:bodyPr/>
        <a:lstStyle/>
        <a:p>
          <a:endParaRPr lang="zh-TW" altLang="en-US"/>
        </a:p>
      </dgm:t>
    </dgm:pt>
    <dgm:pt modelId="{3A4BA371-19AE-40D0-84D5-4C7325F77522}" type="pres">
      <dgm:prSet presAssocID="{769E29DC-6173-4DA4-90A6-5C116A57397F}" presName="LevelTwoTextNode" presStyleLbl="node2" presStyleIdx="0" presStyleCnt="4" custScaleX="178820">
        <dgm:presLayoutVars>
          <dgm:chPref val="3"/>
        </dgm:presLayoutVars>
      </dgm:prSet>
      <dgm:spPr/>
      <dgm:t>
        <a:bodyPr/>
        <a:lstStyle/>
        <a:p>
          <a:endParaRPr lang="zh-TW" altLang="en-US"/>
        </a:p>
      </dgm:t>
    </dgm:pt>
    <dgm:pt modelId="{077E6C3F-F2B9-4FF3-AAD6-6726D664A5FE}" type="pres">
      <dgm:prSet presAssocID="{769E29DC-6173-4DA4-90A6-5C116A57397F}" presName="level3hierChild" presStyleCnt="0"/>
      <dgm:spPr/>
      <dgm:t>
        <a:bodyPr/>
        <a:lstStyle/>
        <a:p>
          <a:endParaRPr lang="zh-TW" altLang="en-US"/>
        </a:p>
      </dgm:t>
    </dgm:pt>
    <dgm:pt modelId="{93A21E4D-ED1F-4EB2-AA00-2F3CD1A49052}" type="pres">
      <dgm:prSet presAssocID="{11F64FB0-71B9-43C6-967F-BEAC17DB663C}" presName="conn2-1" presStyleLbl="parChTrans1D2" presStyleIdx="1" presStyleCnt="4"/>
      <dgm:spPr/>
      <dgm:t>
        <a:bodyPr/>
        <a:lstStyle/>
        <a:p>
          <a:endParaRPr lang="zh-TW" altLang="en-US"/>
        </a:p>
      </dgm:t>
    </dgm:pt>
    <dgm:pt modelId="{9AA2B082-C1FC-4FCD-A708-DB1CE6BF4595}" type="pres">
      <dgm:prSet presAssocID="{11F64FB0-71B9-43C6-967F-BEAC17DB663C}" presName="connTx" presStyleLbl="parChTrans1D2" presStyleIdx="1" presStyleCnt="4"/>
      <dgm:spPr/>
      <dgm:t>
        <a:bodyPr/>
        <a:lstStyle/>
        <a:p>
          <a:endParaRPr lang="zh-TW" altLang="en-US"/>
        </a:p>
      </dgm:t>
    </dgm:pt>
    <dgm:pt modelId="{B3A65341-0E59-443A-883A-AD76677002B3}" type="pres">
      <dgm:prSet presAssocID="{513E8DE0-1387-4C8E-8534-4658CC82E948}" presName="root2" presStyleCnt="0"/>
      <dgm:spPr/>
      <dgm:t>
        <a:bodyPr/>
        <a:lstStyle/>
        <a:p>
          <a:endParaRPr lang="zh-TW" altLang="en-US"/>
        </a:p>
      </dgm:t>
    </dgm:pt>
    <dgm:pt modelId="{347E8FDB-0B0B-4B5E-ADB4-3FBC4AB485EF}" type="pres">
      <dgm:prSet presAssocID="{513E8DE0-1387-4C8E-8534-4658CC82E948}" presName="LevelTwoTextNode" presStyleLbl="node2" presStyleIdx="1" presStyleCnt="4" custScaleX="178820">
        <dgm:presLayoutVars>
          <dgm:chPref val="3"/>
        </dgm:presLayoutVars>
      </dgm:prSet>
      <dgm:spPr/>
      <dgm:t>
        <a:bodyPr/>
        <a:lstStyle/>
        <a:p>
          <a:endParaRPr lang="zh-TW" altLang="en-US"/>
        </a:p>
      </dgm:t>
    </dgm:pt>
    <dgm:pt modelId="{25E09525-DE76-4123-A66C-A5CA5E4C4431}" type="pres">
      <dgm:prSet presAssocID="{513E8DE0-1387-4C8E-8534-4658CC82E948}" presName="level3hierChild" presStyleCnt="0"/>
      <dgm:spPr/>
      <dgm:t>
        <a:bodyPr/>
        <a:lstStyle/>
        <a:p>
          <a:endParaRPr lang="zh-TW" altLang="en-US"/>
        </a:p>
      </dgm:t>
    </dgm:pt>
    <dgm:pt modelId="{B785D3AC-DFD4-4B16-AF65-7562FCA45798}" type="pres">
      <dgm:prSet presAssocID="{87CF05F5-3C9B-4213-97F3-F214BDB3AAFF}" presName="conn2-1" presStyleLbl="parChTrans1D2" presStyleIdx="2" presStyleCnt="4"/>
      <dgm:spPr/>
      <dgm:t>
        <a:bodyPr/>
        <a:lstStyle/>
        <a:p>
          <a:endParaRPr lang="zh-TW" altLang="en-US"/>
        </a:p>
      </dgm:t>
    </dgm:pt>
    <dgm:pt modelId="{85D732BF-E9E1-42AA-818E-082855F2E9BB}" type="pres">
      <dgm:prSet presAssocID="{87CF05F5-3C9B-4213-97F3-F214BDB3AAFF}" presName="connTx" presStyleLbl="parChTrans1D2" presStyleIdx="2" presStyleCnt="4"/>
      <dgm:spPr/>
      <dgm:t>
        <a:bodyPr/>
        <a:lstStyle/>
        <a:p>
          <a:endParaRPr lang="zh-TW" altLang="en-US"/>
        </a:p>
      </dgm:t>
    </dgm:pt>
    <dgm:pt modelId="{3E7ABD41-D962-4E78-9DC1-3B1F785D17C5}" type="pres">
      <dgm:prSet presAssocID="{D63ECB08-DB3E-445C-8B34-6B289E185E83}" presName="root2" presStyleCnt="0"/>
      <dgm:spPr/>
      <dgm:t>
        <a:bodyPr/>
        <a:lstStyle/>
        <a:p>
          <a:endParaRPr lang="zh-TW" altLang="en-US"/>
        </a:p>
      </dgm:t>
    </dgm:pt>
    <dgm:pt modelId="{74BCAB0A-DCF3-45D0-B7EF-22AC93022252}" type="pres">
      <dgm:prSet presAssocID="{D63ECB08-DB3E-445C-8B34-6B289E185E83}" presName="LevelTwoTextNode" presStyleLbl="node2" presStyleIdx="2" presStyleCnt="4" custScaleX="178820">
        <dgm:presLayoutVars>
          <dgm:chPref val="3"/>
        </dgm:presLayoutVars>
      </dgm:prSet>
      <dgm:spPr/>
      <dgm:t>
        <a:bodyPr/>
        <a:lstStyle/>
        <a:p>
          <a:endParaRPr lang="zh-TW" altLang="en-US"/>
        </a:p>
      </dgm:t>
    </dgm:pt>
    <dgm:pt modelId="{C87C6D19-A6AA-4078-982F-7C50A4B25B3F}" type="pres">
      <dgm:prSet presAssocID="{D63ECB08-DB3E-445C-8B34-6B289E185E83}" presName="level3hierChild" presStyleCnt="0"/>
      <dgm:spPr/>
      <dgm:t>
        <a:bodyPr/>
        <a:lstStyle/>
        <a:p>
          <a:endParaRPr lang="zh-TW" altLang="en-US"/>
        </a:p>
      </dgm:t>
    </dgm:pt>
    <dgm:pt modelId="{C5A95591-103E-4669-9853-C13D1153183A}" type="pres">
      <dgm:prSet presAssocID="{F104C2DC-5076-4C6D-BA0A-56FB0B5E7CD7}" presName="conn2-1" presStyleLbl="parChTrans1D2" presStyleIdx="3" presStyleCnt="4"/>
      <dgm:spPr/>
      <dgm:t>
        <a:bodyPr/>
        <a:lstStyle/>
        <a:p>
          <a:endParaRPr lang="zh-TW" altLang="en-US"/>
        </a:p>
      </dgm:t>
    </dgm:pt>
    <dgm:pt modelId="{647E3F09-C61C-44C7-8E79-4AE20E09E04F}" type="pres">
      <dgm:prSet presAssocID="{F104C2DC-5076-4C6D-BA0A-56FB0B5E7CD7}" presName="connTx" presStyleLbl="parChTrans1D2" presStyleIdx="3" presStyleCnt="4"/>
      <dgm:spPr/>
      <dgm:t>
        <a:bodyPr/>
        <a:lstStyle/>
        <a:p>
          <a:endParaRPr lang="zh-TW" altLang="en-US"/>
        </a:p>
      </dgm:t>
    </dgm:pt>
    <dgm:pt modelId="{315621E8-9CC3-481F-8BF2-B09D9255DF8A}" type="pres">
      <dgm:prSet presAssocID="{26A4EEAF-24B7-40DA-989C-A42135311041}" presName="root2" presStyleCnt="0"/>
      <dgm:spPr/>
      <dgm:t>
        <a:bodyPr/>
        <a:lstStyle/>
        <a:p>
          <a:endParaRPr lang="zh-TW" altLang="en-US"/>
        </a:p>
      </dgm:t>
    </dgm:pt>
    <dgm:pt modelId="{03681D9C-86F1-4D6F-987D-4E1B44A9385A}" type="pres">
      <dgm:prSet presAssocID="{26A4EEAF-24B7-40DA-989C-A42135311041}" presName="LevelTwoTextNode" presStyleLbl="node2" presStyleIdx="3" presStyleCnt="4" custScaleX="178820">
        <dgm:presLayoutVars>
          <dgm:chPref val="3"/>
        </dgm:presLayoutVars>
      </dgm:prSet>
      <dgm:spPr/>
      <dgm:t>
        <a:bodyPr/>
        <a:lstStyle/>
        <a:p>
          <a:endParaRPr lang="zh-TW" altLang="en-US"/>
        </a:p>
      </dgm:t>
    </dgm:pt>
    <dgm:pt modelId="{7C154B54-F2A7-4720-B885-CD15F4A6DC9A}" type="pres">
      <dgm:prSet presAssocID="{26A4EEAF-24B7-40DA-989C-A42135311041}" presName="level3hierChild" presStyleCnt="0"/>
      <dgm:spPr/>
      <dgm:t>
        <a:bodyPr/>
        <a:lstStyle/>
        <a:p>
          <a:endParaRPr lang="zh-TW" altLang="en-US"/>
        </a:p>
      </dgm:t>
    </dgm:pt>
  </dgm:ptLst>
  <dgm:cxnLst>
    <dgm:cxn modelId="{3FE6DCFE-6D25-413C-8D6F-A2456F2B0769}" srcId="{4741F903-77AC-4611-9EED-3049CD01ABA3}" destId="{769E29DC-6173-4DA4-90A6-5C116A57397F}" srcOrd="0" destOrd="0" parTransId="{42F3672C-A635-4C3D-9503-56A1A52E0921}" sibTransId="{5A2094C9-06CC-438C-8F6E-65FC22E75F8B}"/>
    <dgm:cxn modelId="{D5843F13-DD35-439B-8EB4-7292141D280F}" type="presOf" srcId="{F104C2DC-5076-4C6D-BA0A-56FB0B5E7CD7}" destId="{C5A95591-103E-4669-9853-C13D1153183A}" srcOrd="0" destOrd="0" presId="urn:microsoft.com/office/officeart/2005/8/layout/hierarchy2"/>
    <dgm:cxn modelId="{3DDA69AC-453C-4E88-9459-6915C7CB5182}" srcId="{DF8FB6CA-AE29-4854-B9DB-C371D7019352}" destId="{4741F903-77AC-4611-9EED-3049CD01ABA3}" srcOrd="0" destOrd="0" parTransId="{F3E81B8E-B3FA-42C0-AAD5-B78DB8A164E4}" sibTransId="{A1756149-B5FD-4D94-837D-8789393BA214}"/>
    <dgm:cxn modelId="{37A32307-6CFF-436B-A122-2602FE064CA5}" type="presOf" srcId="{769E29DC-6173-4DA4-90A6-5C116A57397F}" destId="{3A4BA371-19AE-40D0-84D5-4C7325F77522}" srcOrd="0" destOrd="0" presId="urn:microsoft.com/office/officeart/2005/8/layout/hierarchy2"/>
    <dgm:cxn modelId="{913B4139-6793-4E45-8F8F-908CA53D0FEA}" type="presOf" srcId="{42F3672C-A635-4C3D-9503-56A1A52E0921}" destId="{B14F1FE8-A4BC-4F44-829A-470FEF56C4A2}" srcOrd="0" destOrd="0" presId="urn:microsoft.com/office/officeart/2005/8/layout/hierarchy2"/>
    <dgm:cxn modelId="{CD1CAAB6-40F6-46A3-A581-DFA43867CE3F}" type="presOf" srcId="{26A4EEAF-24B7-40DA-989C-A42135311041}" destId="{03681D9C-86F1-4D6F-987D-4E1B44A9385A}" srcOrd="0" destOrd="0" presId="urn:microsoft.com/office/officeart/2005/8/layout/hierarchy2"/>
    <dgm:cxn modelId="{F779171B-1F67-43DD-ABD6-90BB38A6C4E5}" type="presOf" srcId="{DF8FB6CA-AE29-4854-B9DB-C371D7019352}" destId="{B0A5C587-63FA-47DE-A37A-39678CA25C6D}" srcOrd="0" destOrd="0" presId="urn:microsoft.com/office/officeart/2005/8/layout/hierarchy2"/>
    <dgm:cxn modelId="{82F2FA63-B194-4C1B-9713-946C75019698}" type="presOf" srcId="{513E8DE0-1387-4C8E-8534-4658CC82E948}" destId="{347E8FDB-0B0B-4B5E-ADB4-3FBC4AB485EF}" srcOrd="0" destOrd="0" presId="urn:microsoft.com/office/officeart/2005/8/layout/hierarchy2"/>
    <dgm:cxn modelId="{FDF6D5EB-2CE8-4028-A2A6-70E2103EDAB7}" type="presOf" srcId="{11F64FB0-71B9-43C6-967F-BEAC17DB663C}" destId="{93A21E4D-ED1F-4EB2-AA00-2F3CD1A49052}" srcOrd="0" destOrd="0" presId="urn:microsoft.com/office/officeart/2005/8/layout/hierarchy2"/>
    <dgm:cxn modelId="{9D4A4B71-3484-4A3C-826A-844B3B9F27EF}" type="presOf" srcId="{42F3672C-A635-4C3D-9503-56A1A52E0921}" destId="{620E1486-3BDA-4D5D-A2FE-81224C33347E}" srcOrd="1" destOrd="0" presId="urn:microsoft.com/office/officeart/2005/8/layout/hierarchy2"/>
    <dgm:cxn modelId="{2FA7DE25-4B29-4D53-9181-52C4835C4B0B}" type="presOf" srcId="{87CF05F5-3C9B-4213-97F3-F214BDB3AAFF}" destId="{85D732BF-E9E1-42AA-818E-082855F2E9BB}" srcOrd="1" destOrd="0" presId="urn:microsoft.com/office/officeart/2005/8/layout/hierarchy2"/>
    <dgm:cxn modelId="{FF35DA84-C5F6-48AA-9186-761695EF4481}" type="presOf" srcId="{87CF05F5-3C9B-4213-97F3-F214BDB3AAFF}" destId="{B785D3AC-DFD4-4B16-AF65-7562FCA45798}" srcOrd="0" destOrd="0" presId="urn:microsoft.com/office/officeart/2005/8/layout/hierarchy2"/>
    <dgm:cxn modelId="{12861F6C-17E9-47A0-A302-18748AA8C209}" srcId="{4741F903-77AC-4611-9EED-3049CD01ABA3}" destId="{513E8DE0-1387-4C8E-8534-4658CC82E948}" srcOrd="1" destOrd="0" parTransId="{11F64FB0-71B9-43C6-967F-BEAC17DB663C}" sibTransId="{1B22CE62-7FF2-46A9-9CD8-7CA2014C6B19}"/>
    <dgm:cxn modelId="{921320A0-9D7B-4A1F-8250-92CFB1AD7833}" type="presOf" srcId="{F104C2DC-5076-4C6D-BA0A-56FB0B5E7CD7}" destId="{647E3F09-C61C-44C7-8E79-4AE20E09E04F}" srcOrd="1" destOrd="0" presId="urn:microsoft.com/office/officeart/2005/8/layout/hierarchy2"/>
    <dgm:cxn modelId="{A258A419-0A59-46F2-AD9E-C12FABEF1EE4}" type="presOf" srcId="{D63ECB08-DB3E-445C-8B34-6B289E185E83}" destId="{74BCAB0A-DCF3-45D0-B7EF-22AC93022252}" srcOrd="0" destOrd="0" presId="urn:microsoft.com/office/officeart/2005/8/layout/hierarchy2"/>
    <dgm:cxn modelId="{D0089A9D-7493-43F7-9F81-6E3E751CC065}" srcId="{4741F903-77AC-4611-9EED-3049CD01ABA3}" destId="{26A4EEAF-24B7-40DA-989C-A42135311041}" srcOrd="3" destOrd="0" parTransId="{F104C2DC-5076-4C6D-BA0A-56FB0B5E7CD7}" sibTransId="{0140746E-9965-4721-A816-2D1A1F66737C}"/>
    <dgm:cxn modelId="{CA85A6BA-79EC-4F29-B9D2-F990A170094E}" srcId="{4741F903-77AC-4611-9EED-3049CD01ABA3}" destId="{D63ECB08-DB3E-445C-8B34-6B289E185E83}" srcOrd="2" destOrd="0" parTransId="{87CF05F5-3C9B-4213-97F3-F214BDB3AAFF}" sibTransId="{2706BA74-ECB3-4069-9110-8A9E0C792BA2}"/>
    <dgm:cxn modelId="{D68F7DA6-F8A7-4239-BF78-C0E4495896E4}" type="presOf" srcId="{11F64FB0-71B9-43C6-967F-BEAC17DB663C}" destId="{9AA2B082-C1FC-4FCD-A708-DB1CE6BF4595}" srcOrd="1" destOrd="0" presId="urn:microsoft.com/office/officeart/2005/8/layout/hierarchy2"/>
    <dgm:cxn modelId="{8BFDACB6-EF48-4AF5-B942-67AE1707815F}" type="presOf" srcId="{4741F903-77AC-4611-9EED-3049CD01ABA3}" destId="{7D1AFF1A-541E-431D-91CB-043D209CAA72}" srcOrd="0" destOrd="0" presId="urn:microsoft.com/office/officeart/2005/8/layout/hierarchy2"/>
    <dgm:cxn modelId="{43417E74-F398-4BA5-8CDA-34EC75500AD5}" type="presParOf" srcId="{B0A5C587-63FA-47DE-A37A-39678CA25C6D}" destId="{CF8FE4B1-D94B-47FC-80A8-5AD82C4B6A02}" srcOrd="0" destOrd="0" presId="urn:microsoft.com/office/officeart/2005/8/layout/hierarchy2"/>
    <dgm:cxn modelId="{FBD8E8E9-0797-4D44-9F4D-EDDE4E52A062}" type="presParOf" srcId="{CF8FE4B1-D94B-47FC-80A8-5AD82C4B6A02}" destId="{7D1AFF1A-541E-431D-91CB-043D209CAA72}" srcOrd="0" destOrd="0" presId="urn:microsoft.com/office/officeart/2005/8/layout/hierarchy2"/>
    <dgm:cxn modelId="{B5DD8D1C-29FF-488B-9B76-FDA749D286E9}" type="presParOf" srcId="{CF8FE4B1-D94B-47FC-80A8-5AD82C4B6A02}" destId="{73603AC1-BE92-497E-883C-C5064148AE2D}" srcOrd="1" destOrd="0" presId="urn:microsoft.com/office/officeart/2005/8/layout/hierarchy2"/>
    <dgm:cxn modelId="{5FBF0C9F-7454-469C-8997-440F19B3F4CD}" type="presParOf" srcId="{73603AC1-BE92-497E-883C-C5064148AE2D}" destId="{B14F1FE8-A4BC-4F44-829A-470FEF56C4A2}" srcOrd="0" destOrd="0" presId="urn:microsoft.com/office/officeart/2005/8/layout/hierarchy2"/>
    <dgm:cxn modelId="{C7538613-35F9-4250-B947-B3FFFFCD039D}" type="presParOf" srcId="{B14F1FE8-A4BC-4F44-829A-470FEF56C4A2}" destId="{620E1486-3BDA-4D5D-A2FE-81224C33347E}" srcOrd="0" destOrd="0" presId="urn:microsoft.com/office/officeart/2005/8/layout/hierarchy2"/>
    <dgm:cxn modelId="{F35D7F78-5D62-4E03-8EC6-BCFDA404D343}" type="presParOf" srcId="{73603AC1-BE92-497E-883C-C5064148AE2D}" destId="{2ACFDEEE-E3D1-40A4-B1C5-608D86162D15}" srcOrd="1" destOrd="0" presId="urn:microsoft.com/office/officeart/2005/8/layout/hierarchy2"/>
    <dgm:cxn modelId="{B9C3D77B-D634-45B6-A02D-3538D537DD5F}" type="presParOf" srcId="{2ACFDEEE-E3D1-40A4-B1C5-608D86162D15}" destId="{3A4BA371-19AE-40D0-84D5-4C7325F77522}" srcOrd="0" destOrd="0" presId="urn:microsoft.com/office/officeart/2005/8/layout/hierarchy2"/>
    <dgm:cxn modelId="{0BBC8D03-2EA0-4530-A3B5-4EF6F8770593}" type="presParOf" srcId="{2ACFDEEE-E3D1-40A4-B1C5-608D86162D15}" destId="{077E6C3F-F2B9-4FF3-AAD6-6726D664A5FE}" srcOrd="1" destOrd="0" presId="urn:microsoft.com/office/officeart/2005/8/layout/hierarchy2"/>
    <dgm:cxn modelId="{A7CF96C6-3B2C-44C6-A033-929D8D1C527E}" type="presParOf" srcId="{73603AC1-BE92-497E-883C-C5064148AE2D}" destId="{93A21E4D-ED1F-4EB2-AA00-2F3CD1A49052}" srcOrd="2" destOrd="0" presId="urn:microsoft.com/office/officeart/2005/8/layout/hierarchy2"/>
    <dgm:cxn modelId="{B4473086-AE17-4A85-AED1-DBF4EDF9082E}" type="presParOf" srcId="{93A21E4D-ED1F-4EB2-AA00-2F3CD1A49052}" destId="{9AA2B082-C1FC-4FCD-A708-DB1CE6BF4595}" srcOrd="0" destOrd="0" presId="urn:microsoft.com/office/officeart/2005/8/layout/hierarchy2"/>
    <dgm:cxn modelId="{B9591AFF-42B0-4010-8D88-924043163AFF}" type="presParOf" srcId="{73603AC1-BE92-497E-883C-C5064148AE2D}" destId="{B3A65341-0E59-443A-883A-AD76677002B3}" srcOrd="3" destOrd="0" presId="urn:microsoft.com/office/officeart/2005/8/layout/hierarchy2"/>
    <dgm:cxn modelId="{3DAF966F-637C-4EB3-A1C3-0CA614DA32A9}" type="presParOf" srcId="{B3A65341-0E59-443A-883A-AD76677002B3}" destId="{347E8FDB-0B0B-4B5E-ADB4-3FBC4AB485EF}" srcOrd="0" destOrd="0" presId="urn:microsoft.com/office/officeart/2005/8/layout/hierarchy2"/>
    <dgm:cxn modelId="{11FC912E-07E2-4CA0-911A-C95C2DCEBE67}" type="presParOf" srcId="{B3A65341-0E59-443A-883A-AD76677002B3}" destId="{25E09525-DE76-4123-A66C-A5CA5E4C4431}" srcOrd="1" destOrd="0" presId="urn:microsoft.com/office/officeart/2005/8/layout/hierarchy2"/>
    <dgm:cxn modelId="{ACC28208-813B-4751-922E-B61F8CCEAF0F}" type="presParOf" srcId="{73603AC1-BE92-497E-883C-C5064148AE2D}" destId="{B785D3AC-DFD4-4B16-AF65-7562FCA45798}" srcOrd="4" destOrd="0" presId="urn:microsoft.com/office/officeart/2005/8/layout/hierarchy2"/>
    <dgm:cxn modelId="{533F4631-61E8-447D-910D-FC71903124DB}" type="presParOf" srcId="{B785D3AC-DFD4-4B16-AF65-7562FCA45798}" destId="{85D732BF-E9E1-42AA-818E-082855F2E9BB}" srcOrd="0" destOrd="0" presId="urn:microsoft.com/office/officeart/2005/8/layout/hierarchy2"/>
    <dgm:cxn modelId="{EE357E69-5E68-40DE-88B9-B54E9776A955}" type="presParOf" srcId="{73603AC1-BE92-497E-883C-C5064148AE2D}" destId="{3E7ABD41-D962-4E78-9DC1-3B1F785D17C5}" srcOrd="5" destOrd="0" presId="urn:microsoft.com/office/officeart/2005/8/layout/hierarchy2"/>
    <dgm:cxn modelId="{C9E8A5E2-25DD-4CE5-B05C-4E18E4BE6631}" type="presParOf" srcId="{3E7ABD41-D962-4E78-9DC1-3B1F785D17C5}" destId="{74BCAB0A-DCF3-45D0-B7EF-22AC93022252}" srcOrd="0" destOrd="0" presId="urn:microsoft.com/office/officeart/2005/8/layout/hierarchy2"/>
    <dgm:cxn modelId="{140C5502-6740-40C0-ADA6-EC4F0459FA97}" type="presParOf" srcId="{3E7ABD41-D962-4E78-9DC1-3B1F785D17C5}" destId="{C87C6D19-A6AA-4078-982F-7C50A4B25B3F}" srcOrd="1" destOrd="0" presId="urn:microsoft.com/office/officeart/2005/8/layout/hierarchy2"/>
    <dgm:cxn modelId="{1920914D-0393-4DA6-969D-4A005725656A}" type="presParOf" srcId="{73603AC1-BE92-497E-883C-C5064148AE2D}" destId="{C5A95591-103E-4669-9853-C13D1153183A}" srcOrd="6" destOrd="0" presId="urn:microsoft.com/office/officeart/2005/8/layout/hierarchy2"/>
    <dgm:cxn modelId="{8D266785-6ABC-4376-91DC-8832677A8398}" type="presParOf" srcId="{C5A95591-103E-4669-9853-C13D1153183A}" destId="{647E3F09-C61C-44C7-8E79-4AE20E09E04F}" srcOrd="0" destOrd="0" presId="urn:microsoft.com/office/officeart/2005/8/layout/hierarchy2"/>
    <dgm:cxn modelId="{8A41B8D3-CDA2-4E23-8B3E-927416AB71D8}" type="presParOf" srcId="{73603AC1-BE92-497E-883C-C5064148AE2D}" destId="{315621E8-9CC3-481F-8BF2-B09D9255DF8A}" srcOrd="7" destOrd="0" presId="urn:microsoft.com/office/officeart/2005/8/layout/hierarchy2"/>
    <dgm:cxn modelId="{3608F588-79BE-443F-8857-4C90D00E9B30}" type="presParOf" srcId="{315621E8-9CC3-481F-8BF2-B09D9255DF8A}" destId="{03681D9C-86F1-4D6F-987D-4E1B44A9385A}" srcOrd="0" destOrd="0" presId="urn:microsoft.com/office/officeart/2005/8/layout/hierarchy2"/>
    <dgm:cxn modelId="{5E5716EA-6665-46F0-8CCE-F5B7AB28CC1A}" type="presParOf" srcId="{315621E8-9CC3-481F-8BF2-B09D9255DF8A}" destId="{7C154B54-F2A7-4720-B885-CD15F4A6DC9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4CF7ACD-D801-49C3-8ECB-6AC5281CFA19}"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zh-TW" altLang="en-US"/>
        </a:p>
      </dgm:t>
    </dgm:pt>
    <dgm:pt modelId="{BA419EBD-862D-4292-813F-8A05774468B6}">
      <dgm:prSet phldrT="[文字]" custT="1"/>
      <dgm:spPr/>
      <dgm:t>
        <a:bodyPr/>
        <a:lstStyle/>
        <a:p>
          <a:r>
            <a:rPr lang="en-US" altLang="zh-TW" sz="2800" b="1" dirty="0" smtClean="0">
              <a:latin typeface="+mj-ea"/>
              <a:ea typeface="+mj-ea"/>
            </a:rPr>
            <a:t>105-I-2</a:t>
          </a:r>
          <a:endParaRPr lang="zh-TW" altLang="en-US" sz="2800" b="1" dirty="0">
            <a:latin typeface="+mj-ea"/>
            <a:ea typeface="+mj-ea"/>
          </a:endParaRPr>
        </a:p>
      </dgm:t>
    </dgm:pt>
    <dgm:pt modelId="{9F834CDE-4F18-486D-848A-2191CEF3C137}" type="parTrans" cxnId="{E1627CC3-9094-4094-8224-165EB0FB93D8}">
      <dgm:prSet/>
      <dgm:spPr/>
      <dgm:t>
        <a:bodyPr/>
        <a:lstStyle/>
        <a:p>
          <a:endParaRPr lang="zh-TW" altLang="en-US" sz="2800" b="1">
            <a:latin typeface="+mj-ea"/>
            <a:ea typeface="+mj-ea"/>
          </a:endParaRPr>
        </a:p>
      </dgm:t>
    </dgm:pt>
    <dgm:pt modelId="{0E425B7A-AEE4-4980-856A-D4CB83D1BDA0}" type="sibTrans" cxnId="{E1627CC3-9094-4094-8224-165EB0FB93D8}">
      <dgm:prSet/>
      <dgm:spPr/>
      <dgm:t>
        <a:bodyPr/>
        <a:lstStyle/>
        <a:p>
          <a:endParaRPr lang="zh-TW" altLang="en-US" sz="2800" b="1">
            <a:latin typeface="+mj-ea"/>
            <a:ea typeface="+mj-ea"/>
          </a:endParaRPr>
        </a:p>
      </dgm:t>
    </dgm:pt>
    <dgm:pt modelId="{218E56CA-C6FF-4782-B9FE-C16EA6024359}">
      <dgm:prSet phldrT="[文字]" custT="1"/>
      <dgm:spPr/>
      <dgm:t>
        <a:bodyPr/>
        <a:lstStyle/>
        <a:p>
          <a:r>
            <a:rPr lang="zh-TW" altLang="en-US" sz="2800" b="1" dirty="0" smtClean="0">
              <a:latin typeface="+mj-ea"/>
              <a:ea typeface="+mj-ea"/>
            </a:rPr>
            <a:t>人民遭遇緊急危難</a:t>
          </a:r>
          <a:endParaRPr lang="zh-TW" altLang="en-US" sz="2800" b="1" dirty="0">
            <a:latin typeface="+mj-ea"/>
            <a:ea typeface="+mj-ea"/>
          </a:endParaRPr>
        </a:p>
      </dgm:t>
    </dgm:pt>
    <dgm:pt modelId="{D887F5B0-E0DC-4B57-9AE2-6AADA707C7A8}" type="parTrans" cxnId="{D5670240-B1BE-4678-AD76-A6FC14ADCB7F}">
      <dgm:prSet custT="1"/>
      <dgm:spPr/>
      <dgm:t>
        <a:bodyPr/>
        <a:lstStyle/>
        <a:p>
          <a:endParaRPr lang="zh-TW" altLang="en-US" sz="2800" b="1">
            <a:latin typeface="+mj-ea"/>
            <a:ea typeface="+mj-ea"/>
          </a:endParaRPr>
        </a:p>
      </dgm:t>
    </dgm:pt>
    <dgm:pt modelId="{DE98A764-1EED-4B6C-8A3B-E51F60A1224C}" type="sibTrans" cxnId="{D5670240-B1BE-4678-AD76-A6FC14ADCB7F}">
      <dgm:prSet/>
      <dgm:spPr/>
      <dgm:t>
        <a:bodyPr/>
        <a:lstStyle/>
        <a:p>
          <a:endParaRPr lang="zh-TW" altLang="en-US" sz="2800" b="1">
            <a:latin typeface="+mj-ea"/>
            <a:ea typeface="+mj-ea"/>
          </a:endParaRPr>
        </a:p>
      </dgm:t>
    </dgm:pt>
    <dgm:pt modelId="{AD8B8732-BF34-4DCC-8BB9-F30A1F32DFF5}">
      <dgm:prSet phldrT="[文字]" custT="1"/>
      <dgm:spPr/>
      <dgm:t>
        <a:bodyPr/>
        <a:lstStyle/>
        <a:p>
          <a:r>
            <a:rPr lang="zh-TW" altLang="en-US" sz="2800" b="1" dirty="0" smtClean="0">
              <a:latin typeface="+mj-ea"/>
              <a:ea typeface="+mj-ea"/>
            </a:rPr>
            <a:t>生命 </a:t>
          </a:r>
          <a:endParaRPr lang="zh-TW" altLang="en-US" sz="2800" b="1" dirty="0">
            <a:latin typeface="+mj-ea"/>
            <a:ea typeface="+mj-ea"/>
          </a:endParaRPr>
        </a:p>
      </dgm:t>
    </dgm:pt>
    <dgm:pt modelId="{AE9795C2-C9E6-4265-9CBF-09DD5FC17635}" type="parTrans" cxnId="{85B54900-8052-4406-A96E-B8941E96C45E}">
      <dgm:prSet custT="1"/>
      <dgm:spPr/>
      <dgm:t>
        <a:bodyPr/>
        <a:lstStyle/>
        <a:p>
          <a:endParaRPr lang="zh-TW" altLang="en-US" sz="2800" b="1">
            <a:latin typeface="+mj-ea"/>
            <a:ea typeface="+mj-ea"/>
          </a:endParaRPr>
        </a:p>
      </dgm:t>
    </dgm:pt>
    <dgm:pt modelId="{A32579CF-4AD6-475D-8BE1-F430C771F98F}" type="sibTrans" cxnId="{85B54900-8052-4406-A96E-B8941E96C45E}">
      <dgm:prSet/>
      <dgm:spPr/>
      <dgm:t>
        <a:bodyPr/>
        <a:lstStyle/>
        <a:p>
          <a:endParaRPr lang="zh-TW" altLang="en-US" sz="2800" b="1">
            <a:latin typeface="+mj-ea"/>
            <a:ea typeface="+mj-ea"/>
          </a:endParaRPr>
        </a:p>
      </dgm:t>
    </dgm:pt>
    <dgm:pt modelId="{149077A8-F339-4D3B-BFAE-B75B3BB37751}">
      <dgm:prSet custT="1"/>
      <dgm:spPr/>
      <dgm:t>
        <a:bodyPr/>
        <a:lstStyle/>
        <a:p>
          <a:r>
            <a:rPr lang="zh-TW" altLang="en-US" sz="2800" b="1" dirty="0" smtClean="0">
              <a:latin typeface="+mj-ea"/>
              <a:ea typeface="+mj-ea"/>
            </a:rPr>
            <a:t>身體</a:t>
          </a:r>
          <a:endParaRPr lang="zh-TW" altLang="en-US" sz="2800" b="1" dirty="0">
            <a:latin typeface="+mj-ea"/>
            <a:ea typeface="+mj-ea"/>
          </a:endParaRPr>
        </a:p>
      </dgm:t>
    </dgm:pt>
    <dgm:pt modelId="{00D17C78-5098-4784-8D33-100BE2DF8441}" type="parTrans" cxnId="{AE247CDB-DDDD-47F9-8247-E3DDC5B2B533}">
      <dgm:prSet custT="1"/>
      <dgm:spPr/>
      <dgm:t>
        <a:bodyPr/>
        <a:lstStyle/>
        <a:p>
          <a:endParaRPr lang="zh-TW" altLang="en-US" sz="2800" b="1">
            <a:latin typeface="+mj-ea"/>
            <a:ea typeface="+mj-ea"/>
          </a:endParaRPr>
        </a:p>
      </dgm:t>
    </dgm:pt>
    <dgm:pt modelId="{1A984568-6933-4008-B83B-6521034087FB}" type="sibTrans" cxnId="{AE247CDB-DDDD-47F9-8247-E3DDC5B2B533}">
      <dgm:prSet/>
      <dgm:spPr/>
      <dgm:t>
        <a:bodyPr/>
        <a:lstStyle/>
        <a:p>
          <a:endParaRPr lang="zh-TW" altLang="en-US" sz="2800" b="1">
            <a:latin typeface="+mj-ea"/>
            <a:ea typeface="+mj-ea"/>
          </a:endParaRPr>
        </a:p>
      </dgm:t>
    </dgm:pt>
    <dgm:pt modelId="{460BF5CF-42A9-413B-ACB4-72F1B4988B32}">
      <dgm:prSet custT="1"/>
      <dgm:spPr/>
      <dgm:t>
        <a:bodyPr/>
        <a:lstStyle/>
        <a:p>
          <a:r>
            <a:rPr lang="zh-TW" altLang="en-US" sz="2800" b="1" dirty="0" smtClean="0">
              <a:latin typeface="+mj-ea"/>
              <a:ea typeface="+mj-ea"/>
            </a:rPr>
            <a:t>健康</a:t>
          </a:r>
          <a:endParaRPr lang="zh-TW" altLang="en-US" sz="2800" b="1" dirty="0">
            <a:latin typeface="+mj-ea"/>
            <a:ea typeface="+mj-ea"/>
          </a:endParaRPr>
        </a:p>
      </dgm:t>
    </dgm:pt>
    <dgm:pt modelId="{322430B2-856B-4009-8654-5FA3F5E24C8D}" type="parTrans" cxnId="{79A159DB-B0AD-47FE-B57C-0023E7D58EF4}">
      <dgm:prSet custT="1"/>
      <dgm:spPr/>
      <dgm:t>
        <a:bodyPr/>
        <a:lstStyle/>
        <a:p>
          <a:endParaRPr lang="zh-TW" altLang="en-US" sz="2800" b="1">
            <a:latin typeface="+mj-ea"/>
            <a:ea typeface="+mj-ea"/>
          </a:endParaRPr>
        </a:p>
      </dgm:t>
    </dgm:pt>
    <dgm:pt modelId="{0F7B0B75-D618-4BB4-9531-E4A01693358B}" type="sibTrans" cxnId="{79A159DB-B0AD-47FE-B57C-0023E7D58EF4}">
      <dgm:prSet/>
      <dgm:spPr/>
      <dgm:t>
        <a:bodyPr/>
        <a:lstStyle/>
        <a:p>
          <a:endParaRPr lang="zh-TW" altLang="en-US" sz="2800" b="1">
            <a:latin typeface="+mj-ea"/>
            <a:ea typeface="+mj-ea"/>
          </a:endParaRPr>
        </a:p>
      </dgm:t>
    </dgm:pt>
    <dgm:pt modelId="{604ACCE2-9473-4743-A578-4A53D22BFF08}">
      <dgm:prSet custT="1"/>
      <dgm:spPr/>
      <dgm:t>
        <a:bodyPr/>
        <a:lstStyle/>
        <a:p>
          <a:r>
            <a:rPr lang="zh-TW" altLang="en-US" sz="2800" b="1" dirty="0" smtClean="0">
              <a:latin typeface="+mj-ea"/>
              <a:ea typeface="+mj-ea"/>
            </a:rPr>
            <a:t>財產</a:t>
          </a:r>
          <a:endParaRPr lang="zh-TW" altLang="en-US" sz="2800" b="1" dirty="0">
            <a:latin typeface="+mj-ea"/>
            <a:ea typeface="+mj-ea"/>
          </a:endParaRPr>
        </a:p>
      </dgm:t>
    </dgm:pt>
    <dgm:pt modelId="{6ECC8950-3FF8-4D1B-9E81-732D46CCF57E}" type="parTrans" cxnId="{46426928-0AAC-4F2B-A0F6-CD6B4E342DC1}">
      <dgm:prSet custT="1"/>
      <dgm:spPr/>
      <dgm:t>
        <a:bodyPr/>
        <a:lstStyle/>
        <a:p>
          <a:endParaRPr lang="zh-TW" altLang="en-US" sz="2800" b="1">
            <a:latin typeface="+mj-ea"/>
            <a:ea typeface="+mj-ea"/>
          </a:endParaRPr>
        </a:p>
      </dgm:t>
    </dgm:pt>
    <dgm:pt modelId="{24DD9A30-E3B8-402F-9E71-5C4B11BF7BDB}" type="sibTrans" cxnId="{46426928-0AAC-4F2B-A0F6-CD6B4E342DC1}">
      <dgm:prSet/>
      <dgm:spPr/>
      <dgm:t>
        <a:bodyPr/>
        <a:lstStyle/>
        <a:p>
          <a:endParaRPr lang="zh-TW" altLang="en-US" sz="2800" b="1">
            <a:latin typeface="+mj-ea"/>
            <a:ea typeface="+mj-ea"/>
          </a:endParaRPr>
        </a:p>
      </dgm:t>
    </dgm:pt>
    <dgm:pt modelId="{EEE30874-259D-4CBE-B3BD-8FE7841DF300}">
      <dgm:prSet custT="1"/>
      <dgm:spPr/>
      <dgm:t>
        <a:bodyPr/>
        <a:lstStyle/>
        <a:p>
          <a:r>
            <a:rPr lang="zh-TW" altLang="en-US" sz="2800" b="1" dirty="0" smtClean="0">
              <a:latin typeface="+mj-ea"/>
              <a:ea typeface="+mj-ea"/>
            </a:rPr>
            <a:t>該採購業經機關首長或其授權人員核准確有緊急處置之必要</a:t>
          </a:r>
          <a:endParaRPr lang="zh-TW" altLang="en-US" sz="2800" b="1" dirty="0">
            <a:latin typeface="+mj-ea"/>
            <a:ea typeface="+mj-ea"/>
          </a:endParaRPr>
        </a:p>
      </dgm:t>
    </dgm:pt>
    <dgm:pt modelId="{0231F503-401A-43DE-A550-82A55D81DD18}" type="parTrans" cxnId="{D9D4EE58-B5F7-4BFC-854D-C295D56A13D8}">
      <dgm:prSet custT="1"/>
      <dgm:spPr/>
      <dgm:t>
        <a:bodyPr/>
        <a:lstStyle/>
        <a:p>
          <a:endParaRPr lang="zh-TW" altLang="en-US" sz="2800" b="1">
            <a:latin typeface="+mj-ea"/>
            <a:ea typeface="+mj-ea"/>
          </a:endParaRPr>
        </a:p>
      </dgm:t>
    </dgm:pt>
    <dgm:pt modelId="{75BECD76-5106-4E8C-B6E0-A60A602BF2C8}" type="sibTrans" cxnId="{D9D4EE58-B5F7-4BFC-854D-C295D56A13D8}">
      <dgm:prSet/>
      <dgm:spPr/>
      <dgm:t>
        <a:bodyPr/>
        <a:lstStyle/>
        <a:p>
          <a:endParaRPr lang="zh-TW" altLang="en-US" sz="2800" b="1">
            <a:latin typeface="+mj-ea"/>
            <a:ea typeface="+mj-ea"/>
          </a:endParaRPr>
        </a:p>
      </dgm:t>
    </dgm:pt>
    <dgm:pt modelId="{FAFB1353-0D06-4C9C-9186-787D7D52E715}" type="pres">
      <dgm:prSet presAssocID="{54CF7ACD-D801-49C3-8ECB-6AC5281CFA19}" presName="diagram" presStyleCnt="0">
        <dgm:presLayoutVars>
          <dgm:chPref val="1"/>
          <dgm:dir/>
          <dgm:animOne val="branch"/>
          <dgm:animLvl val="lvl"/>
          <dgm:resizeHandles val="exact"/>
        </dgm:presLayoutVars>
      </dgm:prSet>
      <dgm:spPr/>
      <dgm:t>
        <a:bodyPr/>
        <a:lstStyle/>
        <a:p>
          <a:endParaRPr lang="zh-TW" altLang="en-US"/>
        </a:p>
      </dgm:t>
    </dgm:pt>
    <dgm:pt modelId="{60EB6228-97A7-4D18-A87A-71E974BC153F}" type="pres">
      <dgm:prSet presAssocID="{BA419EBD-862D-4292-813F-8A05774468B6}" presName="root1" presStyleCnt="0"/>
      <dgm:spPr/>
    </dgm:pt>
    <dgm:pt modelId="{3287204C-9E4E-4ABD-8329-42C22ACDF663}" type="pres">
      <dgm:prSet presAssocID="{BA419EBD-862D-4292-813F-8A05774468B6}" presName="LevelOneTextNode" presStyleLbl="node0" presStyleIdx="0" presStyleCnt="1" custScaleX="83354">
        <dgm:presLayoutVars>
          <dgm:chPref val="3"/>
        </dgm:presLayoutVars>
      </dgm:prSet>
      <dgm:spPr/>
      <dgm:t>
        <a:bodyPr/>
        <a:lstStyle/>
        <a:p>
          <a:endParaRPr lang="zh-TW" altLang="en-US"/>
        </a:p>
      </dgm:t>
    </dgm:pt>
    <dgm:pt modelId="{0BB82C61-BDB7-4A34-9D0E-9DB6878BF391}" type="pres">
      <dgm:prSet presAssocID="{BA419EBD-862D-4292-813F-8A05774468B6}" presName="level2hierChild" presStyleCnt="0"/>
      <dgm:spPr/>
    </dgm:pt>
    <dgm:pt modelId="{C0AF40F3-2F1D-4EAC-9A3F-CC44B97CDF3B}" type="pres">
      <dgm:prSet presAssocID="{D887F5B0-E0DC-4B57-9AE2-6AADA707C7A8}" presName="conn2-1" presStyleLbl="parChTrans1D2" presStyleIdx="0" presStyleCnt="2"/>
      <dgm:spPr/>
      <dgm:t>
        <a:bodyPr/>
        <a:lstStyle/>
        <a:p>
          <a:endParaRPr lang="zh-TW" altLang="en-US"/>
        </a:p>
      </dgm:t>
    </dgm:pt>
    <dgm:pt modelId="{CDAA48DA-CDD4-48AC-A14F-DFC525F5305D}" type="pres">
      <dgm:prSet presAssocID="{D887F5B0-E0DC-4B57-9AE2-6AADA707C7A8}" presName="connTx" presStyleLbl="parChTrans1D2" presStyleIdx="0" presStyleCnt="2"/>
      <dgm:spPr/>
      <dgm:t>
        <a:bodyPr/>
        <a:lstStyle/>
        <a:p>
          <a:endParaRPr lang="zh-TW" altLang="en-US"/>
        </a:p>
      </dgm:t>
    </dgm:pt>
    <dgm:pt modelId="{E0B054DA-55EF-4D90-89C5-91011FB3C5E2}" type="pres">
      <dgm:prSet presAssocID="{218E56CA-C6FF-4782-B9FE-C16EA6024359}" presName="root2" presStyleCnt="0"/>
      <dgm:spPr/>
    </dgm:pt>
    <dgm:pt modelId="{A48C41FD-1CFD-4249-A862-AEADC4AE5A94}" type="pres">
      <dgm:prSet presAssocID="{218E56CA-C6FF-4782-B9FE-C16EA6024359}" presName="LevelTwoTextNode" presStyleLbl="node2" presStyleIdx="0" presStyleCnt="2" custScaleX="170969">
        <dgm:presLayoutVars>
          <dgm:chPref val="3"/>
        </dgm:presLayoutVars>
      </dgm:prSet>
      <dgm:spPr/>
      <dgm:t>
        <a:bodyPr/>
        <a:lstStyle/>
        <a:p>
          <a:endParaRPr lang="zh-TW" altLang="en-US"/>
        </a:p>
      </dgm:t>
    </dgm:pt>
    <dgm:pt modelId="{E0022AB1-3522-453B-80B9-815B0DCD7F5A}" type="pres">
      <dgm:prSet presAssocID="{218E56CA-C6FF-4782-B9FE-C16EA6024359}" presName="level3hierChild" presStyleCnt="0"/>
      <dgm:spPr/>
    </dgm:pt>
    <dgm:pt modelId="{649363AC-F4CE-4ADF-B1DD-E11B246406AF}" type="pres">
      <dgm:prSet presAssocID="{AE9795C2-C9E6-4265-9CBF-09DD5FC17635}" presName="conn2-1" presStyleLbl="parChTrans1D3" presStyleIdx="0" presStyleCnt="4"/>
      <dgm:spPr/>
      <dgm:t>
        <a:bodyPr/>
        <a:lstStyle/>
        <a:p>
          <a:endParaRPr lang="zh-TW" altLang="en-US"/>
        </a:p>
      </dgm:t>
    </dgm:pt>
    <dgm:pt modelId="{CE9928CC-6269-4807-8EDC-A04E3B9A5C8C}" type="pres">
      <dgm:prSet presAssocID="{AE9795C2-C9E6-4265-9CBF-09DD5FC17635}" presName="connTx" presStyleLbl="parChTrans1D3" presStyleIdx="0" presStyleCnt="4"/>
      <dgm:spPr/>
      <dgm:t>
        <a:bodyPr/>
        <a:lstStyle/>
        <a:p>
          <a:endParaRPr lang="zh-TW" altLang="en-US"/>
        </a:p>
      </dgm:t>
    </dgm:pt>
    <dgm:pt modelId="{F4FC7D5D-2DDF-49A1-B140-885DD771BFC9}" type="pres">
      <dgm:prSet presAssocID="{AD8B8732-BF34-4DCC-8BB9-F30A1F32DFF5}" presName="root2" presStyleCnt="0"/>
      <dgm:spPr/>
    </dgm:pt>
    <dgm:pt modelId="{EE7AFB90-A69A-4D6E-AFAD-F2B07ED6F61E}" type="pres">
      <dgm:prSet presAssocID="{AD8B8732-BF34-4DCC-8BB9-F30A1F32DFF5}" presName="LevelTwoTextNode" presStyleLbl="node3" presStyleIdx="0" presStyleCnt="4">
        <dgm:presLayoutVars>
          <dgm:chPref val="3"/>
        </dgm:presLayoutVars>
      </dgm:prSet>
      <dgm:spPr/>
      <dgm:t>
        <a:bodyPr/>
        <a:lstStyle/>
        <a:p>
          <a:endParaRPr lang="zh-TW" altLang="en-US"/>
        </a:p>
      </dgm:t>
    </dgm:pt>
    <dgm:pt modelId="{0C8930A2-FC68-4702-AAD9-A937CFB7B927}" type="pres">
      <dgm:prSet presAssocID="{AD8B8732-BF34-4DCC-8BB9-F30A1F32DFF5}" presName="level3hierChild" presStyleCnt="0"/>
      <dgm:spPr/>
    </dgm:pt>
    <dgm:pt modelId="{5F306F86-128D-4602-8E53-C441962B8DFC}" type="pres">
      <dgm:prSet presAssocID="{00D17C78-5098-4784-8D33-100BE2DF8441}" presName="conn2-1" presStyleLbl="parChTrans1D3" presStyleIdx="1" presStyleCnt="4"/>
      <dgm:spPr/>
      <dgm:t>
        <a:bodyPr/>
        <a:lstStyle/>
        <a:p>
          <a:endParaRPr lang="zh-TW" altLang="en-US"/>
        </a:p>
      </dgm:t>
    </dgm:pt>
    <dgm:pt modelId="{AB30635D-B26F-46C8-904E-C0373ACEF910}" type="pres">
      <dgm:prSet presAssocID="{00D17C78-5098-4784-8D33-100BE2DF8441}" presName="connTx" presStyleLbl="parChTrans1D3" presStyleIdx="1" presStyleCnt="4"/>
      <dgm:spPr/>
      <dgm:t>
        <a:bodyPr/>
        <a:lstStyle/>
        <a:p>
          <a:endParaRPr lang="zh-TW" altLang="en-US"/>
        </a:p>
      </dgm:t>
    </dgm:pt>
    <dgm:pt modelId="{B080A69C-A009-4A38-B1BB-5C6902A89864}" type="pres">
      <dgm:prSet presAssocID="{149077A8-F339-4D3B-BFAE-B75B3BB37751}" presName="root2" presStyleCnt="0"/>
      <dgm:spPr/>
    </dgm:pt>
    <dgm:pt modelId="{5277CC63-C6B1-4B0A-BE43-A77BADB7AB4D}" type="pres">
      <dgm:prSet presAssocID="{149077A8-F339-4D3B-BFAE-B75B3BB37751}" presName="LevelTwoTextNode" presStyleLbl="node3" presStyleIdx="1" presStyleCnt="4">
        <dgm:presLayoutVars>
          <dgm:chPref val="3"/>
        </dgm:presLayoutVars>
      </dgm:prSet>
      <dgm:spPr/>
      <dgm:t>
        <a:bodyPr/>
        <a:lstStyle/>
        <a:p>
          <a:endParaRPr lang="zh-TW" altLang="en-US"/>
        </a:p>
      </dgm:t>
    </dgm:pt>
    <dgm:pt modelId="{EDB50C74-6668-48C7-9166-F52590E3B0A2}" type="pres">
      <dgm:prSet presAssocID="{149077A8-F339-4D3B-BFAE-B75B3BB37751}" presName="level3hierChild" presStyleCnt="0"/>
      <dgm:spPr/>
    </dgm:pt>
    <dgm:pt modelId="{21B2BA0F-11DB-4B92-BA93-19D1D2E490AD}" type="pres">
      <dgm:prSet presAssocID="{322430B2-856B-4009-8654-5FA3F5E24C8D}" presName="conn2-1" presStyleLbl="parChTrans1D3" presStyleIdx="2" presStyleCnt="4"/>
      <dgm:spPr/>
      <dgm:t>
        <a:bodyPr/>
        <a:lstStyle/>
        <a:p>
          <a:endParaRPr lang="zh-TW" altLang="en-US"/>
        </a:p>
      </dgm:t>
    </dgm:pt>
    <dgm:pt modelId="{38FB5621-7A16-4053-B2EF-8940B9CFB2C8}" type="pres">
      <dgm:prSet presAssocID="{322430B2-856B-4009-8654-5FA3F5E24C8D}" presName="connTx" presStyleLbl="parChTrans1D3" presStyleIdx="2" presStyleCnt="4"/>
      <dgm:spPr/>
      <dgm:t>
        <a:bodyPr/>
        <a:lstStyle/>
        <a:p>
          <a:endParaRPr lang="zh-TW" altLang="en-US"/>
        </a:p>
      </dgm:t>
    </dgm:pt>
    <dgm:pt modelId="{8D306CAF-B155-4C35-88B3-BF548D4CB117}" type="pres">
      <dgm:prSet presAssocID="{460BF5CF-42A9-413B-ACB4-72F1B4988B32}" presName="root2" presStyleCnt="0"/>
      <dgm:spPr/>
    </dgm:pt>
    <dgm:pt modelId="{A2D35771-DC7C-4379-B7C1-1CEACB10645C}" type="pres">
      <dgm:prSet presAssocID="{460BF5CF-42A9-413B-ACB4-72F1B4988B32}" presName="LevelTwoTextNode" presStyleLbl="node3" presStyleIdx="2" presStyleCnt="4">
        <dgm:presLayoutVars>
          <dgm:chPref val="3"/>
        </dgm:presLayoutVars>
      </dgm:prSet>
      <dgm:spPr/>
      <dgm:t>
        <a:bodyPr/>
        <a:lstStyle/>
        <a:p>
          <a:endParaRPr lang="zh-TW" altLang="en-US"/>
        </a:p>
      </dgm:t>
    </dgm:pt>
    <dgm:pt modelId="{80A740CD-119B-4DE9-A248-AB5093BC18BE}" type="pres">
      <dgm:prSet presAssocID="{460BF5CF-42A9-413B-ACB4-72F1B4988B32}" presName="level3hierChild" presStyleCnt="0"/>
      <dgm:spPr/>
    </dgm:pt>
    <dgm:pt modelId="{E69D6F51-A11E-4A22-A268-8D9A50A336AD}" type="pres">
      <dgm:prSet presAssocID="{6ECC8950-3FF8-4D1B-9E81-732D46CCF57E}" presName="conn2-1" presStyleLbl="parChTrans1D3" presStyleIdx="3" presStyleCnt="4"/>
      <dgm:spPr/>
      <dgm:t>
        <a:bodyPr/>
        <a:lstStyle/>
        <a:p>
          <a:endParaRPr lang="zh-TW" altLang="en-US"/>
        </a:p>
      </dgm:t>
    </dgm:pt>
    <dgm:pt modelId="{1D8653E1-B5E8-4ACE-ABB4-87AE083AE2B2}" type="pres">
      <dgm:prSet presAssocID="{6ECC8950-3FF8-4D1B-9E81-732D46CCF57E}" presName="connTx" presStyleLbl="parChTrans1D3" presStyleIdx="3" presStyleCnt="4"/>
      <dgm:spPr/>
      <dgm:t>
        <a:bodyPr/>
        <a:lstStyle/>
        <a:p>
          <a:endParaRPr lang="zh-TW" altLang="en-US"/>
        </a:p>
      </dgm:t>
    </dgm:pt>
    <dgm:pt modelId="{FAEFA5E9-24D2-4786-9668-C22C90BE94FE}" type="pres">
      <dgm:prSet presAssocID="{604ACCE2-9473-4743-A578-4A53D22BFF08}" presName="root2" presStyleCnt="0"/>
      <dgm:spPr/>
    </dgm:pt>
    <dgm:pt modelId="{AEEB3D6E-CF2F-454F-A385-1C0EFF500A74}" type="pres">
      <dgm:prSet presAssocID="{604ACCE2-9473-4743-A578-4A53D22BFF08}" presName="LevelTwoTextNode" presStyleLbl="node3" presStyleIdx="3" presStyleCnt="4">
        <dgm:presLayoutVars>
          <dgm:chPref val="3"/>
        </dgm:presLayoutVars>
      </dgm:prSet>
      <dgm:spPr/>
      <dgm:t>
        <a:bodyPr/>
        <a:lstStyle/>
        <a:p>
          <a:endParaRPr lang="zh-TW" altLang="en-US"/>
        </a:p>
      </dgm:t>
    </dgm:pt>
    <dgm:pt modelId="{940ABBEB-3909-4EAF-B010-D3E0C9AB3C88}" type="pres">
      <dgm:prSet presAssocID="{604ACCE2-9473-4743-A578-4A53D22BFF08}" presName="level3hierChild" presStyleCnt="0"/>
      <dgm:spPr/>
    </dgm:pt>
    <dgm:pt modelId="{88132FC4-A005-4A5E-92F2-1F0A2CAEDBF4}" type="pres">
      <dgm:prSet presAssocID="{0231F503-401A-43DE-A550-82A55D81DD18}" presName="conn2-1" presStyleLbl="parChTrans1D2" presStyleIdx="1" presStyleCnt="2"/>
      <dgm:spPr/>
      <dgm:t>
        <a:bodyPr/>
        <a:lstStyle/>
        <a:p>
          <a:endParaRPr lang="zh-TW" altLang="en-US"/>
        </a:p>
      </dgm:t>
    </dgm:pt>
    <dgm:pt modelId="{9D4A51FE-63C2-4500-8A91-84AFA9DAD99C}" type="pres">
      <dgm:prSet presAssocID="{0231F503-401A-43DE-A550-82A55D81DD18}" presName="connTx" presStyleLbl="parChTrans1D2" presStyleIdx="1" presStyleCnt="2"/>
      <dgm:spPr/>
      <dgm:t>
        <a:bodyPr/>
        <a:lstStyle/>
        <a:p>
          <a:endParaRPr lang="zh-TW" altLang="en-US"/>
        </a:p>
      </dgm:t>
    </dgm:pt>
    <dgm:pt modelId="{541FCE66-D773-4CD0-B6C3-1E4483152944}" type="pres">
      <dgm:prSet presAssocID="{EEE30874-259D-4CBE-B3BD-8FE7841DF300}" presName="root2" presStyleCnt="0"/>
      <dgm:spPr/>
    </dgm:pt>
    <dgm:pt modelId="{97E6668C-9FBA-480A-824E-75194DA492FB}" type="pres">
      <dgm:prSet presAssocID="{EEE30874-259D-4CBE-B3BD-8FE7841DF300}" presName="LevelTwoTextNode" presStyleLbl="node2" presStyleIdx="1" presStyleCnt="2" custScaleX="314273" custScaleY="120714">
        <dgm:presLayoutVars>
          <dgm:chPref val="3"/>
        </dgm:presLayoutVars>
      </dgm:prSet>
      <dgm:spPr/>
      <dgm:t>
        <a:bodyPr/>
        <a:lstStyle/>
        <a:p>
          <a:endParaRPr lang="zh-TW" altLang="en-US"/>
        </a:p>
      </dgm:t>
    </dgm:pt>
    <dgm:pt modelId="{FAB37A9D-682B-4039-ADD1-87633E9DB7DC}" type="pres">
      <dgm:prSet presAssocID="{EEE30874-259D-4CBE-B3BD-8FE7841DF300}" presName="level3hierChild" presStyleCnt="0"/>
      <dgm:spPr/>
    </dgm:pt>
  </dgm:ptLst>
  <dgm:cxnLst>
    <dgm:cxn modelId="{592321CB-8933-488A-9CEB-44429904E980}" type="presOf" srcId="{EEE30874-259D-4CBE-B3BD-8FE7841DF300}" destId="{97E6668C-9FBA-480A-824E-75194DA492FB}" srcOrd="0" destOrd="0" presId="urn:microsoft.com/office/officeart/2005/8/layout/hierarchy2"/>
    <dgm:cxn modelId="{46426928-0AAC-4F2B-A0F6-CD6B4E342DC1}" srcId="{218E56CA-C6FF-4782-B9FE-C16EA6024359}" destId="{604ACCE2-9473-4743-A578-4A53D22BFF08}" srcOrd="3" destOrd="0" parTransId="{6ECC8950-3FF8-4D1B-9E81-732D46CCF57E}" sibTransId="{24DD9A30-E3B8-402F-9E71-5C4B11BF7BDB}"/>
    <dgm:cxn modelId="{73585D99-C03C-4496-B1BB-FF20996B4D49}" type="presOf" srcId="{604ACCE2-9473-4743-A578-4A53D22BFF08}" destId="{AEEB3D6E-CF2F-454F-A385-1C0EFF500A74}" srcOrd="0" destOrd="0" presId="urn:microsoft.com/office/officeart/2005/8/layout/hierarchy2"/>
    <dgm:cxn modelId="{DCCB62F9-5B6E-4DB2-A162-1891E003F56E}" type="presOf" srcId="{6ECC8950-3FF8-4D1B-9E81-732D46CCF57E}" destId="{1D8653E1-B5E8-4ACE-ABB4-87AE083AE2B2}" srcOrd="1" destOrd="0" presId="urn:microsoft.com/office/officeart/2005/8/layout/hierarchy2"/>
    <dgm:cxn modelId="{5DB37E64-C023-4786-AE7E-E4BD3D086EF4}" type="presOf" srcId="{AE9795C2-C9E6-4265-9CBF-09DD5FC17635}" destId="{649363AC-F4CE-4ADF-B1DD-E11B246406AF}" srcOrd="0" destOrd="0" presId="urn:microsoft.com/office/officeart/2005/8/layout/hierarchy2"/>
    <dgm:cxn modelId="{D6846725-8038-459C-91BB-6E50DE7A4A02}" type="presOf" srcId="{0231F503-401A-43DE-A550-82A55D81DD18}" destId="{9D4A51FE-63C2-4500-8A91-84AFA9DAD99C}" srcOrd="1" destOrd="0" presId="urn:microsoft.com/office/officeart/2005/8/layout/hierarchy2"/>
    <dgm:cxn modelId="{224AECFD-99D5-497F-B17F-FF5E6A88987A}" type="presOf" srcId="{AD8B8732-BF34-4DCC-8BB9-F30A1F32DFF5}" destId="{EE7AFB90-A69A-4D6E-AFAD-F2B07ED6F61E}" srcOrd="0" destOrd="0" presId="urn:microsoft.com/office/officeart/2005/8/layout/hierarchy2"/>
    <dgm:cxn modelId="{1C406B90-EE3E-457D-8BB6-B8A0C2317F5B}" type="presOf" srcId="{6ECC8950-3FF8-4D1B-9E81-732D46CCF57E}" destId="{E69D6F51-A11E-4A22-A268-8D9A50A336AD}" srcOrd="0" destOrd="0" presId="urn:microsoft.com/office/officeart/2005/8/layout/hierarchy2"/>
    <dgm:cxn modelId="{55FDE572-5780-449D-8770-74EDDD899F1B}" type="presOf" srcId="{322430B2-856B-4009-8654-5FA3F5E24C8D}" destId="{21B2BA0F-11DB-4B92-BA93-19D1D2E490AD}" srcOrd="0" destOrd="0" presId="urn:microsoft.com/office/officeart/2005/8/layout/hierarchy2"/>
    <dgm:cxn modelId="{5FB05A87-D6B7-47D2-BBFA-52AC012A4043}" type="presOf" srcId="{54CF7ACD-D801-49C3-8ECB-6AC5281CFA19}" destId="{FAFB1353-0D06-4C9C-9186-787D7D52E715}" srcOrd="0" destOrd="0" presId="urn:microsoft.com/office/officeart/2005/8/layout/hierarchy2"/>
    <dgm:cxn modelId="{D5670240-B1BE-4678-AD76-A6FC14ADCB7F}" srcId="{BA419EBD-862D-4292-813F-8A05774468B6}" destId="{218E56CA-C6FF-4782-B9FE-C16EA6024359}" srcOrd="0" destOrd="0" parTransId="{D887F5B0-E0DC-4B57-9AE2-6AADA707C7A8}" sibTransId="{DE98A764-1EED-4B6C-8A3B-E51F60A1224C}"/>
    <dgm:cxn modelId="{FF0DED06-5FB3-426D-B75E-1DBBE8229A25}" type="presOf" srcId="{D887F5B0-E0DC-4B57-9AE2-6AADA707C7A8}" destId="{C0AF40F3-2F1D-4EAC-9A3F-CC44B97CDF3B}" srcOrd="0" destOrd="0" presId="urn:microsoft.com/office/officeart/2005/8/layout/hierarchy2"/>
    <dgm:cxn modelId="{2720E5FE-4A26-4A94-AD9C-5E58F0E01742}" type="presOf" srcId="{BA419EBD-862D-4292-813F-8A05774468B6}" destId="{3287204C-9E4E-4ABD-8329-42C22ACDF663}" srcOrd="0" destOrd="0" presId="urn:microsoft.com/office/officeart/2005/8/layout/hierarchy2"/>
    <dgm:cxn modelId="{827A2D40-16FB-4C0B-996A-AC16B15827C6}" type="presOf" srcId="{00D17C78-5098-4784-8D33-100BE2DF8441}" destId="{AB30635D-B26F-46C8-904E-C0373ACEF910}" srcOrd="1" destOrd="0" presId="urn:microsoft.com/office/officeart/2005/8/layout/hierarchy2"/>
    <dgm:cxn modelId="{85B54900-8052-4406-A96E-B8941E96C45E}" srcId="{218E56CA-C6FF-4782-B9FE-C16EA6024359}" destId="{AD8B8732-BF34-4DCC-8BB9-F30A1F32DFF5}" srcOrd="0" destOrd="0" parTransId="{AE9795C2-C9E6-4265-9CBF-09DD5FC17635}" sibTransId="{A32579CF-4AD6-475D-8BE1-F430C771F98F}"/>
    <dgm:cxn modelId="{64AAB123-3614-4C67-9447-013E6D9A8AA4}" type="presOf" srcId="{0231F503-401A-43DE-A550-82A55D81DD18}" destId="{88132FC4-A005-4A5E-92F2-1F0A2CAEDBF4}" srcOrd="0" destOrd="0" presId="urn:microsoft.com/office/officeart/2005/8/layout/hierarchy2"/>
    <dgm:cxn modelId="{C723BEAF-5041-4F9E-9494-3F36AB84D28A}" type="presOf" srcId="{149077A8-F339-4D3B-BFAE-B75B3BB37751}" destId="{5277CC63-C6B1-4B0A-BE43-A77BADB7AB4D}" srcOrd="0" destOrd="0" presId="urn:microsoft.com/office/officeart/2005/8/layout/hierarchy2"/>
    <dgm:cxn modelId="{BC0D414F-AE96-492E-BD92-55DDBE87FE34}" type="presOf" srcId="{460BF5CF-42A9-413B-ACB4-72F1B4988B32}" destId="{A2D35771-DC7C-4379-B7C1-1CEACB10645C}" srcOrd="0" destOrd="0" presId="urn:microsoft.com/office/officeart/2005/8/layout/hierarchy2"/>
    <dgm:cxn modelId="{D9D4EE58-B5F7-4BFC-854D-C295D56A13D8}" srcId="{BA419EBD-862D-4292-813F-8A05774468B6}" destId="{EEE30874-259D-4CBE-B3BD-8FE7841DF300}" srcOrd="1" destOrd="0" parTransId="{0231F503-401A-43DE-A550-82A55D81DD18}" sibTransId="{75BECD76-5106-4E8C-B6E0-A60A602BF2C8}"/>
    <dgm:cxn modelId="{79A159DB-B0AD-47FE-B57C-0023E7D58EF4}" srcId="{218E56CA-C6FF-4782-B9FE-C16EA6024359}" destId="{460BF5CF-42A9-413B-ACB4-72F1B4988B32}" srcOrd="2" destOrd="0" parTransId="{322430B2-856B-4009-8654-5FA3F5E24C8D}" sibTransId="{0F7B0B75-D618-4BB4-9531-E4A01693358B}"/>
    <dgm:cxn modelId="{F0B6BC4A-83CD-444C-B2C9-F0AD7F7DA8B5}" type="presOf" srcId="{322430B2-856B-4009-8654-5FA3F5E24C8D}" destId="{38FB5621-7A16-4053-B2EF-8940B9CFB2C8}" srcOrd="1" destOrd="0" presId="urn:microsoft.com/office/officeart/2005/8/layout/hierarchy2"/>
    <dgm:cxn modelId="{E1627CC3-9094-4094-8224-165EB0FB93D8}" srcId="{54CF7ACD-D801-49C3-8ECB-6AC5281CFA19}" destId="{BA419EBD-862D-4292-813F-8A05774468B6}" srcOrd="0" destOrd="0" parTransId="{9F834CDE-4F18-486D-848A-2191CEF3C137}" sibTransId="{0E425B7A-AEE4-4980-856A-D4CB83D1BDA0}"/>
    <dgm:cxn modelId="{AE247CDB-DDDD-47F9-8247-E3DDC5B2B533}" srcId="{218E56CA-C6FF-4782-B9FE-C16EA6024359}" destId="{149077A8-F339-4D3B-BFAE-B75B3BB37751}" srcOrd="1" destOrd="0" parTransId="{00D17C78-5098-4784-8D33-100BE2DF8441}" sibTransId="{1A984568-6933-4008-B83B-6521034087FB}"/>
    <dgm:cxn modelId="{A0B296C6-614B-4EEC-80FB-C143BB96F492}" type="presOf" srcId="{218E56CA-C6FF-4782-B9FE-C16EA6024359}" destId="{A48C41FD-1CFD-4249-A862-AEADC4AE5A94}" srcOrd="0" destOrd="0" presId="urn:microsoft.com/office/officeart/2005/8/layout/hierarchy2"/>
    <dgm:cxn modelId="{97ED81A8-D235-4320-9C02-24FE6A5D4A69}" type="presOf" srcId="{00D17C78-5098-4784-8D33-100BE2DF8441}" destId="{5F306F86-128D-4602-8E53-C441962B8DFC}" srcOrd="0" destOrd="0" presId="urn:microsoft.com/office/officeart/2005/8/layout/hierarchy2"/>
    <dgm:cxn modelId="{50C72BDE-7491-4D96-B381-4E9DF0A957BE}" type="presOf" srcId="{AE9795C2-C9E6-4265-9CBF-09DD5FC17635}" destId="{CE9928CC-6269-4807-8EDC-A04E3B9A5C8C}" srcOrd="1" destOrd="0" presId="urn:microsoft.com/office/officeart/2005/8/layout/hierarchy2"/>
    <dgm:cxn modelId="{BF5549DE-2380-4D70-A99A-62FB07BEAE6E}" type="presOf" srcId="{D887F5B0-E0DC-4B57-9AE2-6AADA707C7A8}" destId="{CDAA48DA-CDD4-48AC-A14F-DFC525F5305D}" srcOrd="1" destOrd="0" presId="urn:microsoft.com/office/officeart/2005/8/layout/hierarchy2"/>
    <dgm:cxn modelId="{1CAE4193-11F2-4F49-A91D-06D85CC97C95}" type="presParOf" srcId="{FAFB1353-0D06-4C9C-9186-787D7D52E715}" destId="{60EB6228-97A7-4D18-A87A-71E974BC153F}" srcOrd="0" destOrd="0" presId="urn:microsoft.com/office/officeart/2005/8/layout/hierarchy2"/>
    <dgm:cxn modelId="{CB38463B-7676-4F5C-910D-EFA0CA0661DE}" type="presParOf" srcId="{60EB6228-97A7-4D18-A87A-71E974BC153F}" destId="{3287204C-9E4E-4ABD-8329-42C22ACDF663}" srcOrd="0" destOrd="0" presId="urn:microsoft.com/office/officeart/2005/8/layout/hierarchy2"/>
    <dgm:cxn modelId="{B7272E88-FE65-4E74-8756-C6F6351BFF4F}" type="presParOf" srcId="{60EB6228-97A7-4D18-A87A-71E974BC153F}" destId="{0BB82C61-BDB7-4A34-9D0E-9DB6878BF391}" srcOrd="1" destOrd="0" presId="urn:microsoft.com/office/officeart/2005/8/layout/hierarchy2"/>
    <dgm:cxn modelId="{F34B85A4-D6B5-455A-8080-E86A80483369}" type="presParOf" srcId="{0BB82C61-BDB7-4A34-9D0E-9DB6878BF391}" destId="{C0AF40F3-2F1D-4EAC-9A3F-CC44B97CDF3B}" srcOrd="0" destOrd="0" presId="urn:microsoft.com/office/officeart/2005/8/layout/hierarchy2"/>
    <dgm:cxn modelId="{89B0F47D-040F-4DFE-A205-FA24110FE0E5}" type="presParOf" srcId="{C0AF40F3-2F1D-4EAC-9A3F-CC44B97CDF3B}" destId="{CDAA48DA-CDD4-48AC-A14F-DFC525F5305D}" srcOrd="0" destOrd="0" presId="urn:microsoft.com/office/officeart/2005/8/layout/hierarchy2"/>
    <dgm:cxn modelId="{C0EF4C2B-3EF3-4082-920B-DF2130C6A227}" type="presParOf" srcId="{0BB82C61-BDB7-4A34-9D0E-9DB6878BF391}" destId="{E0B054DA-55EF-4D90-89C5-91011FB3C5E2}" srcOrd="1" destOrd="0" presId="urn:microsoft.com/office/officeart/2005/8/layout/hierarchy2"/>
    <dgm:cxn modelId="{57BD54D3-E75F-4FC0-AEA9-39331B411772}" type="presParOf" srcId="{E0B054DA-55EF-4D90-89C5-91011FB3C5E2}" destId="{A48C41FD-1CFD-4249-A862-AEADC4AE5A94}" srcOrd="0" destOrd="0" presId="urn:microsoft.com/office/officeart/2005/8/layout/hierarchy2"/>
    <dgm:cxn modelId="{4203F282-C779-473B-BF01-B2642E7897DD}" type="presParOf" srcId="{E0B054DA-55EF-4D90-89C5-91011FB3C5E2}" destId="{E0022AB1-3522-453B-80B9-815B0DCD7F5A}" srcOrd="1" destOrd="0" presId="urn:microsoft.com/office/officeart/2005/8/layout/hierarchy2"/>
    <dgm:cxn modelId="{97EB9DFC-7C23-4D56-B1DE-D08B501CB681}" type="presParOf" srcId="{E0022AB1-3522-453B-80B9-815B0DCD7F5A}" destId="{649363AC-F4CE-4ADF-B1DD-E11B246406AF}" srcOrd="0" destOrd="0" presId="urn:microsoft.com/office/officeart/2005/8/layout/hierarchy2"/>
    <dgm:cxn modelId="{94765702-99AC-47EA-AAC8-A26191154292}" type="presParOf" srcId="{649363AC-F4CE-4ADF-B1DD-E11B246406AF}" destId="{CE9928CC-6269-4807-8EDC-A04E3B9A5C8C}" srcOrd="0" destOrd="0" presId="urn:microsoft.com/office/officeart/2005/8/layout/hierarchy2"/>
    <dgm:cxn modelId="{24682494-A2CC-41E8-A4F1-89763A2CBDEB}" type="presParOf" srcId="{E0022AB1-3522-453B-80B9-815B0DCD7F5A}" destId="{F4FC7D5D-2DDF-49A1-B140-885DD771BFC9}" srcOrd="1" destOrd="0" presId="urn:microsoft.com/office/officeart/2005/8/layout/hierarchy2"/>
    <dgm:cxn modelId="{257BDA75-CD95-426C-9EC8-113FAB449D04}" type="presParOf" srcId="{F4FC7D5D-2DDF-49A1-B140-885DD771BFC9}" destId="{EE7AFB90-A69A-4D6E-AFAD-F2B07ED6F61E}" srcOrd="0" destOrd="0" presId="urn:microsoft.com/office/officeart/2005/8/layout/hierarchy2"/>
    <dgm:cxn modelId="{121BAD03-C87A-4982-87C3-C09F3EA44549}" type="presParOf" srcId="{F4FC7D5D-2DDF-49A1-B140-885DD771BFC9}" destId="{0C8930A2-FC68-4702-AAD9-A937CFB7B927}" srcOrd="1" destOrd="0" presId="urn:microsoft.com/office/officeart/2005/8/layout/hierarchy2"/>
    <dgm:cxn modelId="{1EA84760-9669-44CC-BDB9-E1121CCE969C}" type="presParOf" srcId="{E0022AB1-3522-453B-80B9-815B0DCD7F5A}" destId="{5F306F86-128D-4602-8E53-C441962B8DFC}" srcOrd="2" destOrd="0" presId="urn:microsoft.com/office/officeart/2005/8/layout/hierarchy2"/>
    <dgm:cxn modelId="{50850572-0E98-47C4-969F-6EC9D4AB765F}" type="presParOf" srcId="{5F306F86-128D-4602-8E53-C441962B8DFC}" destId="{AB30635D-B26F-46C8-904E-C0373ACEF910}" srcOrd="0" destOrd="0" presId="urn:microsoft.com/office/officeart/2005/8/layout/hierarchy2"/>
    <dgm:cxn modelId="{DBBF9521-84A8-4362-A059-68D380215CDA}" type="presParOf" srcId="{E0022AB1-3522-453B-80B9-815B0DCD7F5A}" destId="{B080A69C-A009-4A38-B1BB-5C6902A89864}" srcOrd="3" destOrd="0" presId="urn:microsoft.com/office/officeart/2005/8/layout/hierarchy2"/>
    <dgm:cxn modelId="{F68E2767-7A48-4CED-AA16-56D3DEA4512A}" type="presParOf" srcId="{B080A69C-A009-4A38-B1BB-5C6902A89864}" destId="{5277CC63-C6B1-4B0A-BE43-A77BADB7AB4D}" srcOrd="0" destOrd="0" presId="urn:microsoft.com/office/officeart/2005/8/layout/hierarchy2"/>
    <dgm:cxn modelId="{F85E5763-5240-4372-A9AF-5C066BD4FD2B}" type="presParOf" srcId="{B080A69C-A009-4A38-B1BB-5C6902A89864}" destId="{EDB50C74-6668-48C7-9166-F52590E3B0A2}" srcOrd="1" destOrd="0" presId="urn:microsoft.com/office/officeart/2005/8/layout/hierarchy2"/>
    <dgm:cxn modelId="{44ED13E4-243A-442E-A47C-3120A7A3225B}" type="presParOf" srcId="{E0022AB1-3522-453B-80B9-815B0DCD7F5A}" destId="{21B2BA0F-11DB-4B92-BA93-19D1D2E490AD}" srcOrd="4" destOrd="0" presId="urn:microsoft.com/office/officeart/2005/8/layout/hierarchy2"/>
    <dgm:cxn modelId="{A7A56391-6FDC-42A0-AC8C-2B65E4A54790}" type="presParOf" srcId="{21B2BA0F-11DB-4B92-BA93-19D1D2E490AD}" destId="{38FB5621-7A16-4053-B2EF-8940B9CFB2C8}" srcOrd="0" destOrd="0" presId="urn:microsoft.com/office/officeart/2005/8/layout/hierarchy2"/>
    <dgm:cxn modelId="{92CF2529-6D55-43A6-B2AD-9F234837A756}" type="presParOf" srcId="{E0022AB1-3522-453B-80B9-815B0DCD7F5A}" destId="{8D306CAF-B155-4C35-88B3-BF548D4CB117}" srcOrd="5" destOrd="0" presId="urn:microsoft.com/office/officeart/2005/8/layout/hierarchy2"/>
    <dgm:cxn modelId="{6B512DA9-3205-46F1-9217-62FB22D6B572}" type="presParOf" srcId="{8D306CAF-B155-4C35-88B3-BF548D4CB117}" destId="{A2D35771-DC7C-4379-B7C1-1CEACB10645C}" srcOrd="0" destOrd="0" presId="urn:microsoft.com/office/officeart/2005/8/layout/hierarchy2"/>
    <dgm:cxn modelId="{41796DA2-CFB0-42E5-AA21-8F4DAD86BAEB}" type="presParOf" srcId="{8D306CAF-B155-4C35-88B3-BF548D4CB117}" destId="{80A740CD-119B-4DE9-A248-AB5093BC18BE}" srcOrd="1" destOrd="0" presId="urn:microsoft.com/office/officeart/2005/8/layout/hierarchy2"/>
    <dgm:cxn modelId="{F8485468-2C1D-47AC-BC65-5872A7510080}" type="presParOf" srcId="{E0022AB1-3522-453B-80B9-815B0DCD7F5A}" destId="{E69D6F51-A11E-4A22-A268-8D9A50A336AD}" srcOrd="6" destOrd="0" presId="urn:microsoft.com/office/officeart/2005/8/layout/hierarchy2"/>
    <dgm:cxn modelId="{5ADB4C42-2694-41B0-B9FC-4A8D623D0315}" type="presParOf" srcId="{E69D6F51-A11E-4A22-A268-8D9A50A336AD}" destId="{1D8653E1-B5E8-4ACE-ABB4-87AE083AE2B2}" srcOrd="0" destOrd="0" presId="urn:microsoft.com/office/officeart/2005/8/layout/hierarchy2"/>
    <dgm:cxn modelId="{3F186954-203F-4864-942D-441A2F428989}" type="presParOf" srcId="{E0022AB1-3522-453B-80B9-815B0DCD7F5A}" destId="{FAEFA5E9-24D2-4786-9668-C22C90BE94FE}" srcOrd="7" destOrd="0" presId="urn:microsoft.com/office/officeart/2005/8/layout/hierarchy2"/>
    <dgm:cxn modelId="{8DEF5DE3-4AAC-4E82-A7F8-BF0043B45208}" type="presParOf" srcId="{FAEFA5E9-24D2-4786-9668-C22C90BE94FE}" destId="{AEEB3D6E-CF2F-454F-A385-1C0EFF500A74}" srcOrd="0" destOrd="0" presId="urn:microsoft.com/office/officeart/2005/8/layout/hierarchy2"/>
    <dgm:cxn modelId="{4DF1846D-DF35-48ED-A1D1-5B84683E449D}" type="presParOf" srcId="{FAEFA5E9-24D2-4786-9668-C22C90BE94FE}" destId="{940ABBEB-3909-4EAF-B010-D3E0C9AB3C88}" srcOrd="1" destOrd="0" presId="urn:microsoft.com/office/officeart/2005/8/layout/hierarchy2"/>
    <dgm:cxn modelId="{0679B392-72E0-4607-9C1E-9946A0783697}" type="presParOf" srcId="{0BB82C61-BDB7-4A34-9D0E-9DB6878BF391}" destId="{88132FC4-A005-4A5E-92F2-1F0A2CAEDBF4}" srcOrd="2" destOrd="0" presId="urn:microsoft.com/office/officeart/2005/8/layout/hierarchy2"/>
    <dgm:cxn modelId="{19FBDF12-46D7-48C9-98DC-0C2F01D0F5DB}" type="presParOf" srcId="{88132FC4-A005-4A5E-92F2-1F0A2CAEDBF4}" destId="{9D4A51FE-63C2-4500-8A91-84AFA9DAD99C}" srcOrd="0" destOrd="0" presId="urn:microsoft.com/office/officeart/2005/8/layout/hierarchy2"/>
    <dgm:cxn modelId="{8EECDDAE-505F-4694-A722-4E3C8A757710}" type="presParOf" srcId="{0BB82C61-BDB7-4A34-9D0E-9DB6878BF391}" destId="{541FCE66-D773-4CD0-B6C3-1E4483152944}" srcOrd="3" destOrd="0" presId="urn:microsoft.com/office/officeart/2005/8/layout/hierarchy2"/>
    <dgm:cxn modelId="{14C43386-9519-4A83-A896-7313F067ECB6}" type="presParOf" srcId="{541FCE66-D773-4CD0-B6C3-1E4483152944}" destId="{97E6668C-9FBA-480A-824E-75194DA492FB}" srcOrd="0" destOrd="0" presId="urn:microsoft.com/office/officeart/2005/8/layout/hierarchy2"/>
    <dgm:cxn modelId="{3ADAA794-CFE6-4AA1-8ABA-D77251D4EE25}" type="presParOf" srcId="{541FCE66-D773-4CD0-B6C3-1E4483152944}" destId="{FAB37A9D-682B-4039-ADD1-87633E9DB7D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0B8EAEF-C35D-4399-BA2A-D5398F8667CB}" type="doc">
      <dgm:prSet loTypeId="urn:microsoft.com/office/officeart/2005/8/layout/lProcess2" loCatId="relationship" qsTypeId="urn:microsoft.com/office/officeart/2005/8/quickstyle/3d3" qsCatId="3D" csTypeId="urn:microsoft.com/office/officeart/2005/8/colors/colorful3" csCatId="colorful" phldr="1"/>
      <dgm:spPr/>
      <dgm:t>
        <a:bodyPr/>
        <a:lstStyle/>
        <a:p>
          <a:endParaRPr lang="zh-TW" altLang="en-US"/>
        </a:p>
      </dgm:t>
    </dgm:pt>
    <dgm:pt modelId="{BD45CD7E-DBC4-48AA-9DB8-7663E0DCC4C3}">
      <dgm:prSet phldrT="[文字]"/>
      <dgm:spPr/>
      <dgm:t>
        <a:bodyPr/>
        <a:lstStyle/>
        <a:p>
          <a:r>
            <a:rPr lang="zh-TW" altLang="en-US" dirty="0" smtClean="0">
              <a:latin typeface="+mj-ea"/>
              <a:ea typeface="+mj-ea"/>
            </a:rPr>
            <a:t>區別</a:t>
          </a:r>
          <a:endParaRPr lang="zh-TW" altLang="en-US" dirty="0">
            <a:latin typeface="+mj-ea"/>
            <a:ea typeface="+mj-ea"/>
          </a:endParaRPr>
        </a:p>
      </dgm:t>
    </dgm:pt>
    <dgm:pt modelId="{03D72CEA-A5D6-436D-82CA-C8A3CE9D68D3}" type="parTrans" cxnId="{BEAB6142-8E35-4E34-A875-75C6994761E7}">
      <dgm:prSet/>
      <dgm:spPr/>
      <dgm:t>
        <a:bodyPr/>
        <a:lstStyle/>
        <a:p>
          <a:endParaRPr lang="zh-TW" altLang="en-US">
            <a:latin typeface="+mj-ea"/>
            <a:ea typeface="+mj-ea"/>
          </a:endParaRPr>
        </a:p>
      </dgm:t>
    </dgm:pt>
    <dgm:pt modelId="{7C302B8D-E40F-461E-8349-0ABE3DA46CC2}" type="sibTrans" cxnId="{BEAB6142-8E35-4E34-A875-75C6994761E7}">
      <dgm:prSet/>
      <dgm:spPr/>
      <dgm:t>
        <a:bodyPr/>
        <a:lstStyle/>
        <a:p>
          <a:endParaRPr lang="zh-TW" altLang="en-US">
            <a:latin typeface="+mj-ea"/>
            <a:ea typeface="+mj-ea"/>
          </a:endParaRPr>
        </a:p>
      </dgm:t>
    </dgm:pt>
    <dgm:pt modelId="{DE5412DE-D880-414E-9C04-C300A18FE9BA}">
      <dgm:prSet phldrT="[文字]" custT="1"/>
      <dgm:spPr/>
      <dgm:t>
        <a:bodyPr/>
        <a:lstStyle/>
        <a:p>
          <a:r>
            <a:rPr lang="en-US" altLang="zh-TW" sz="2400" dirty="0" smtClean="0">
              <a:latin typeface="+mj-ea"/>
              <a:ea typeface="+mj-ea"/>
            </a:rPr>
            <a:t>22-I-3</a:t>
          </a:r>
          <a:endParaRPr lang="zh-TW" altLang="en-US" sz="2400" dirty="0">
            <a:latin typeface="+mj-ea"/>
            <a:ea typeface="+mj-ea"/>
          </a:endParaRPr>
        </a:p>
      </dgm:t>
    </dgm:pt>
    <dgm:pt modelId="{3557A86B-2EFF-4338-99CC-A141E0388D24}" type="parTrans" cxnId="{C7487AB7-7479-45F1-97C8-5C3E265299A7}">
      <dgm:prSet/>
      <dgm:spPr/>
      <dgm:t>
        <a:bodyPr/>
        <a:lstStyle/>
        <a:p>
          <a:endParaRPr lang="zh-TW" altLang="en-US">
            <a:latin typeface="+mj-ea"/>
            <a:ea typeface="+mj-ea"/>
          </a:endParaRPr>
        </a:p>
      </dgm:t>
    </dgm:pt>
    <dgm:pt modelId="{71E841FD-2192-4232-AB16-FC461DF73D4D}" type="sibTrans" cxnId="{C7487AB7-7479-45F1-97C8-5C3E265299A7}">
      <dgm:prSet/>
      <dgm:spPr/>
      <dgm:t>
        <a:bodyPr/>
        <a:lstStyle/>
        <a:p>
          <a:endParaRPr lang="zh-TW" altLang="en-US">
            <a:latin typeface="+mj-ea"/>
            <a:ea typeface="+mj-ea"/>
          </a:endParaRPr>
        </a:p>
      </dgm:t>
    </dgm:pt>
    <dgm:pt modelId="{2C49408E-29A9-4B45-B329-9D41220FD59B}">
      <dgm:prSet phldrT="[文字]"/>
      <dgm:spPr/>
      <dgm:t>
        <a:bodyPr/>
        <a:lstStyle/>
        <a:p>
          <a:r>
            <a:rPr lang="en-US" altLang="zh-TW" dirty="0" smtClean="0">
              <a:latin typeface="+mj-ea"/>
              <a:ea typeface="+mj-ea"/>
            </a:rPr>
            <a:t>105</a:t>
          </a:r>
          <a:endParaRPr lang="zh-TW" altLang="en-US" dirty="0">
            <a:latin typeface="+mj-ea"/>
            <a:ea typeface="+mj-ea"/>
          </a:endParaRPr>
        </a:p>
      </dgm:t>
    </dgm:pt>
    <dgm:pt modelId="{2ADF968E-462D-4100-B644-96F1C5E5E39B}" type="parTrans" cxnId="{F233C250-0C92-4E60-BD25-9C5E4202C99C}">
      <dgm:prSet/>
      <dgm:spPr/>
      <dgm:t>
        <a:bodyPr/>
        <a:lstStyle/>
        <a:p>
          <a:endParaRPr lang="zh-TW" altLang="en-US">
            <a:latin typeface="+mj-ea"/>
            <a:ea typeface="+mj-ea"/>
          </a:endParaRPr>
        </a:p>
      </dgm:t>
    </dgm:pt>
    <dgm:pt modelId="{24E27A6D-6203-43BD-8D0A-6C621761A0EA}" type="sibTrans" cxnId="{F233C250-0C92-4E60-BD25-9C5E4202C99C}">
      <dgm:prSet/>
      <dgm:spPr/>
      <dgm:t>
        <a:bodyPr/>
        <a:lstStyle/>
        <a:p>
          <a:endParaRPr lang="zh-TW" altLang="en-US">
            <a:latin typeface="+mj-ea"/>
            <a:ea typeface="+mj-ea"/>
          </a:endParaRPr>
        </a:p>
      </dgm:t>
    </dgm:pt>
    <dgm:pt modelId="{CF3E3432-D503-44AF-984C-5E79CE0E924E}">
      <dgm:prSet phldrT="[文字]"/>
      <dgm:spPr/>
      <dgm:t>
        <a:bodyPr/>
        <a:lstStyle/>
        <a:p>
          <a:r>
            <a:rPr lang="zh-TW" altLang="en-US" dirty="0" smtClean="0">
              <a:latin typeface="+mj-ea"/>
              <a:ea typeface="+mj-ea"/>
            </a:rPr>
            <a:t>監辦</a:t>
          </a:r>
          <a:endParaRPr lang="zh-TW" altLang="en-US" dirty="0">
            <a:latin typeface="+mj-ea"/>
            <a:ea typeface="+mj-ea"/>
          </a:endParaRPr>
        </a:p>
      </dgm:t>
    </dgm:pt>
    <dgm:pt modelId="{3805D612-CF21-4123-AEF9-F5681E161D40}" type="parTrans" cxnId="{2B22F901-9A35-470A-B1D2-1B4373A3DE99}">
      <dgm:prSet/>
      <dgm:spPr/>
      <dgm:t>
        <a:bodyPr/>
        <a:lstStyle/>
        <a:p>
          <a:endParaRPr lang="zh-TW" altLang="en-US">
            <a:latin typeface="+mj-ea"/>
            <a:ea typeface="+mj-ea"/>
          </a:endParaRPr>
        </a:p>
      </dgm:t>
    </dgm:pt>
    <dgm:pt modelId="{118A0374-548C-443B-83DA-73BAE49430D6}" type="sibTrans" cxnId="{2B22F901-9A35-470A-B1D2-1B4373A3DE99}">
      <dgm:prSet/>
      <dgm:spPr/>
      <dgm:t>
        <a:bodyPr/>
        <a:lstStyle/>
        <a:p>
          <a:endParaRPr lang="zh-TW" altLang="en-US">
            <a:latin typeface="+mj-ea"/>
            <a:ea typeface="+mj-ea"/>
          </a:endParaRPr>
        </a:p>
      </dgm:t>
    </dgm:pt>
    <dgm:pt modelId="{F5B7799D-4BFD-445D-A0FF-2A19877E12E2}">
      <dgm:prSet phldrT="[文字]"/>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69288E4-8CD1-42A3-8BAB-7ADCB5EF0418}" type="parTrans" cxnId="{FA6978C2-E035-4E64-AB3F-AF243A1ADA9B}">
      <dgm:prSet/>
      <dgm:spPr/>
      <dgm:t>
        <a:bodyPr/>
        <a:lstStyle/>
        <a:p>
          <a:endParaRPr lang="zh-TW" altLang="en-US">
            <a:latin typeface="+mj-ea"/>
            <a:ea typeface="+mj-ea"/>
          </a:endParaRPr>
        </a:p>
      </dgm:t>
    </dgm:pt>
    <dgm:pt modelId="{CAC65161-CF7B-4DC9-BCBE-FADFA6F3271E}" type="sibTrans" cxnId="{FA6978C2-E035-4E64-AB3F-AF243A1ADA9B}">
      <dgm:prSet/>
      <dgm:spPr/>
      <dgm:t>
        <a:bodyPr/>
        <a:lstStyle/>
        <a:p>
          <a:endParaRPr lang="zh-TW" altLang="en-US">
            <a:latin typeface="+mj-ea"/>
            <a:ea typeface="+mj-ea"/>
          </a:endParaRPr>
        </a:p>
      </dgm:t>
    </dgm:pt>
    <dgm:pt modelId="{BD9CE221-A9CF-49DB-BBB9-DB54DEC49A1A}">
      <dgm:prSet phldrT="[文字]"/>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EE50306-BE53-4EA8-BB67-5E99D0CB11CF}" type="parTrans" cxnId="{8F53C96C-1894-4759-974A-E6897A316973}">
      <dgm:prSet/>
      <dgm:spPr/>
      <dgm:t>
        <a:bodyPr/>
        <a:lstStyle/>
        <a:p>
          <a:endParaRPr lang="zh-TW" altLang="en-US">
            <a:latin typeface="+mj-ea"/>
            <a:ea typeface="+mj-ea"/>
          </a:endParaRPr>
        </a:p>
      </dgm:t>
    </dgm:pt>
    <dgm:pt modelId="{0C83A1FC-581F-4010-A91A-9B7AFBFEDD50}" type="sibTrans" cxnId="{8F53C96C-1894-4759-974A-E6897A316973}">
      <dgm:prSet/>
      <dgm:spPr/>
      <dgm:t>
        <a:bodyPr/>
        <a:lstStyle/>
        <a:p>
          <a:endParaRPr lang="zh-TW" altLang="en-US">
            <a:latin typeface="+mj-ea"/>
            <a:ea typeface="+mj-ea"/>
          </a:endParaRPr>
        </a:p>
      </dgm:t>
    </dgm:pt>
    <dgm:pt modelId="{621BB08B-2995-4A8C-A020-8A2FA714A62E}">
      <dgm:prSet phldrT="[文字]"/>
      <dgm:spPr/>
      <dgm:t>
        <a:bodyPr/>
        <a:lstStyle/>
        <a:p>
          <a:r>
            <a:rPr lang="zh-TW" altLang="en-US" dirty="0" smtClean="0">
              <a:latin typeface="+mj-ea"/>
              <a:ea typeface="+mj-ea"/>
            </a:rPr>
            <a:t>驗收</a:t>
          </a:r>
          <a:endParaRPr lang="zh-TW" altLang="en-US" dirty="0">
            <a:latin typeface="+mj-ea"/>
            <a:ea typeface="+mj-ea"/>
          </a:endParaRPr>
        </a:p>
      </dgm:t>
    </dgm:pt>
    <dgm:pt modelId="{5068359D-A023-42BA-A245-B5CC2FD7902C}" type="parTrans" cxnId="{D837A003-4625-46C0-ABE5-757F6D884D77}">
      <dgm:prSet/>
      <dgm:spPr/>
      <dgm:t>
        <a:bodyPr/>
        <a:lstStyle/>
        <a:p>
          <a:endParaRPr lang="zh-TW" altLang="en-US">
            <a:latin typeface="+mj-ea"/>
            <a:ea typeface="+mj-ea"/>
          </a:endParaRPr>
        </a:p>
      </dgm:t>
    </dgm:pt>
    <dgm:pt modelId="{B12A6C4B-E34F-4218-96BA-29C3DF5F66AD}" type="sibTrans" cxnId="{D837A003-4625-46C0-ABE5-757F6D884D77}">
      <dgm:prSet/>
      <dgm:spPr/>
      <dgm:t>
        <a:bodyPr/>
        <a:lstStyle/>
        <a:p>
          <a:endParaRPr lang="zh-TW" altLang="en-US">
            <a:latin typeface="+mj-ea"/>
            <a:ea typeface="+mj-ea"/>
          </a:endParaRPr>
        </a:p>
      </dgm:t>
    </dgm:pt>
    <dgm:pt modelId="{C2FC1E5B-8AF5-4834-B06E-280171374BB8}">
      <dgm:prSet phldrT="[文字]"/>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B40E734-9403-4585-BD8D-783EDBF324D3}" type="parTrans" cxnId="{DB1BDD4A-BBC3-49B2-90E8-7AD0C2C23404}">
      <dgm:prSet/>
      <dgm:spPr/>
      <dgm:t>
        <a:bodyPr/>
        <a:lstStyle/>
        <a:p>
          <a:endParaRPr lang="zh-TW" altLang="en-US">
            <a:latin typeface="+mj-ea"/>
            <a:ea typeface="+mj-ea"/>
          </a:endParaRPr>
        </a:p>
      </dgm:t>
    </dgm:pt>
    <dgm:pt modelId="{665FF32E-4EC8-4BAA-9DBE-54A7C5AFB1B5}" type="sibTrans" cxnId="{DB1BDD4A-BBC3-49B2-90E8-7AD0C2C23404}">
      <dgm:prSet/>
      <dgm:spPr/>
      <dgm:t>
        <a:bodyPr/>
        <a:lstStyle/>
        <a:p>
          <a:endParaRPr lang="zh-TW" altLang="en-US">
            <a:latin typeface="+mj-ea"/>
            <a:ea typeface="+mj-ea"/>
          </a:endParaRPr>
        </a:p>
      </dgm:t>
    </dgm:pt>
    <dgm:pt modelId="{FFA995E8-00EE-4E5D-81C8-A7748248C952}">
      <dgm:prSet phldrT="[文字]"/>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1F312C0-3685-4B82-9642-175A4CEED65B}" type="parTrans" cxnId="{81F8B3A1-501D-4913-8554-245D6657785B}">
      <dgm:prSet/>
      <dgm:spPr/>
      <dgm:t>
        <a:bodyPr/>
        <a:lstStyle/>
        <a:p>
          <a:endParaRPr lang="zh-TW" altLang="en-US">
            <a:latin typeface="+mj-ea"/>
            <a:ea typeface="+mj-ea"/>
          </a:endParaRPr>
        </a:p>
      </dgm:t>
    </dgm:pt>
    <dgm:pt modelId="{948F6AE2-E624-402C-A5D1-E1D1E8A4BD1F}" type="sibTrans" cxnId="{81F8B3A1-501D-4913-8554-245D6657785B}">
      <dgm:prSet/>
      <dgm:spPr/>
      <dgm:t>
        <a:bodyPr/>
        <a:lstStyle/>
        <a:p>
          <a:endParaRPr lang="zh-TW" altLang="en-US">
            <a:latin typeface="+mj-ea"/>
            <a:ea typeface="+mj-ea"/>
          </a:endParaRPr>
        </a:p>
      </dgm:t>
    </dgm:pt>
    <dgm:pt modelId="{489904D3-37E1-4E16-9D54-077D126DB429}">
      <dgm:prSet phldrT="[文字]"/>
      <dgm:spPr/>
      <dgm:t>
        <a:bodyPr/>
        <a:lstStyle/>
        <a:p>
          <a:r>
            <a:rPr lang="zh-TW" altLang="en-US" dirty="0" smtClean="0">
              <a:latin typeface="+mj-ea"/>
              <a:ea typeface="+mj-ea"/>
            </a:rPr>
            <a:t>適用要件嚴格程度</a:t>
          </a:r>
          <a:endParaRPr lang="zh-TW" altLang="en-US" dirty="0">
            <a:latin typeface="+mj-ea"/>
            <a:ea typeface="+mj-ea"/>
          </a:endParaRPr>
        </a:p>
      </dgm:t>
    </dgm:pt>
    <dgm:pt modelId="{4731A2C4-04A3-40F1-8689-AC1F577A9AB6}" type="parTrans" cxnId="{A516AC5A-E053-4AF8-81DE-EF6C94061A1D}">
      <dgm:prSet/>
      <dgm:spPr/>
      <dgm:t>
        <a:bodyPr/>
        <a:lstStyle/>
        <a:p>
          <a:endParaRPr lang="zh-TW" altLang="en-US">
            <a:latin typeface="+mj-ea"/>
            <a:ea typeface="+mj-ea"/>
          </a:endParaRPr>
        </a:p>
      </dgm:t>
    </dgm:pt>
    <dgm:pt modelId="{353D0547-8206-40D2-867C-8622137DAD65}" type="sibTrans" cxnId="{A516AC5A-E053-4AF8-81DE-EF6C94061A1D}">
      <dgm:prSet/>
      <dgm:spPr/>
      <dgm:t>
        <a:bodyPr/>
        <a:lstStyle/>
        <a:p>
          <a:endParaRPr lang="zh-TW" altLang="en-US">
            <a:latin typeface="+mj-ea"/>
            <a:ea typeface="+mj-ea"/>
          </a:endParaRPr>
        </a:p>
      </dgm:t>
    </dgm:pt>
    <dgm:pt modelId="{0280CF3F-8D11-4376-A82E-F638C001F218}">
      <dgm:prSet phldrT="[文字]" phldr="1"/>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E657501-0099-47C3-A579-9C583A667F45}" type="parTrans" cxnId="{51F878EC-012D-4C4A-957C-BACCD0B44F84}">
      <dgm:prSet/>
      <dgm:spPr/>
      <dgm:t>
        <a:bodyPr/>
        <a:lstStyle/>
        <a:p>
          <a:endParaRPr lang="zh-TW" altLang="en-US">
            <a:latin typeface="+mj-ea"/>
            <a:ea typeface="+mj-ea"/>
          </a:endParaRPr>
        </a:p>
      </dgm:t>
    </dgm:pt>
    <dgm:pt modelId="{90DBF855-099B-4500-B07A-B1ED33E15C9B}" type="sibTrans" cxnId="{51F878EC-012D-4C4A-957C-BACCD0B44F84}">
      <dgm:prSet/>
      <dgm:spPr/>
      <dgm:t>
        <a:bodyPr/>
        <a:lstStyle/>
        <a:p>
          <a:endParaRPr lang="zh-TW" altLang="en-US">
            <a:latin typeface="+mj-ea"/>
            <a:ea typeface="+mj-ea"/>
          </a:endParaRPr>
        </a:p>
      </dgm:t>
    </dgm:pt>
    <dgm:pt modelId="{FFBC590B-3BFB-4AB2-892F-BFE98D7E6440}">
      <dgm:prSet phldrT="[文字]"/>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0A466D5-6172-43F5-9B68-0F553555EE61}" type="parTrans" cxnId="{C942BEEF-7306-43F8-A34D-3BEDB85C1281}">
      <dgm:prSet/>
      <dgm:spPr/>
      <dgm:t>
        <a:bodyPr/>
        <a:lstStyle/>
        <a:p>
          <a:endParaRPr lang="zh-TW" altLang="en-US">
            <a:latin typeface="+mj-ea"/>
            <a:ea typeface="+mj-ea"/>
          </a:endParaRPr>
        </a:p>
      </dgm:t>
    </dgm:pt>
    <dgm:pt modelId="{7336D1F7-579A-4CA9-908D-EEFF8C0569F9}" type="sibTrans" cxnId="{C942BEEF-7306-43F8-A34D-3BEDB85C1281}">
      <dgm:prSet/>
      <dgm:spPr/>
      <dgm:t>
        <a:bodyPr/>
        <a:lstStyle/>
        <a:p>
          <a:endParaRPr lang="zh-TW" altLang="en-US">
            <a:latin typeface="+mj-ea"/>
            <a:ea typeface="+mj-ea"/>
          </a:endParaRPr>
        </a:p>
      </dgm:t>
    </dgm:pt>
    <dgm:pt modelId="{E591B0DC-742C-4FDF-8F8C-E9396EABEEE0}">
      <dgm:prSet phldrT="[文字]"/>
      <dgm:spPr/>
      <dgm:t>
        <a:bodyPr/>
        <a:lstStyle/>
        <a:p>
          <a:r>
            <a:rPr lang="zh-TW" altLang="en-US" dirty="0" smtClean="0">
              <a:latin typeface="+mj-ea"/>
              <a:ea typeface="+mj-ea"/>
            </a:rPr>
            <a:t>執行彈性</a:t>
          </a:r>
          <a:endParaRPr lang="zh-TW" altLang="en-US" dirty="0">
            <a:latin typeface="+mj-ea"/>
            <a:ea typeface="+mj-ea"/>
          </a:endParaRPr>
        </a:p>
      </dgm:t>
    </dgm:pt>
    <dgm:pt modelId="{4869BF93-0591-41BD-8790-46504F9FC718}" type="parTrans" cxnId="{8000187D-C3B6-4858-9AD8-6E02F19ADFCC}">
      <dgm:prSet/>
      <dgm:spPr/>
      <dgm:t>
        <a:bodyPr/>
        <a:lstStyle/>
        <a:p>
          <a:endParaRPr lang="zh-TW" altLang="en-US">
            <a:latin typeface="+mj-ea"/>
            <a:ea typeface="+mj-ea"/>
          </a:endParaRPr>
        </a:p>
      </dgm:t>
    </dgm:pt>
    <dgm:pt modelId="{5E4445A5-F02C-48CF-BA99-28EC098888E0}" type="sibTrans" cxnId="{8000187D-C3B6-4858-9AD8-6E02F19ADFCC}">
      <dgm:prSet/>
      <dgm:spPr/>
      <dgm:t>
        <a:bodyPr/>
        <a:lstStyle/>
        <a:p>
          <a:endParaRPr lang="zh-TW" altLang="en-US">
            <a:latin typeface="+mj-ea"/>
            <a:ea typeface="+mj-ea"/>
          </a:endParaRPr>
        </a:p>
      </dgm:t>
    </dgm:pt>
    <dgm:pt modelId="{C11635C9-BE88-47ED-ADFD-B7D59F579B18}">
      <dgm:prSet phldrT="[文字]" phldr="1"/>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CBF6B4-A1D2-4574-8821-0D2CB87721B1}" type="parTrans" cxnId="{53B243C0-B064-4577-9B29-37FEAA5DB1DD}">
      <dgm:prSet/>
      <dgm:spPr/>
      <dgm:t>
        <a:bodyPr/>
        <a:lstStyle/>
        <a:p>
          <a:endParaRPr lang="zh-TW" altLang="en-US">
            <a:latin typeface="+mj-ea"/>
            <a:ea typeface="+mj-ea"/>
          </a:endParaRPr>
        </a:p>
      </dgm:t>
    </dgm:pt>
    <dgm:pt modelId="{0245A741-9F96-4DB9-8162-B62ABB7E295F}" type="sibTrans" cxnId="{53B243C0-B064-4577-9B29-37FEAA5DB1DD}">
      <dgm:prSet/>
      <dgm:spPr/>
      <dgm:t>
        <a:bodyPr/>
        <a:lstStyle/>
        <a:p>
          <a:endParaRPr lang="zh-TW" altLang="en-US">
            <a:latin typeface="+mj-ea"/>
            <a:ea typeface="+mj-ea"/>
          </a:endParaRPr>
        </a:p>
      </dgm:t>
    </dgm:pt>
    <dgm:pt modelId="{17A518E9-010A-46C7-A5E7-78A19682CF4C}">
      <dgm:prSet phldrT="[文字]"/>
      <dgm:spPr/>
      <dgm:t>
        <a:bodyPr/>
        <a:lstStyle/>
        <a:p>
          <a:endParaRPr lang="zh-TW" altLang="en-US" dirty="0">
            <a:latin typeface="+mj-ea"/>
            <a:ea typeface="+mj-ea"/>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6080990-0BF4-425C-A7DD-1B7B29404B19}" type="parTrans" cxnId="{B52B59ED-7A68-435F-91A5-36C0DC221DFD}">
      <dgm:prSet/>
      <dgm:spPr/>
      <dgm:t>
        <a:bodyPr/>
        <a:lstStyle/>
        <a:p>
          <a:endParaRPr lang="zh-TW" altLang="en-US">
            <a:latin typeface="+mj-ea"/>
            <a:ea typeface="+mj-ea"/>
          </a:endParaRPr>
        </a:p>
      </dgm:t>
    </dgm:pt>
    <dgm:pt modelId="{E90DCAD2-29A0-4937-AFDC-3D987CCD4A84}" type="sibTrans" cxnId="{B52B59ED-7A68-435F-91A5-36C0DC221DFD}">
      <dgm:prSet/>
      <dgm:spPr/>
      <dgm:t>
        <a:bodyPr/>
        <a:lstStyle/>
        <a:p>
          <a:endParaRPr lang="zh-TW" altLang="en-US">
            <a:latin typeface="+mj-ea"/>
            <a:ea typeface="+mj-ea"/>
          </a:endParaRPr>
        </a:p>
      </dgm:t>
    </dgm:pt>
    <dgm:pt modelId="{FA7B5B09-1DD3-49F9-AF1C-EFA9DFE1AFE0}" type="pres">
      <dgm:prSet presAssocID="{50B8EAEF-C35D-4399-BA2A-D5398F8667CB}" presName="theList" presStyleCnt="0">
        <dgm:presLayoutVars>
          <dgm:dir/>
          <dgm:animLvl val="lvl"/>
          <dgm:resizeHandles val="exact"/>
        </dgm:presLayoutVars>
      </dgm:prSet>
      <dgm:spPr/>
      <dgm:t>
        <a:bodyPr/>
        <a:lstStyle/>
        <a:p>
          <a:endParaRPr lang="zh-TW" altLang="en-US"/>
        </a:p>
      </dgm:t>
    </dgm:pt>
    <dgm:pt modelId="{36B9B8E6-C364-493A-B617-BF717EA0C78C}" type="pres">
      <dgm:prSet presAssocID="{BD45CD7E-DBC4-48AA-9DB8-7663E0DCC4C3}" presName="compNode" presStyleCnt="0"/>
      <dgm:spPr/>
    </dgm:pt>
    <dgm:pt modelId="{2DB248CC-11F2-411D-BA03-25E6037521B9}" type="pres">
      <dgm:prSet presAssocID="{BD45CD7E-DBC4-48AA-9DB8-7663E0DCC4C3}" presName="aNode" presStyleLbl="bgShp" presStyleIdx="0" presStyleCnt="5"/>
      <dgm:spPr/>
      <dgm:t>
        <a:bodyPr/>
        <a:lstStyle/>
        <a:p>
          <a:endParaRPr lang="zh-TW" altLang="en-US"/>
        </a:p>
      </dgm:t>
    </dgm:pt>
    <dgm:pt modelId="{1CFB63BC-5E7F-479D-9DA3-BF2504C88C13}" type="pres">
      <dgm:prSet presAssocID="{BD45CD7E-DBC4-48AA-9DB8-7663E0DCC4C3}" presName="textNode" presStyleLbl="bgShp" presStyleIdx="0" presStyleCnt="5"/>
      <dgm:spPr/>
      <dgm:t>
        <a:bodyPr/>
        <a:lstStyle/>
        <a:p>
          <a:endParaRPr lang="zh-TW" altLang="en-US"/>
        </a:p>
      </dgm:t>
    </dgm:pt>
    <dgm:pt modelId="{54B167A2-8540-48CC-BBF3-5E847C1A8622}" type="pres">
      <dgm:prSet presAssocID="{BD45CD7E-DBC4-48AA-9DB8-7663E0DCC4C3}" presName="compChildNode" presStyleCnt="0"/>
      <dgm:spPr/>
    </dgm:pt>
    <dgm:pt modelId="{2B90EE2C-C895-4648-80DC-F098508AD378}" type="pres">
      <dgm:prSet presAssocID="{BD45CD7E-DBC4-48AA-9DB8-7663E0DCC4C3}" presName="theInnerList" presStyleCnt="0"/>
      <dgm:spPr/>
    </dgm:pt>
    <dgm:pt modelId="{2EC405B1-E781-472B-8ABB-4860A79B8EE6}" type="pres">
      <dgm:prSet presAssocID="{DE5412DE-D880-414E-9C04-C300A18FE9BA}" presName="childNode" presStyleLbl="node1" presStyleIdx="0" presStyleCnt="10">
        <dgm:presLayoutVars>
          <dgm:bulletEnabled val="1"/>
        </dgm:presLayoutVars>
      </dgm:prSet>
      <dgm:spPr/>
      <dgm:t>
        <a:bodyPr/>
        <a:lstStyle/>
        <a:p>
          <a:endParaRPr lang="zh-TW" altLang="en-US"/>
        </a:p>
      </dgm:t>
    </dgm:pt>
    <dgm:pt modelId="{69E25500-34A3-4789-A664-26885E0DE321}" type="pres">
      <dgm:prSet presAssocID="{DE5412DE-D880-414E-9C04-C300A18FE9BA}" presName="aSpace2" presStyleCnt="0"/>
      <dgm:spPr/>
    </dgm:pt>
    <dgm:pt modelId="{565541DB-1977-46E3-A4FD-4AB9C5930549}" type="pres">
      <dgm:prSet presAssocID="{2C49408E-29A9-4B45-B329-9D41220FD59B}" presName="childNode" presStyleLbl="node1" presStyleIdx="1" presStyleCnt="10">
        <dgm:presLayoutVars>
          <dgm:bulletEnabled val="1"/>
        </dgm:presLayoutVars>
      </dgm:prSet>
      <dgm:spPr/>
      <dgm:t>
        <a:bodyPr/>
        <a:lstStyle/>
        <a:p>
          <a:endParaRPr lang="zh-TW" altLang="en-US"/>
        </a:p>
      </dgm:t>
    </dgm:pt>
    <dgm:pt modelId="{0F2AD8FB-AF8A-4297-9742-7DF21DFBA6D8}" type="pres">
      <dgm:prSet presAssocID="{BD45CD7E-DBC4-48AA-9DB8-7663E0DCC4C3}" presName="aSpace" presStyleCnt="0"/>
      <dgm:spPr/>
    </dgm:pt>
    <dgm:pt modelId="{06DA48A5-6A2E-4399-B669-F12FB04496C0}" type="pres">
      <dgm:prSet presAssocID="{489904D3-37E1-4E16-9D54-077D126DB429}" presName="compNode" presStyleCnt="0"/>
      <dgm:spPr/>
    </dgm:pt>
    <dgm:pt modelId="{5C9E3AA9-4F73-412E-987C-E5A29CE177D4}" type="pres">
      <dgm:prSet presAssocID="{489904D3-37E1-4E16-9D54-077D126DB429}" presName="aNode" presStyleLbl="bgShp" presStyleIdx="1" presStyleCnt="5"/>
      <dgm:spPr/>
      <dgm:t>
        <a:bodyPr/>
        <a:lstStyle/>
        <a:p>
          <a:endParaRPr lang="zh-TW" altLang="en-US"/>
        </a:p>
      </dgm:t>
    </dgm:pt>
    <dgm:pt modelId="{8BFF2971-131D-44BA-8A3C-BCF9A6499827}" type="pres">
      <dgm:prSet presAssocID="{489904D3-37E1-4E16-9D54-077D126DB429}" presName="textNode" presStyleLbl="bgShp" presStyleIdx="1" presStyleCnt="5"/>
      <dgm:spPr/>
      <dgm:t>
        <a:bodyPr/>
        <a:lstStyle/>
        <a:p>
          <a:endParaRPr lang="zh-TW" altLang="en-US"/>
        </a:p>
      </dgm:t>
    </dgm:pt>
    <dgm:pt modelId="{7DDF8425-9568-40F8-B70B-26C5E0C6354A}" type="pres">
      <dgm:prSet presAssocID="{489904D3-37E1-4E16-9D54-077D126DB429}" presName="compChildNode" presStyleCnt="0"/>
      <dgm:spPr/>
    </dgm:pt>
    <dgm:pt modelId="{CC8B669A-B7E8-4C87-BA64-E38171273399}" type="pres">
      <dgm:prSet presAssocID="{489904D3-37E1-4E16-9D54-077D126DB429}" presName="theInnerList" presStyleCnt="0"/>
      <dgm:spPr/>
    </dgm:pt>
    <dgm:pt modelId="{7BB134D6-E3F0-4566-9C08-39A1FA5D7D46}" type="pres">
      <dgm:prSet presAssocID="{0280CF3F-8D11-4376-A82E-F638C001F218}" presName="childNode" presStyleLbl="node1" presStyleIdx="2" presStyleCnt="10">
        <dgm:presLayoutVars>
          <dgm:bulletEnabled val="1"/>
        </dgm:presLayoutVars>
      </dgm:prSet>
      <dgm:spPr/>
      <dgm:t>
        <a:bodyPr/>
        <a:lstStyle/>
        <a:p>
          <a:endParaRPr lang="zh-TW" altLang="en-US"/>
        </a:p>
      </dgm:t>
    </dgm:pt>
    <dgm:pt modelId="{794E8D95-5D93-4460-BCEB-F32924DA90F1}" type="pres">
      <dgm:prSet presAssocID="{0280CF3F-8D11-4376-A82E-F638C001F218}" presName="aSpace2" presStyleCnt="0"/>
      <dgm:spPr/>
    </dgm:pt>
    <dgm:pt modelId="{CBBB850C-1BB3-4362-9D52-343608031DC6}" type="pres">
      <dgm:prSet presAssocID="{FFBC590B-3BFB-4AB2-892F-BFE98D7E6440}" presName="childNode" presStyleLbl="node1" presStyleIdx="3" presStyleCnt="10">
        <dgm:presLayoutVars>
          <dgm:bulletEnabled val="1"/>
        </dgm:presLayoutVars>
      </dgm:prSet>
      <dgm:spPr/>
      <dgm:t>
        <a:bodyPr/>
        <a:lstStyle/>
        <a:p>
          <a:endParaRPr lang="zh-TW" altLang="en-US"/>
        </a:p>
      </dgm:t>
    </dgm:pt>
    <dgm:pt modelId="{B68B16ED-5EA9-413C-83F1-E7C655D182E7}" type="pres">
      <dgm:prSet presAssocID="{489904D3-37E1-4E16-9D54-077D126DB429}" presName="aSpace" presStyleCnt="0"/>
      <dgm:spPr/>
    </dgm:pt>
    <dgm:pt modelId="{A1398055-5419-44C1-9C34-8EB7480F2069}" type="pres">
      <dgm:prSet presAssocID="{E591B0DC-742C-4FDF-8F8C-E9396EABEEE0}" presName="compNode" presStyleCnt="0"/>
      <dgm:spPr/>
    </dgm:pt>
    <dgm:pt modelId="{0E4DFEE9-C45F-4B1D-AF11-FC3D6F038B07}" type="pres">
      <dgm:prSet presAssocID="{E591B0DC-742C-4FDF-8F8C-E9396EABEEE0}" presName="aNode" presStyleLbl="bgShp" presStyleIdx="2" presStyleCnt="5"/>
      <dgm:spPr/>
      <dgm:t>
        <a:bodyPr/>
        <a:lstStyle/>
        <a:p>
          <a:endParaRPr lang="zh-TW" altLang="en-US"/>
        </a:p>
      </dgm:t>
    </dgm:pt>
    <dgm:pt modelId="{26904464-C88E-45D1-88E3-C48634A9E69D}" type="pres">
      <dgm:prSet presAssocID="{E591B0DC-742C-4FDF-8F8C-E9396EABEEE0}" presName="textNode" presStyleLbl="bgShp" presStyleIdx="2" presStyleCnt="5"/>
      <dgm:spPr/>
      <dgm:t>
        <a:bodyPr/>
        <a:lstStyle/>
        <a:p>
          <a:endParaRPr lang="zh-TW" altLang="en-US"/>
        </a:p>
      </dgm:t>
    </dgm:pt>
    <dgm:pt modelId="{83E9161D-0DE4-45D2-8B43-878D7CD9182F}" type="pres">
      <dgm:prSet presAssocID="{E591B0DC-742C-4FDF-8F8C-E9396EABEEE0}" presName="compChildNode" presStyleCnt="0"/>
      <dgm:spPr/>
    </dgm:pt>
    <dgm:pt modelId="{7AB44EC7-55D0-45B1-96FF-A5AEBBF62D3C}" type="pres">
      <dgm:prSet presAssocID="{E591B0DC-742C-4FDF-8F8C-E9396EABEEE0}" presName="theInnerList" presStyleCnt="0"/>
      <dgm:spPr/>
    </dgm:pt>
    <dgm:pt modelId="{8D4E4F72-3481-46FC-9FC6-F8609305C7FB}" type="pres">
      <dgm:prSet presAssocID="{C11635C9-BE88-47ED-ADFD-B7D59F579B18}" presName="childNode" presStyleLbl="node1" presStyleIdx="4" presStyleCnt="10">
        <dgm:presLayoutVars>
          <dgm:bulletEnabled val="1"/>
        </dgm:presLayoutVars>
      </dgm:prSet>
      <dgm:spPr/>
      <dgm:t>
        <a:bodyPr/>
        <a:lstStyle/>
        <a:p>
          <a:endParaRPr lang="zh-TW" altLang="en-US"/>
        </a:p>
      </dgm:t>
    </dgm:pt>
    <dgm:pt modelId="{D50C1439-901B-437C-9223-67E963F77610}" type="pres">
      <dgm:prSet presAssocID="{C11635C9-BE88-47ED-ADFD-B7D59F579B18}" presName="aSpace2" presStyleCnt="0"/>
      <dgm:spPr/>
    </dgm:pt>
    <dgm:pt modelId="{6264B7E8-3301-4E72-BB65-CA62C712B3A2}" type="pres">
      <dgm:prSet presAssocID="{17A518E9-010A-46C7-A5E7-78A19682CF4C}" presName="childNode" presStyleLbl="node1" presStyleIdx="5" presStyleCnt="10">
        <dgm:presLayoutVars>
          <dgm:bulletEnabled val="1"/>
        </dgm:presLayoutVars>
      </dgm:prSet>
      <dgm:spPr/>
      <dgm:t>
        <a:bodyPr/>
        <a:lstStyle/>
        <a:p>
          <a:endParaRPr lang="zh-TW" altLang="en-US"/>
        </a:p>
      </dgm:t>
    </dgm:pt>
    <dgm:pt modelId="{FA9E4AC2-4A09-4C04-8ADF-C35D5D2D712F}" type="pres">
      <dgm:prSet presAssocID="{E591B0DC-742C-4FDF-8F8C-E9396EABEEE0}" presName="aSpace" presStyleCnt="0"/>
      <dgm:spPr/>
    </dgm:pt>
    <dgm:pt modelId="{E0260D24-AF84-4FAD-99C5-9D2F472B7A57}" type="pres">
      <dgm:prSet presAssocID="{CF3E3432-D503-44AF-984C-5E79CE0E924E}" presName="compNode" presStyleCnt="0"/>
      <dgm:spPr/>
    </dgm:pt>
    <dgm:pt modelId="{7E7D3045-630C-4EFA-A465-E4DF492CF5C0}" type="pres">
      <dgm:prSet presAssocID="{CF3E3432-D503-44AF-984C-5E79CE0E924E}" presName="aNode" presStyleLbl="bgShp" presStyleIdx="3" presStyleCnt="5"/>
      <dgm:spPr/>
      <dgm:t>
        <a:bodyPr/>
        <a:lstStyle/>
        <a:p>
          <a:endParaRPr lang="zh-TW" altLang="en-US"/>
        </a:p>
      </dgm:t>
    </dgm:pt>
    <dgm:pt modelId="{93D12A08-F2BD-4792-B03C-9FB5AEB2E586}" type="pres">
      <dgm:prSet presAssocID="{CF3E3432-D503-44AF-984C-5E79CE0E924E}" presName="textNode" presStyleLbl="bgShp" presStyleIdx="3" presStyleCnt="5"/>
      <dgm:spPr/>
      <dgm:t>
        <a:bodyPr/>
        <a:lstStyle/>
        <a:p>
          <a:endParaRPr lang="zh-TW" altLang="en-US"/>
        </a:p>
      </dgm:t>
    </dgm:pt>
    <dgm:pt modelId="{98C4CBCD-D0BE-4D27-BADF-2055E7B00B73}" type="pres">
      <dgm:prSet presAssocID="{CF3E3432-D503-44AF-984C-5E79CE0E924E}" presName="compChildNode" presStyleCnt="0"/>
      <dgm:spPr/>
    </dgm:pt>
    <dgm:pt modelId="{2AB48EB6-F330-45CE-B4DB-E31BC41A20BF}" type="pres">
      <dgm:prSet presAssocID="{CF3E3432-D503-44AF-984C-5E79CE0E924E}" presName="theInnerList" presStyleCnt="0"/>
      <dgm:spPr/>
    </dgm:pt>
    <dgm:pt modelId="{FA51596F-BEF4-42A7-870A-EF7E0E52617B}" type="pres">
      <dgm:prSet presAssocID="{F5B7799D-4BFD-445D-A0FF-2A19877E12E2}" presName="childNode" presStyleLbl="node1" presStyleIdx="6" presStyleCnt="10">
        <dgm:presLayoutVars>
          <dgm:bulletEnabled val="1"/>
        </dgm:presLayoutVars>
      </dgm:prSet>
      <dgm:spPr/>
      <dgm:t>
        <a:bodyPr/>
        <a:lstStyle/>
        <a:p>
          <a:endParaRPr lang="zh-TW" altLang="en-US"/>
        </a:p>
      </dgm:t>
    </dgm:pt>
    <dgm:pt modelId="{67EF8AEA-4700-4590-8EDF-1E1EA782409C}" type="pres">
      <dgm:prSet presAssocID="{F5B7799D-4BFD-445D-A0FF-2A19877E12E2}" presName="aSpace2" presStyleCnt="0"/>
      <dgm:spPr/>
    </dgm:pt>
    <dgm:pt modelId="{B9653D73-EC0D-4884-8F57-33C317909EC3}" type="pres">
      <dgm:prSet presAssocID="{BD9CE221-A9CF-49DB-BBB9-DB54DEC49A1A}" presName="childNode" presStyleLbl="node1" presStyleIdx="7" presStyleCnt="10">
        <dgm:presLayoutVars>
          <dgm:bulletEnabled val="1"/>
        </dgm:presLayoutVars>
      </dgm:prSet>
      <dgm:spPr/>
      <dgm:t>
        <a:bodyPr/>
        <a:lstStyle/>
        <a:p>
          <a:endParaRPr lang="zh-TW" altLang="en-US"/>
        </a:p>
      </dgm:t>
    </dgm:pt>
    <dgm:pt modelId="{B07A4EE0-4201-4496-ABED-32D58156A8E5}" type="pres">
      <dgm:prSet presAssocID="{CF3E3432-D503-44AF-984C-5E79CE0E924E}" presName="aSpace" presStyleCnt="0"/>
      <dgm:spPr/>
    </dgm:pt>
    <dgm:pt modelId="{0A5A71A3-1EB6-4259-A7CD-42E2E44F0975}" type="pres">
      <dgm:prSet presAssocID="{621BB08B-2995-4A8C-A020-8A2FA714A62E}" presName="compNode" presStyleCnt="0"/>
      <dgm:spPr/>
    </dgm:pt>
    <dgm:pt modelId="{60684D26-BCE3-4751-AB29-8F71EC9CA052}" type="pres">
      <dgm:prSet presAssocID="{621BB08B-2995-4A8C-A020-8A2FA714A62E}" presName="aNode" presStyleLbl="bgShp" presStyleIdx="4" presStyleCnt="5"/>
      <dgm:spPr/>
      <dgm:t>
        <a:bodyPr/>
        <a:lstStyle/>
        <a:p>
          <a:endParaRPr lang="zh-TW" altLang="en-US"/>
        </a:p>
      </dgm:t>
    </dgm:pt>
    <dgm:pt modelId="{95BF4F82-061E-4BC3-9F2F-FBFAA0212FFF}" type="pres">
      <dgm:prSet presAssocID="{621BB08B-2995-4A8C-A020-8A2FA714A62E}" presName="textNode" presStyleLbl="bgShp" presStyleIdx="4" presStyleCnt="5"/>
      <dgm:spPr/>
      <dgm:t>
        <a:bodyPr/>
        <a:lstStyle/>
        <a:p>
          <a:endParaRPr lang="zh-TW" altLang="en-US"/>
        </a:p>
      </dgm:t>
    </dgm:pt>
    <dgm:pt modelId="{86D7E8B9-7338-4DCB-B678-4767732D6F04}" type="pres">
      <dgm:prSet presAssocID="{621BB08B-2995-4A8C-A020-8A2FA714A62E}" presName="compChildNode" presStyleCnt="0"/>
      <dgm:spPr/>
    </dgm:pt>
    <dgm:pt modelId="{9D6C2BD7-1DE1-4F56-8D83-AE4E1829FEA8}" type="pres">
      <dgm:prSet presAssocID="{621BB08B-2995-4A8C-A020-8A2FA714A62E}" presName="theInnerList" presStyleCnt="0"/>
      <dgm:spPr/>
    </dgm:pt>
    <dgm:pt modelId="{3ED39E69-1EC5-4078-B974-0C583CF22C27}" type="pres">
      <dgm:prSet presAssocID="{C2FC1E5B-8AF5-4834-B06E-280171374BB8}" presName="childNode" presStyleLbl="node1" presStyleIdx="8" presStyleCnt="10">
        <dgm:presLayoutVars>
          <dgm:bulletEnabled val="1"/>
        </dgm:presLayoutVars>
      </dgm:prSet>
      <dgm:spPr/>
      <dgm:t>
        <a:bodyPr/>
        <a:lstStyle/>
        <a:p>
          <a:endParaRPr lang="zh-TW" altLang="en-US"/>
        </a:p>
      </dgm:t>
    </dgm:pt>
    <dgm:pt modelId="{2495462E-BBDB-48B7-B583-0E7B042027DB}" type="pres">
      <dgm:prSet presAssocID="{C2FC1E5B-8AF5-4834-B06E-280171374BB8}" presName="aSpace2" presStyleCnt="0"/>
      <dgm:spPr/>
    </dgm:pt>
    <dgm:pt modelId="{5F7E5378-8FAD-4282-8225-B7D3B71A1FDC}" type="pres">
      <dgm:prSet presAssocID="{FFA995E8-00EE-4E5D-81C8-A7748248C952}" presName="childNode" presStyleLbl="node1" presStyleIdx="9" presStyleCnt="10">
        <dgm:presLayoutVars>
          <dgm:bulletEnabled val="1"/>
        </dgm:presLayoutVars>
      </dgm:prSet>
      <dgm:spPr/>
      <dgm:t>
        <a:bodyPr/>
        <a:lstStyle/>
        <a:p>
          <a:endParaRPr lang="zh-TW" altLang="en-US"/>
        </a:p>
      </dgm:t>
    </dgm:pt>
  </dgm:ptLst>
  <dgm:cxnLst>
    <dgm:cxn modelId="{EEE013C4-A2AA-4275-BAEA-6DECD98B15DD}" type="presOf" srcId="{BD9CE221-A9CF-49DB-BBB9-DB54DEC49A1A}" destId="{B9653D73-EC0D-4884-8F57-33C317909EC3}" srcOrd="0" destOrd="0" presId="urn:microsoft.com/office/officeart/2005/8/layout/lProcess2"/>
    <dgm:cxn modelId="{AA2946B9-549A-416D-88CF-A09E765143B1}" type="presOf" srcId="{CF3E3432-D503-44AF-984C-5E79CE0E924E}" destId="{93D12A08-F2BD-4792-B03C-9FB5AEB2E586}" srcOrd="1" destOrd="0" presId="urn:microsoft.com/office/officeart/2005/8/layout/lProcess2"/>
    <dgm:cxn modelId="{8F53C96C-1894-4759-974A-E6897A316973}" srcId="{CF3E3432-D503-44AF-984C-5E79CE0E924E}" destId="{BD9CE221-A9CF-49DB-BBB9-DB54DEC49A1A}" srcOrd="1" destOrd="0" parTransId="{9EE50306-BE53-4EA8-BB67-5E99D0CB11CF}" sibTransId="{0C83A1FC-581F-4010-A91A-9B7AFBFEDD50}"/>
    <dgm:cxn modelId="{A49D5491-0C27-4069-97D7-C54CACA28404}" type="presOf" srcId="{2C49408E-29A9-4B45-B329-9D41220FD59B}" destId="{565541DB-1977-46E3-A4FD-4AB9C5930549}" srcOrd="0" destOrd="0" presId="urn:microsoft.com/office/officeart/2005/8/layout/lProcess2"/>
    <dgm:cxn modelId="{5A8A88B0-AB25-4976-9344-52D734AFB268}" type="presOf" srcId="{621BB08B-2995-4A8C-A020-8A2FA714A62E}" destId="{95BF4F82-061E-4BC3-9F2F-FBFAA0212FFF}" srcOrd="1" destOrd="0" presId="urn:microsoft.com/office/officeart/2005/8/layout/lProcess2"/>
    <dgm:cxn modelId="{1853F262-4B9E-433E-A2A8-55D879541683}" type="presOf" srcId="{FFA995E8-00EE-4E5D-81C8-A7748248C952}" destId="{5F7E5378-8FAD-4282-8225-B7D3B71A1FDC}" srcOrd="0" destOrd="0" presId="urn:microsoft.com/office/officeart/2005/8/layout/lProcess2"/>
    <dgm:cxn modelId="{51F878EC-012D-4C4A-957C-BACCD0B44F84}" srcId="{489904D3-37E1-4E16-9D54-077D126DB429}" destId="{0280CF3F-8D11-4376-A82E-F638C001F218}" srcOrd="0" destOrd="0" parTransId="{AE657501-0099-47C3-A579-9C583A667F45}" sibTransId="{90DBF855-099B-4500-B07A-B1ED33E15C9B}"/>
    <dgm:cxn modelId="{93B9447A-BFDC-4572-8A2F-548F8DDBAEEA}" type="presOf" srcId="{50B8EAEF-C35D-4399-BA2A-D5398F8667CB}" destId="{FA7B5B09-1DD3-49F9-AF1C-EFA9DFE1AFE0}" srcOrd="0" destOrd="0" presId="urn:microsoft.com/office/officeart/2005/8/layout/lProcess2"/>
    <dgm:cxn modelId="{F233C250-0C92-4E60-BD25-9C5E4202C99C}" srcId="{BD45CD7E-DBC4-48AA-9DB8-7663E0DCC4C3}" destId="{2C49408E-29A9-4B45-B329-9D41220FD59B}" srcOrd="1" destOrd="0" parTransId="{2ADF968E-462D-4100-B644-96F1C5E5E39B}" sibTransId="{24E27A6D-6203-43BD-8D0A-6C621761A0EA}"/>
    <dgm:cxn modelId="{8000187D-C3B6-4858-9AD8-6E02F19ADFCC}" srcId="{50B8EAEF-C35D-4399-BA2A-D5398F8667CB}" destId="{E591B0DC-742C-4FDF-8F8C-E9396EABEEE0}" srcOrd="2" destOrd="0" parTransId="{4869BF93-0591-41BD-8790-46504F9FC718}" sibTransId="{5E4445A5-F02C-48CF-BA99-28EC098888E0}"/>
    <dgm:cxn modelId="{DE7BD03E-4F88-4FD5-A94E-035830F889C8}" type="presOf" srcId="{489904D3-37E1-4E16-9D54-077D126DB429}" destId="{8BFF2971-131D-44BA-8A3C-BCF9A6499827}" srcOrd="1" destOrd="0" presId="urn:microsoft.com/office/officeart/2005/8/layout/lProcess2"/>
    <dgm:cxn modelId="{81F8B3A1-501D-4913-8554-245D6657785B}" srcId="{621BB08B-2995-4A8C-A020-8A2FA714A62E}" destId="{FFA995E8-00EE-4E5D-81C8-A7748248C952}" srcOrd="1" destOrd="0" parTransId="{01F312C0-3685-4B82-9642-175A4CEED65B}" sibTransId="{948F6AE2-E624-402C-A5D1-E1D1E8A4BD1F}"/>
    <dgm:cxn modelId="{D837A003-4625-46C0-ABE5-757F6D884D77}" srcId="{50B8EAEF-C35D-4399-BA2A-D5398F8667CB}" destId="{621BB08B-2995-4A8C-A020-8A2FA714A62E}" srcOrd="4" destOrd="0" parTransId="{5068359D-A023-42BA-A245-B5CC2FD7902C}" sibTransId="{B12A6C4B-E34F-4218-96BA-29C3DF5F66AD}"/>
    <dgm:cxn modelId="{C7487AB7-7479-45F1-97C8-5C3E265299A7}" srcId="{BD45CD7E-DBC4-48AA-9DB8-7663E0DCC4C3}" destId="{DE5412DE-D880-414E-9C04-C300A18FE9BA}" srcOrd="0" destOrd="0" parTransId="{3557A86B-2EFF-4338-99CC-A141E0388D24}" sibTransId="{71E841FD-2192-4232-AB16-FC461DF73D4D}"/>
    <dgm:cxn modelId="{8CE05E0D-067A-42EF-B136-B32F40102F10}" type="presOf" srcId="{DE5412DE-D880-414E-9C04-C300A18FE9BA}" destId="{2EC405B1-E781-472B-8ABB-4860A79B8EE6}" srcOrd="0" destOrd="0" presId="urn:microsoft.com/office/officeart/2005/8/layout/lProcess2"/>
    <dgm:cxn modelId="{B52B59ED-7A68-435F-91A5-36C0DC221DFD}" srcId="{E591B0DC-742C-4FDF-8F8C-E9396EABEEE0}" destId="{17A518E9-010A-46C7-A5E7-78A19682CF4C}" srcOrd="1" destOrd="0" parTransId="{26080990-0BF4-425C-A7DD-1B7B29404B19}" sibTransId="{E90DCAD2-29A0-4937-AFDC-3D987CCD4A84}"/>
    <dgm:cxn modelId="{A54D1781-9881-4BB3-868B-799344778ED2}" type="presOf" srcId="{C11635C9-BE88-47ED-ADFD-B7D59F579B18}" destId="{8D4E4F72-3481-46FC-9FC6-F8609305C7FB}" srcOrd="0" destOrd="0" presId="urn:microsoft.com/office/officeart/2005/8/layout/lProcess2"/>
    <dgm:cxn modelId="{C942BEEF-7306-43F8-A34D-3BEDB85C1281}" srcId="{489904D3-37E1-4E16-9D54-077D126DB429}" destId="{FFBC590B-3BFB-4AB2-892F-BFE98D7E6440}" srcOrd="1" destOrd="0" parTransId="{A0A466D5-6172-43F5-9B68-0F553555EE61}" sibTransId="{7336D1F7-579A-4CA9-908D-EEFF8C0569F9}"/>
    <dgm:cxn modelId="{64B6ABCA-B7BC-45BE-9D55-0448788975CB}" type="presOf" srcId="{FFBC590B-3BFB-4AB2-892F-BFE98D7E6440}" destId="{CBBB850C-1BB3-4362-9D52-343608031DC6}" srcOrd="0" destOrd="0" presId="urn:microsoft.com/office/officeart/2005/8/layout/lProcess2"/>
    <dgm:cxn modelId="{DB1BDD4A-BBC3-49B2-90E8-7AD0C2C23404}" srcId="{621BB08B-2995-4A8C-A020-8A2FA714A62E}" destId="{C2FC1E5B-8AF5-4834-B06E-280171374BB8}" srcOrd="0" destOrd="0" parTransId="{4B40E734-9403-4585-BD8D-783EDBF324D3}" sibTransId="{665FF32E-4EC8-4BAA-9DBE-54A7C5AFB1B5}"/>
    <dgm:cxn modelId="{51800F1C-360E-4EDB-B4CB-AD39D53FB988}" type="presOf" srcId="{E591B0DC-742C-4FDF-8F8C-E9396EABEEE0}" destId="{0E4DFEE9-C45F-4B1D-AF11-FC3D6F038B07}" srcOrd="0" destOrd="0" presId="urn:microsoft.com/office/officeart/2005/8/layout/lProcess2"/>
    <dgm:cxn modelId="{F4BD6E24-DF8A-4A82-8D1E-2E0EC5285E34}" type="presOf" srcId="{CF3E3432-D503-44AF-984C-5E79CE0E924E}" destId="{7E7D3045-630C-4EFA-A465-E4DF492CF5C0}" srcOrd="0" destOrd="0" presId="urn:microsoft.com/office/officeart/2005/8/layout/lProcess2"/>
    <dgm:cxn modelId="{53B243C0-B064-4577-9B29-37FEAA5DB1DD}" srcId="{E591B0DC-742C-4FDF-8F8C-E9396EABEEE0}" destId="{C11635C9-BE88-47ED-ADFD-B7D59F579B18}" srcOrd="0" destOrd="0" parTransId="{5FCBF6B4-A1D2-4574-8821-0D2CB87721B1}" sibTransId="{0245A741-9F96-4DB9-8162-B62ABB7E295F}"/>
    <dgm:cxn modelId="{FA6978C2-E035-4E64-AB3F-AF243A1ADA9B}" srcId="{CF3E3432-D503-44AF-984C-5E79CE0E924E}" destId="{F5B7799D-4BFD-445D-A0FF-2A19877E12E2}" srcOrd="0" destOrd="0" parTransId="{069288E4-8CD1-42A3-8BAB-7ADCB5EF0418}" sibTransId="{CAC65161-CF7B-4DC9-BCBE-FADFA6F3271E}"/>
    <dgm:cxn modelId="{641B0E6D-AF7A-448B-A79B-08A3BE7C321C}" type="presOf" srcId="{E591B0DC-742C-4FDF-8F8C-E9396EABEEE0}" destId="{26904464-C88E-45D1-88E3-C48634A9E69D}" srcOrd="1" destOrd="0" presId="urn:microsoft.com/office/officeart/2005/8/layout/lProcess2"/>
    <dgm:cxn modelId="{FFD91A19-9297-4E3C-AB46-E2E9BE7C96EB}" type="presOf" srcId="{C2FC1E5B-8AF5-4834-B06E-280171374BB8}" destId="{3ED39E69-1EC5-4078-B974-0C583CF22C27}" srcOrd="0" destOrd="0" presId="urn:microsoft.com/office/officeart/2005/8/layout/lProcess2"/>
    <dgm:cxn modelId="{E9C973E4-AFEC-4FA1-9B12-20BBA580179D}" type="presOf" srcId="{0280CF3F-8D11-4376-A82E-F638C001F218}" destId="{7BB134D6-E3F0-4566-9C08-39A1FA5D7D46}" srcOrd="0" destOrd="0" presId="urn:microsoft.com/office/officeart/2005/8/layout/lProcess2"/>
    <dgm:cxn modelId="{D12D7C24-83F1-4703-B772-D1C31295346C}" type="presOf" srcId="{BD45CD7E-DBC4-48AA-9DB8-7663E0DCC4C3}" destId="{2DB248CC-11F2-411D-BA03-25E6037521B9}" srcOrd="0" destOrd="0" presId="urn:microsoft.com/office/officeart/2005/8/layout/lProcess2"/>
    <dgm:cxn modelId="{D9BC4794-D413-4123-9FB5-92A709A5A75B}" type="presOf" srcId="{17A518E9-010A-46C7-A5E7-78A19682CF4C}" destId="{6264B7E8-3301-4E72-BB65-CA62C712B3A2}" srcOrd="0" destOrd="0" presId="urn:microsoft.com/office/officeart/2005/8/layout/lProcess2"/>
    <dgm:cxn modelId="{95D66138-416A-4028-8733-7B472459351D}" type="presOf" srcId="{489904D3-37E1-4E16-9D54-077D126DB429}" destId="{5C9E3AA9-4F73-412E-987C-E5A29CE177D4}" srcOrd="0" destOrd="0" presId="urn:microsoft.com/office/officeart/2005/8/layout/lProcess2"/>
    <dgm:cxn modelId="{A516AC5A-E053-4AF8-81DE-EF6C94061A1D}" srcId="{50B8EAEF-C35D-4399-BA2A-D5398F8667CB}" destId="{489904D3-37E1-4E16-9D54-077D126DB429}" srcOrd="1" destOrd="0" parTransId="{4731A2C4-04A3-40F1-8689-AC1F577A9AB6}" sibTransId="{353D0547-8206-40D2-867C-8622137DAD65}"/>
    <dgm:cxn modelId="{BE5B949B-065B-40BB-8EF2-553C17EDD3C7}" type="presOf" srcId="{621BB08B-2995-4A8C-A020-8A2FA714A62E}" destId="{60684D26-BCE3-4751-AB29-8F71EC9CA052}" srcOrd="0" destOrd="0" presId="urn:microsoft.com/office/officeart/2005/8/layout/lProcess2"/>
    <dgm:cxn modelId="{AE7BF9C6-AFCF-4D8A-B548-E97D1AAB57F2}" type="presOf" srcId="{BD45CD7E-DBC4-48AA-9DB8-7663E0DCC4C3}" destId="{1CFB63BC-5E7F-479D-9DA3-BF2504C88C13}" srcOrd="1" destOrd="0" presId="urn:microsoft.com/office/officeart/2005/8/layout/lProcess2"/>
    <dgm:cxn modelId="{BEAB6142-8E35-4E34-A875-75C6994761E7}" srcId="{50B8EAEF-C35D-4399-BA2A-D5398F8667CB}" destId="{BD45CD7E-DBC4-48AA-9DB8-7663E0DCC4C3}" srcOrd="0" destOrd="0" parTransId="{03D72CEA-A5D6-436D-82CA-C8A3CE9D68D3}" sibTransId="{7C302B8D-E40F-461E-8349-0ABE3DA46CC2}"/>
    <dgm:cxn modelId="{2B22F901-9A35-470A-B1D2-1B4373A3DE99}" srcId="{50B8EAEF-C35D-4399-BA2A-D5398F8667CB}" destId="{CF3E3432-D503-44AF-984C-5E79CE0E924E}" srcOrd="3" destOrd="0" parTransId="{3805D612-CF21-4123-AEF9-F5681E161D40}" sibTransId="{118A0374-548C-443B-83DA-73BAE49430D6}"/>
    <dgm:cxn modelId="{CF70F588-92F2-4CEB-81EE-DD6607791C3C}" type="presOf" srcId="{F5B7799D-4BFD-445D-A0FF-2A19877E12E2}" destId="{FA51596F-BEF4-42A7-870A-EF7E0E52617B}" srcOrd="0" destOrd="0" presId="urn:microsoft.com/office/officeart/2005/8/layout/lProcess2"/>
    <dgm:cxn modelId="{31BFF147-7264-413E-9B45-29D67A9E5902}" type="presParOf" srcId="{FA7B5B09-1DD3-49F9-AF1C-EFA9DFE1AFE0}" destId="{36B9B8E6-C364-493A-B617-BF717EA0C78C}" srcOrd="0" destOrd="0" presId="urn:microsoft.com/office/officeart/2005/8/layout/lProcess2"/>
    <dgm:cxn modelId="{AFC647D4-65A5-430B-AB9C-52CFEF23F59B}" type="presParOf" srcId="{36B9B8E6-C364-493A-B617-BF717EA0C78C}" destId="{2DB248CC-11F2-411D-BA03-25E6037521B9}" srcOrd="0" destOrd="0" presId="urn:microsoft.com/office/officeart/2005/8/layout/lProcess2"/>
    <dgm:cxn modelId="{F4AD5592-0283-4A19-AADE-B12419BD1420}" type="presParOf" srcId="{36B9B8E6-C364-493A-B617-BF717EA0C78C}" destId="{1CFB63BC-5E7F-479D-9DA3-BF2504C88C13}" srcOrd="1" destOrd="0" presId="urn:microsoft.com/office/officeart/2005/8/layout/lProcess2"/>
    <dgm:cxn modelId="{566BCA7A-A74A-455D-A303-F6B1C156D658}" type="presParOf" srcId="{36B9B8E6-C364-493A-B617-BF717EA0C78C}" destId="{54B167A2-8540-48CC-BBF3-5E847C1A8622}" srcOrd="2" destOrd="0" presId="urn:microsoft.com/office/officeart/2005/8/layout/lProcess2"/>
    <dgm:cxn modelId="{A0074D34-DFD1-40F5-B155-44B8EC920272}" type="presParOf" srcId="{54B167A2-8540-48CC-BBF3-5E847C1A8622}" destId="{2B90EE2C-C895-4648-80DC-F098508AD378}" srcOrd="0" destOrd="0" presId="urn:microsoft.com/office/officeart/2005/8/layout/lProcess2"/>
    <dgm:cxn modelId="{5A084A7D-402D-4326-90BD-94DB52573E7A}" type="presParOf" srcId="{2B90EE2C-C895-4648-80DC-F098508AD378}" destId="{2EC405B1-E781-472B-8ABB-4860A79B8EE6}" srcOrd="0" destOrd="0" presId="urn:microsoft.com/office/officeart/2005/8/layout/lProcess2"/>
    <dgm:cxn modelId="{2C4AF7D0-3F70-415F-A8C3-E8E7B429CE14}" type="presParOf" srcId="{2B90EE2C-C895-4648-80DC-F098508AD378}" destId="{69E25500-34A3-4789-A664-26885E0DE321}" srcOrd="1" destOrd="0" presId="urn:microsoft.com/office/officeart/2005/8/layout/lProcess2"/>
    <dgm:cxn modelId="{1E145F94-5698-469B-BCED-A777DFDD2132}" type="presParOf" srcId="{2B90EE2C-C895-4648-80DC-F098508AD378}" destId="{565541DB-1977-46E3-A4FD-4AB9C5930549}" srcOrd="2" destOrd="0" presId="urn:microsoft.com/office/officeart/2005/8/layout/lProcess2"/>
    <dgm:cxn modelId="{D17A8B66-8F58-42D1-9FCF-D7291AC36E1A}" type="presParOf" srcId="{FA7B5B09-1DD3-49F9-AF1C-EFA9DFE1AFE0}" destId="{0F2AD8FB-AF8A-4297-9742-7DF21DFBA6D8}" srcOrd="1" destOrd="0" presId="urn:microsoft.com/office/officeart/2005/8/layout/lProcess2"/>
    <dgm:cxn modelId="{FEE9C08F-AC2F-4659-9C2E-757EB547E6F2}" type="presParOf" srcId="{FA7B5B09-1DD3-49F9-AF1C-EFA9DFE1AFE0}" destId="{06DA48A5-6A2E-4399-B669-F12FB04496C0}" srcOrd="2" destOrd="0" presId="urn:microsoft.com/office/officeart/2005/8/layout/lProcess2"/>
    <dgm:cxn modelId="{288AAE6B-8FA2-431D-B8A4-CF29234E0DCD}" type="presParOf" srcId="{06DA48A5-6A2E-4399-B669-F12FB04496C0}" destId="{5C9E3AA9-4F73-412E-987C-E5A29CE177D4}" srcOrd="0" destOrd="0" presId="urn:microsoft.com/office/officeart/2005/8/layout/lProcess2"/>
    <dgm:cxn modelId="{1D76CB92-C214-4E77-83FD-05508CA669C3}" type="presParOf" srcId="{06DA48A5-6A2E-4399-B669-F12FB04496C0}" destId="{8BFF2971-131D-44BA-8A3C-BCF9A6499827}" srcOrd="1" destOrd="0" presId="urn:microsoft.com/office/officeart/2005/8/layout/lProcess2"/>
    <dgm:cxn modelId="{293AE277-9D9C-418F-A848-A4CCF5E08103}" type="presParOf" srcId="{06DA48A5-6A2E-4399-B669-F12FB04496C0}" destId="{7DDF8425-9568-40F8-B70B-26C5E0C6354A}" srcOrd="2" destOrd="0" presId="urn:microsoft.com/office/officeart/2005/8/layout/lProcess2"/>
    <dgm:cxn modelId="{02EE8608-F646-4B8D-9761-0B91336BDD4B}" type="presParOf" srcId="{7DDF8425-9568-40F8-B70B-26C5E0C6354A}" destId="{CC8B669A-B7E8-4C87-BA64-E38171273399}" srcOrd="0" destOrd="0" presId="urn:microsoft.com/office/officeart/2005/8/layout/lProcess2"/>
    <dgm:cxn modelId="{F989B2D1-DBD5-43EF-AB77-C0A71C756676}" type="presParOf" srcId="{CC8B669A-B7E8-4C87-BA64-E38171273399}" destId="{7BB134D6-E3F0-4566-9C08-39A1FA5D7D46}" srcOrd="0" destOrd="0" presId="urn:microsoft.com/office/officeart/2005/8/layout/lProcess2"/>
    <dgm:cxn modelId="{27D336A3-3F3D-4B1D-9365-9D8EAA96B8A3}" type="presParOf" srcId="{CC8B669A-B7E8-4C87-BA64-E38171273399}" destId="{794E8D95-5D93-4460-BCEB-F32924DA90F1}" srcOrd="1" destOrd="0" presId="urn:microsoft.com/office/officeart/2005/8/layout/lProcess2"/>
    <dgm:cxn modelId="{CA8EB521-0285-46FE-95FF-7B7C81AC55C8}" type="presParOf" srcId="{CC8B669A-B7E8-4C87-BA64-E38171273399}" destId="{CBBB850C-1BB3-4362-9D52-343608031DC6}" srcOrd="2" destOrd="0" presId="urn:microsoft.com/office/officeart/2005/8/layout/lProcess2"/>
    <dgm:cxn modelId="{9178095C-252B-485F-A03D-DD0ACBF018C6}" type="presParOf" srcId="{FA7B5B09-1DD3-49F9-AF1C-EFA9DFE1AFE0}" destId="{B68B16ED-5EA9-413C-83F1-E7C655D182E7}" srcOrd="3" destOrd="0" presId="urn:microsoft.com/office/officeart/2005/8/layout/lProcess2"/>
    <dgm:cxn modelId="{E0EBCCB3-6438-4785-AEB6-525EE58AD5CB}" type="presParOf" srcId="{FA7B5B09-1DD3-49F9-AF1C-EFA9DFE1AFE0}" destId="{A1398055-5419-44C1-9C34-8EB7480F2069}" srcOrd="4" destOrd="0" presId="urn:microsoft.com/office/officeart/2005/8/layout/lProcess2"/>
    <dgm:cxn modelId="{005BBD5F-3B8B-4AD8-855A-A94B3873A385}" type="presParOf" srcId="{A1398055-5419-44C1-9C34-8EB7480F2069}" destId="{0E4DFEE9-C45F-4B1D-AF11-FC3D6F038B07}" srcOrd="0" destOrd="0" presId="urn:microsoft.com/office/officeart/2005/8/layout/lProcess2"/>
    <dgm:cxn modelId="{D0175B08-96C2-4979-BFF6-A0E628FC1A26}" type="presParOf" srcId="{A1398055-5419-44C1-9C34-8EB7480F2069}" destId="{26904464-C88E-45D1-88E3-C48634A9E69D}" srcOrd="1" destOrd="0" presId="urn:microsoft.com/office/officeart/2005/8/layout/lProcess2"/>
    <dgm:cxn modelId="{018C3C35-D297-4FC3-927C-3283588CD41B}" type="presParOf" srcId="{A1398055-5419-44C1-9C34-8EB7480F2069}" destId="{83E9161D-0DE4-45D2-8B43-878D7CD9182F}" srcOrd="2" destOrd="0" presId="urn:microsoft.com/office/officeart/2005/8/layout/lProcess2"/>
    <dgm:cxn modelId="{3E2E6923-5D11-48A7-B560-757D976079F9}" type="presParOf" srcId="{83E9161D-0DE4-45D2-8B43-878D7CD9182F}" destId="{7AB44EC7-55D0-45B1-96FF-A5AEBBF62D3C}" srcOrd="0" destOrd="0" presId="urn:microsoft.com/office/officeart/2005/8/layout/lProcess2"/>
    <dgm:cxn modelId="{BD9370DF-BB5C-4B09-916D-A454683EC33E}" type="presParOf" srcId="{7AB44EC7-55D0-45B1-96FF-A5AEBBF62D3C}" destId="{8D4E4F72-3481-46FC-9FC6-F8609305C7FB}" srcOrd="0" destOrd="0" presId="urn:microsoft.com/office/officeart/2005/8/layout/lProcess2"/>
    <dgm:cxn modelId="{110DA124-5C42-434B-B9F7-958242EE67EC}" type="presParOf" srcId="{7AB44EC7-55D0-45B1-96FF-A5AEBBF62D3C}" destId="{D50C1439-901B-437C-9223-67E963F77610}" srcOrd="1" destOrd="0" presId="urn:microsoft.com/office/officeart/2005/8/layout/lProcess2"/>
    <dgm:cxn modelId="{40E13B16-779D-41CD-9B09-94CDDB4C7688}" type="presParOf" srcId="{7AB44EC7-55D0-45B1-96FF-A5AEBBF62D3C}" destId="{6264B7E8-3301-4E72-BB65-CA62C712B3A2}" srcOrd="2" destOrd="0" presId="urn:microsoft.com/office/officeart/2005/8/layout/lProcess2"/>
    <dgm:cxn modelId="{11AA7456-F637-4C07-9393-8073FBA40EE2}" type="presParOf" srcId="{FA7B5B09-1DD3-49F9-AF1C-EFA9DFE1AFE0}" destId="{FA9E4AC2-4A09-4C04-8ADF-C35D5D2D712F}" srcOrd="5" destOrd="0" presId="urn:microsoft.com/office/officeart/2005/8/layout/lProcess2"/>
    <dgm:cxn modelId="{6E4C676B-842F-4799-8ED0-043A7D7F99F2}" type="presParOf" srcId="{FA7B5B09-1DD3-49F9-AF1C-EFA9DFE1AFE0}" destId="{E0260D24-AF84-4FAD-99C5-9D2F472B7A57}" srcOrd="6" destOrd="0" presId="urn:microsoft.com/office/officeart/2005/8/layout/lProcess2"/>
    <dgm:cxn modelId="{8ED9311A-35CB-409B-B6BA-B1A3AEC3DA0C}" type="presParOf" srcId="{E0260D24-AF84-4FAD-99C5-9D2F472B7A57}" destId="{7E7D3045-630C-4EFA-A465-E4DF492CF5C0}" srcOrd="0" destOrd="0" presId="urn:microsoft.com/office/officeart/2005/8/layout/lProcess2"/>
    <dgm:cxn modelId="{1E6B443B-DA98-41D2-A3E2-43C7B6BEB5A2}" type="presParOf" srcId="{E0260D24-AF84-4FAD-99C5-9D2F472B7A57}" destId="{93D12A08-F2BD-4792-B03C-9FB5AEB2E586}" srcOrd="1" destOrd="0" presId="urn:microsoft.com/office/officeart/2005/8/layout/lProcess2"/>
    <dgm:cxn modelId="{B6656A98-443D-4893-860A-469418AA2AFC}" type="presParOf" srcId="{E0260D24-AF84-4FAD-99C5-9D2F472B7A57}" destId="{98C4CBCD-D0BE-4D27-BADF-2055E7B00B73}" srcOrd="2" destOrd="0" presId="urn:microsoft.com/office/officeart/2005/8/layout/lProcess2"/>
    <dgm:cxn modelId="{8CEFA639-9428-496D-A91F-DBD80AAF7990}" type="presParOf" srcId="{98C4CBCD-D0BE-4D27-BADF-2055E7B00B73}" destId="{2AB48EB6-F330-45CE-B4DB-E31BC41A20BF}" srcOrd="0" destOrd="0" presId="urn:microsoft.com/office/officeart/2005/8/layout/lProcess2"/>
    <dgm:cxn modelId="{0BB8101C-137D-4677-9DF3-5A330192B904}" type="presParOf" srcId="{2AB48EB6-F330-45CE-B4DB-E31BC41A20BF}" destId="{FA51596F-BEF4-42A7-870A-EF7E0E52617B}" srcOrd="0" destOrd="0" presId="urn:microsoft.com/office/officeart/2005/8/layout/lProcess2"/>
    <dgm:cxn modelId="{653B0C12-35E6-4208-9DBD-3E8D3DA9944D}" type="presParOf" srcId="{2AB48EB6-F330-45CE-B4DB-E31BC41A20BF}" destId="{67EF8AEA-4700-4590-8EDF-1E1EA782409C}" srcOrd="1" destOrd="0" presId="urn:microsoft.com/office/officeart/2005/8/layout/lProcess2"/>
    <dgm:cxn modelId="{F2F181B8-37CC-4A24-B14B-C914C03CDF52}" type="presParOf" srcId="{2AB48EB6-F330-45CE-B4DB-E31BC41A20BF}" destId="{B9653D73-EC0D-4884-8F57-33C317909EC3}" srcOrd="2" destOrd="0" presId="urn:microsoft.com/office/officeart/2005/8/layout/lProcess2"/>
    <dgm:cxn modelId="{183389F0-6004-4AFE-906B-622C84B35E29}" type="presParOf" srcId="{FA7B5B09-1DD3-49F9-AF1C-EFA9DFE1AFE0}" destId="{B07A4EE0-4201-4496-ABED-32D58156A8E5}" srcOrd="7" destOrd="0" presId="urn:microsoft.com/office/officeart/2005/8/layout/lProcess2"/>
    <dgm:cxn modelId="{0B2EDAA6-21D2-4251-A062-7E71848274B1}" type="presParOf" srcId="{FA7B5B09-1DD3-49F9-AF1C-EFA9DFE1AFE0}" destId="{0A5A71A3-1EB6-4259-A7CD-42E2E44F0975}" srcOrd="8" destOrd="0" presId="urn:microsoft.com/office/officeart/2005/8/layout/lProcess2"/>
    <dgm:cxn modelId="{D7C859A0-28E4-4421-A1B1-729825913CD6}" type="presParOf" srcId="{0A5A71A3-1EB6-4259-A7CD-42E2E44F0975}" destId="{60684D26-BCE3-4751-AB29-8F71EC9CA052}" srcOrd="0" destOrd="0" presId="urn:microsoft.com/office/officeart/2005/8/layout/lProcess2"/>
    <dgm:cxn modelId="{AE68C17B-9538-4D51-B01A-47CAAC49ACA3}" type="presParOf" srcId="{0A5A71A3-1EB6-4259-A7CD-42E2E44F0975}" destId="{95BF4F82-061E-4BC3-9F2F-FBFAA0212FFF}" srcOrd="1" destOrd="0" presId="urn:microsoft.com/office/officeart/2005/8/layout/lProcess2"/>
    <dgm:cxn modelId="{14BC8AC2-9998-4BE2-A7CB-60FFA37A8F69}" type="presParOf" srcId="{0A5A71A3-1EB6-4259-A7CD-42E2E44F0975}" destId="{86D7E8B9-7338-4DCB-B678-4767732D6F04}" srcOrd="2" destOrd="0" presId="urn:microsoft.com/office/officeart/2005/8/layout/lProcess2"/>
    <dgm:cxn modelId="{8300AC7F-B029-4348-9019-54CF10FA3958}" type="presParOf" srcId="{86D7E8B9-7338-4DCB-B678-4767732D6F04}" destId="{9D6C2BD7-1DE1-4F56-8D83-AE4E1829FEA8}" srcOrd="0" destOrd="0" presId="urn:microsoft.com/office/officeart/2005/8/layout/lProcess2"/>
    <dgm:cxn modelId="{C3B85241-5D01-4539-A919-D2DE1DE94ABA}" type="presParOf" srcId="{9D6C2BD7-1DE1-4F56-8D83-AE4E1829FEA8}" destId="{3ED39E69-1EC5-4078-B974-0C583CF22C27}" srcOrd="0" destOrd="0" presId="urn:microsoft.com/office/officeart/2005/8/layout/lProcess2"/>
    <dgm:cxn modelId="{335A8E2D-31C3-44A6-A3D1-2962C167AE4D}" type="presParOf" srcId="{9D6C2BD7-1DE1-4F56-8D83-AE4E1829FEA8}" destId="{2495462E-BBDB-48B7-B583-0E7B042027DB}" srcOrd="1" destOrd="0" presId="urn:microsoft.com/office/officeart/2005/8/layout/lProcess2"/>
    <dgm:cxn modelId="{5AB2036A-8376-4EC1-AAE0-579BC7883994}" type="presParOf" srcId="{9D6C2BD7-1DE1-4F56-8D83-AE4E1829FEA8}" destId="{5F7E5378-8FAD-4282-8225-B7D3B71A1FD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207E635-7E3B-4975-A3B2-9C426BC56D70}"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zh-TW" altLang="en-US"/>
        </a:p>
      </dgm:t>
    </dgm:pt>
    <dgm:pt modelId="{3A6D8167-3B1A-4DE6-B576-19A5C82089EC}">
      <dgm:prSet phldrT="[文字]"/>
      <dgm:spPr/>
      <dgm:t>
        <a:bodyPr/>
        <a:lstStyle/>
        <a:p>
          <a:r>
            <a:rPr lang="zh-TW" altLang="en-US" b="1" dirty="0" smtClean="0">
              <a:latin typeface="+mj-ea"/>
              <a:ea typeface="+mj-ea"/>
            </a:rPr>
            <a:t>查察範圍</a:t>
          </a:r>
          <a:endParaRPr lang="zh-TW" altLang="en-US" b="1" dirty="0">
            <a:latin typeface="+mj-ea"/>
            <a:ea typeface="+mj-ea"/>
          </a:endParaRPr>
        </a:p>
      </dgm:t>
    </dgm:pt>
    <dgm:pt modelId="{D87AC11D-9504-4A10-983D-B6209C6A7F1B}" type="parTrans" cxnId="{22176173-FB71-4C3F-A8CF-47416D937C93}">
      <dgm:prSet/>
      <dgm:spPr/>
      <dgm:t>
        <a:bodyPr/>
        <a:lstStyle/>
        <a:p>
          <a:endParaRPr lang="zh-TW" altLang="en-US" b="1">
            <a:latin typeface="+mj-ea"/>
            <a:ea typeface="+mj-ea"/>
          </a:endParaRPr>
        </a:p>
      </dgm:t>
    </dgm:pt>
    <dgm:pt modelId="{3E7400A0-0AF3-466E-9427-82CD2B8812D6}" type="sibTrans" cxnId="{22176173-FB71-4C3F-A8CF-47416D937C93}">
      <dgm:prSet/>
      <dgm:spPr/>
      <dgm:t>
        <a:bodyPr/>
        <a:lstStyle/>
        <a:p>
          <a:endParaRPr lang="zh-TW" altLang="en-US" b="1">
            <a:latin typeface="+mj-ea"/>
            <a:ea typeface="+mj-ea"/>
          </a:endParaRPr>
        </a:p>
      </dgm:t>
    </dgm:pt>
    <dgm:pt modelId="{4B7440C6-B9E2-43F1-8734-B35AFF6C4340}">
      <dgm:prSet phldrT="[文字]"/>
      <dgm:spPr/>
      <dgm:t>
        <a:bodyPr/>
        <a:lstStyle/>
        <a:p>
          <a:r>
            <a:rPr lang="zh-TW" altLang="en-US" b="1" dirty="0" smtClean="0">
              <a:latin typeface="+mj-ea"/>
              <a:ea typeface="+mj-ea"/>
            </a:rPr>
            <a:t>對象</a:t>
          </a:r>
          <a:endParaRPr lang="zh-TW" altLang="en-US" b="1" dirty="0">
            <a:latin typeface="+mj-ea"/>
            <a:ea typeface="+mj-ea"/>
          </a:endParaRPr>
        </a:p>
      </dgm:t>
    </dgm:pt>
    <dgm:pt modelId="{4E36E709-B3E3-4292-9C32-FB8BEE84CCDB}" type="parTrans" cxnId="{338D146F-A382-4ED3-AF6E-68BFAE290EC6}">
      <dgm:prSet/>
      <dgm:spPr/>
      <dgm:t>
        <a:bodyPr/>
        <a:lstStyle/>
        <a:p>
          <a:endParaRPr lang="zh-TW" altLang="en-US" b="1">
            <a:latin typeface="+mj-ea"/>
            <a:ea typeface="+mj-ea"/>
          </a:endParaRPr>
        </a:p>
      </dgm:t>
    </dgm:pt>
    <dgm:pt modelId="{E9168C46-55A1-443D-8BE3-C8AD97ACE339}" type="sibTrans" cxnId="{338D146F-A382-4ED3-AF6E-68BFAE290EC6}">
      <dgm:prSet/>
      <dgm:spPr/>
      <dgm:t>
        <a:bodyPr/>
        <a:lstStyle/>
        <a:p>
          <a:endParaRPr lang="zh-TW" altLang="en-US" b="1">
            <a:latin typeface="+mj-ea"/>
            <a:ea typeface="+mj-ea"/>
          </a:endParaRPr>
        </a:p>
      </dgm:t>
    </dgm:pt>
    <dgm:pt modelId="{C50964E6-5F3F-4E31-A10B-A5F2C933C621}">
      <dgm:prSet phldrT="[文字]"/>
      <dgm:spPr/>
      <dgm:t>
        <a:bodyPr/>
        <a:lstStyle/>
        <a:p>
          <a:r>
            <a:rPr lang="zh-TW" altLang="en-US" b="1" dirty="0" smtClean="0">
              <a:latin typeface="+mj-ea"/>
              <a:ea typeface="+mj-ea"/>
            </a:rPr>
            <a:t>各級政府</a:t>
          </a:r>
          <a:endParaRPr lang="zh-TW" altLang="en-US" b="1" dirty="0">
            <a:latin typeface="+mj-ea"/>
            <a:ea typeface="+mj-ea"/>
          </a:endParaRPr>
        </a:p>
      </dgm:t>
    </dgm:pt>
    <dgm:pt modelId="{9D4BED9D-4E6C-4E53-AF42-0171DB648A1C}" type="parTrans" cxnId="{9136EEC3-8F9A-4637-8302-DA29952FA879}">
      <dgm:prSet/>
      <dgm:spPr/>
      <dgm:t>
        <a:bodyPr/>
        <a:lstStyle/>
        <a:p>
          <a:endParaRPr lang="zh-TW" altLang="en-US" b="1">
            <a:latin typeface="+mj-ea"/>
            <a:ea typeface="+mj-ea"/>
          </a:endParaRPr>
        </a:p>
      </dgm:t>
    </dgm:pt>
    <dgm:pt modelId="{813E1911-F22E-492E-8E01-C114DA215AA0}" type="sibTrans" cxnId="{9136EEC3-8F9A-4637-8302-DA29952FA879}">
      <dgm:prSet/>
      <dgm:spPr/>
      <dgm:t>
        <a:bodyPr/>
        <a:lstStyle/>
        <a:p>
          <a:endParaRPr lang="zh-TW" altLang="en-US" b="1">
            <a:latin typeface="+mj-ea"/>
            <a:ea typeface="+mj-ea"/>
          </a:endParaRPr>
        </a:p>
      </dgm:t>
    </dgm:pt>
    <dgm:pt modelId="{FD23E97F-9DD9-4FE6-999E-1E792BC78364}">
      <dgm:prSet phldrT="[文字]"/>
      <dgm:spPr/>
      <dgm:t>
        <a:bodyPr/>
        <a:lstStyle/>
        <a:p>
          <a:r>
            <a:rPr lang="zh-TW" altLang="en-US" b="1" dirty="0" smtClean="0">
              <a:latin typeface="+mj-ea"/>
              <a:ea typeface="+mj-ea"/>
            </a:rPr>
            <a:t>時間</a:t>
          </a:r>
          <a:endParaRPr lang="zh-TW" altLang="en-US" b="1" dirty="0">
            <a:latin typeface="+mj-ea"/>
            <a:ea typeface="+mj-ea"/>
          </a:endParaRPr>
        </a:p>
      </dgm:t>
    </dgm:pt>
    <dgm:pt modelId="{794CEA41-0DB5-4911-9ADA-FF6EFC2C52DA}" type="parTrans" cxnId="{7F683EE1-6FCC-41C4-8A26-704B51908A76}">
      <dgm:prSet/>
      <dgm:spPr/>
      <dgm:t>
        <a:bodyPr/>
        <a:lstStyle/>
        <a:p>
          <a:endParaRPr lang="zh-TW" altLang="en-US" b="1">
            <a:latin typeface="+mj-ea"/>
            <a:ea typeface="+mj-ea"/>
          </a:endParaRPr>
        </a:p>
      </dgm:t>
    </dgm:pt>
    <dgm:pt modelId="{B0D0951A-9326-4CF2-99DA-C8E473CCE752}" type="sibTrans" cxnId="{7F683EE1-6FCC-41C4-8A26-704B51908A76}">
      <dgm:prSet/>
      <dgm:spPr/>
      <dgm:t>
        <a:bodyPr/>
        <a:lstStyle/>
        <a:p>
          <a:endParaRPr lang="zh-TW" altLang="en-US" b="1">
            <a:latin typeface="+mj-ea"/>
            <a:ea typeface="+mj-ea"/>
          </a:endParaRPr>
        </a:p>
      </dgm:t>
    </dgm:pt>
    <dgm:pt modelId="{84E9E8CD-B468-40AC-ADAE-4C9E226575B0}">
      <dgm:prSet phldrT="[文字]"/>
      <dgm:spPr/>
      <dgm:t>
        <a:bodyPr/>
        <a:lstStyle/>
        <a:p>
          <a:r>
            <a:rPr lang="en-US" altLang="zh-TW" b="1" dirty="0" smtClean="0">
              <a:latin typeface="+mj-ea"/>
              <a:ea typeface="+mj-ea"/>
            </a:rPr>
            <a:t>97/1~98/10</a:t>
          </a:r>
          <a:endParaRPr lang="zh-TW" altLang="en-US" b="1" dirty="0">
            <a:latin typeface="+mj-ea"/>
            <a:ea typeface="+mj-ea"/>
          </a:endParaRPr>
        </a:p>
      </dgm:t>
    </dgm:pt>
    <dgm:pt modelId="{0BCFFF8D-6846-4F39-A094-73BDC0DBDD4A}" type="parTrans" cxnId="{805204B8-80CB-4093-8C02-D80996E307E2}">
      <dgm:prSet/>
      <dgm:spPr/>
      <dgm:t>
        <a:bodyPr/>
        <a:lstStyle/>
        <a:p>
          <a:endParaRPr lang="zh-TW" altLang="en-US" b="1">
            <a:latin typeface="+mj-ea"/>
            <a:ea typeface="+mj-ea"/>
          </a:endParaRPr>
        </a:p>
      </dgm:t>
    </dgm:pt>
    <dgm:pt modelId="{EB7A09B9-A3E0-40D2-B9E4-A6D7A46C2154}" type="sibTrans" cxnId="{805204B8-80CB-4093-8C02-D80996E307E2}">
      <dgm:prSet/>
      <dgm:spPr/>
      <dgm:t>
        <a:bodyPr/>
        <a:lstStyle/>
        <a:p>
          <a:endParaRPr lang="zh-TW" altLang="en-US" b="1">
            <a:latin typeface="+mj-ea"/>
            <a:ea typeface="+mj-ea"/>
          </a:endParaRPr>
        </a:p>
      </dgm:t>
    </dgm:pt>
    <dgm:pt modelId="{BB70445E-3925-4647-856A-8257434E9A83}">
      <dgm:prSet/>
      <dgm:spPr/>
      <dgm:t>
        <a:bodyPr/>
        <a:lstStyle/>
        <a:p>
          <a:r>
            <a:rPr lang="zh-TW" altLang="en-US" b="1" dirty="0" smtClean="0">
              <a:latin typeface="+mj-ea"/>
              <a:ea typeface="+mj-ea"/>
            </a:rPr>
            <a:t>辦理方式</a:t>
          </a:r>
          <a:endParaRPr lang="zh-TW" altLang="en-US" b="1" dirty="0">
            <a:latin typeface="+mj-ea"/>
            <a:ea typeface="+mj-ea"/>
          </a:endParaRPr>
        </a:p>
      </dgm:t>
    </dgm:pt>
    <dgm:pt modelId="{967036F1-8258-447B-AF61-0D6DB6C312D8}" type="parTrans" cxnId="{82087FB4-C213-436F-9CD7-6D2C54165F2C}">
      <dgm:prSet/>
      <dgm:spPr/>
      <dgm:t>
        <a:bodyPr/>
        <a:lstStyle/>
        <a:p>
          <a:endParaRPr lang="zh-TW" altLang="en-US" b="1">
            <a:latin typeface="+mj-ea"/>
            <a:ea typeface="+mj-ea"/>
          </a:endParaRPr>
        </a:p>
      </dgm:t>
    </dgm:pt>
    <dgm:pt modelId="{742EAC98-1C70-426B-9FCC-EE38C3EDB591}" type="sibTrans" cxnId="{82087FB4-C213-436F-9CD7-6D2C54165F2C}">
      <dgm:prSet/>
      <dgm:spPr/>
      <dgm:t>
        <a:bodyPr/>
        <a:lstStyle/>
        <a:p>
          <a:endParaRPr lang="zh-TW" altLang="en-US" b="1">
            <a:latin typeface="+mj-ea"/>
            <a:ea typeface="+mj-ea"/>
          </a:endParaRPr>
        </a:p>
      </dgm:t>
    </dgm:pt>
    <dgm:pt modelId="{B2C1B235-32B1-4555-88F5-CDCF8081C602}">
      <dgm:prSet/>
      <dgm:spPr/>
      <dgm:t>
        <a:bodyPr/>
        <a:lstStyle/>
        <a:p>
          <a:r>
            <a:rPr lang="en-US" altLang="zh-TW" b="1" dirty="0" smtClean="0">
              <a:latin typeface="+mj-ea"/>
              <a:ea typeface="+mj-ea"/>
            </a:rPr>
            <a:t>22-I-3/16</a:t>
          </a:r>
          <a:endParaRPr lang="zh-TW" altLang="en-US" b="1" dirty="0">
            <a:latin typeface="+mj-ea"/>
            <a:ea typeface="+mj-ea"/>
          </a:endParaRPr>
        </a:p>
      </dgm:t>
    </dgm:pt>
    <dgm:pt modelId="{59EFE234-E6B7-428B-B58A-5F6B6C531EE1}" type="parTrans" cxnId="{363A0DD2-D09A-466A-B02B-ED77844FF2A2}">
      <dgm:prSet/>
      <dgm:spPr/>
      <dgm:t>
        <a:bodyPr/>
        <a:lstStyle/>
        <a:p>
          <a:endParaRPr lang="zh-TW" altLang="en-US" b="1">
            <a:latin typeface="+mj-ea"/>
            <a:ea typeface="+mj-ea"/>
          </a:endParaRPr>
        </a:p>
      </dgm:t>
    </dgm:pt>
    <dgm:pt modelId="{A591510C-2012-40B9-8B76-183EE5A135ED}" type="sibTrans" cxnId="{363A0DD2-D09A-466A-B02B-ED77844FF2A2}">
      <dgm:prSet/>
      <dgm:spPr/>
      <dgm:t>
        <a:bodyPr/>
        <a:lstStyle/>
        <a:p>
          <a:endParaRPr lang="zh-TW" altLang="en-US" b="1">
            <a:latin typeface="+mj-ea"/>
            <a:ea typeface="+mj-ea"/>
          </a:endParaRPr>
        </a:p>
      </dgm:t>
    </dgm:pt>
    <dgm:pt modelId="{6FB082A5-BA45-475E-BA5D-99A5006AB861}">
      <dgm:prSet/>
      <dgm:spPr/>
      <dgm:t>
        <a:bodyPr/>
        <a:lstStyle/>
        <a:p>
          <a:r>
            <a:rPr lang="en-US" altLang="zh-TW" b="1" dirty="0" smtClean="0">
              <a:latin typeface="+mj-ea"/>
              <a:ea typeface="+mj-ea"/>
            </a:rPr>
            <a:t>105-I-2</a:t>
          </a:r>
          <a:endParaRPr lang="zh-TW" altLang="en-US" b="1" dirty="0">
            <a:latin typeface="+mj-ea"/>
            <a:ea typeface="+mj-ea"/>
          </a:endParaRPr>
        </a:p>
      </dgm:t>
    </dgm:pt>
    <dgm:pt modelId="{3CC754D7-2703-4F45-A678-B0209B0964FE}" type="parTrans" cxnId="{65E46EA5-4D78-4EE3-AB76-B9860B72E72B}">
      <dgm:prSet/>
      <dgm:spPr/>
      <dgm:t>
        <a:bodyPr/>
        <a:lstStyle/>
        <a:p>
          <a:endParaRPr lang="zh-TW" altLang="en-US" b="1">
            <a:latin typeface="+mj-ea"/>
            <a:ea typeface="+mj-ea"/>
          </a:endParaRPr>
        </a:p>
      </dgm:t>
    </dgm:pt>
    <dgm:pt modelId="{DDAAF597-E6FC-4A52-B72C-9AB74CF25E14}" type="sibTrans" cxnId="{65E46EA5-4D78-4EE3-AB76-B9860B72E72B}">
      <dgm:prSet/>
      <dgm:spPr/>
      <dgm:t>
        <a:bodyPr/>
        <a:lstStyle/>
        <a:p>
          <a:endParaRPr lang="zh-TW" altLang="en-US" b="1">
            <a:latin typeface="+mj-ea"/>
            <a:ea typeface="+mj-ea"/>
          </a:endParaRPr>
        </a:p>
      </dgm:t>
    </dgm:pt>
    <dgm:pt modelId="{3CA6F349-A982-4B97-9693-C0D311BC7A7A}">
      <dgm:prSet/>
      <dgm:spPr/>
      <dgm:t>
        <a:bodyPr/>
        <a:lstStyle/>
        <a:p>
          <a:r>
            <a:rPr lang="zh-TW" altLang="en-US" b="1" dirty="0" smtClean="0">
              <a:latin typeface="+mj-ea"/>
              <a:ea typeface="+mj-ea"/>
            </a:rPr>
            <a:t>辦理金額</a:t>
          </a:r>
          <a:endParaRPr lang="zh-TW" altLang="en-US" b="1" dirty="0">
            <a:latin typeface="+mj-ea"/>
            <a:ea typeface="+mj-ea"/>
          </a:endParaRPr>
        </a:p>
      </dgm:t>
    </dgm:pt>
    <dgm:pt modelId="{160A4347-476E-4924-A118-9D4C2F760477}" type="parTrans" cxnId="{3D3B64EC-585D-43B0-A136-F3007A2D06DF}">
      <dgm:prSet/>
      <dgm:spPr/>
      <dgm:t>
        <a:bodyPr/>
        <a:lstStyle/>
        <a:p>
          <a:endParaRPr lang="zh-TW" altLang="en-US" b="1">
            <a:latin typeface="+mj-ea"/>
            <a:ea typeface="+mj-ea"/>
          </a:endParaRPr>
        </a:p>
      </dgm:t>
    </dgm:pt>
    <dgm:pt modelId="{C030838C-5E57-4B13-9829-009BB09899E2}" type="sibTrans" cxnId="{3D3B64EC-585D-43B0-A136-F3007A2D06DF}">
      <dgm:prSet/>
      <dgm:spPr/>
      <dgm:t>
        <a:bodyPr/>
        <a:lstStyle/>
        <a:p>
          <a:endParaRPr lang="zh-TW" altLang="en-US" b="1">
            <a:latin typeface="+mj-ea"/>
            <a:ea typeface="+mj-ea"/>
          </a:endParaRPr>
        </a:p>
      </dgm:t>
    </dgm:pt>
    <dgm:pt modelId="{C550CBC5-6687-46C2-8784-03CF34ED2AD8}">
      <dgm:prSet/>
      <dgm:spPr/>
      <dgm:t>
        <a:bodyPr/>
        <a:lstStyle/>
        <a:p>
          <a:r>
            <a:rPr lang="zh-TW" altLang="en-US" b="1" dirty="0" smtClean="0">
              <a:latin typeface="+mj-ea"/>
              <a:ea typeface="+mj-ea"/>
            </a:rPr>
            <a:t>≧</a:t>
          </a:r>
          <a:r>
            <a:rPr lang="en-US" altLang="zh-TW" b="1" dirty="0" smtClean="0">
              <a:latin typeface="+mj-ea"/>
              <a:ea typeface="+mj-ea"/>
            </a:rPr>
            <a:t>100</a:t>
          </a:r>
          <a:r>
            <a:rPr lang="zh-TW" altLang="en-US" b="1" dirty="0" smtClean="0">
              <a:latin typeface="+mj-ea"/>
              <a:ea typeface="+mj-ea"/>
            </a:rPr>
            <a:t>萬</a:t>
          </a:r>
          <a:endParaRPr lang="zh-TW" altLang="en-US" b="1" dirty="0">
            <a:latin typeface="+mj-ea"/>
            <a:ea typeface="+mj-ea"/>
          </a:endParaRPr>
        </a:p>
      </dgm:t>
    </dgm:pt>
    <dgm:pt modelId="{64656577-EDDB-4E89-A81F-8A9937E99C95}" type="parTrans" cxnId="{ABC2875B-50BF-4A76-91B1-DEF157E1D5E3}">
      <dgm:prSet/>
      <dgm:spPr/>
      <dgm:t>
        <a:bodyPr/>
        <a:lstStyle/>
        <a:p>
          <a:endParaRPr lang="zh-TW" altLang="en-US" b="1">
            <a:latin typeface="+mj-ea"/>
            <a:ea typeface="+mj-ea"/>
          </a:endParaRPr>
        </a:p>
      </dgm:t>
    </dgm:pt>
    <dgm:pt modelId="{A3AB959C-7E5A-40CA-B346-C571CC3A9867}" type="sibTrans" cxnId="{ABC2875B-50BF-4A76-91B1-DEF157E1D5E3}">
      <dgm:prSet/>
      <dgm:spPr/>
      <dgm:t>
        <a:bodyPr/>
        <a:lstStyle/>
        <a:p>
          <a:endParaRPr lang="zh-TW" altLang="en-US" b="1">
            <a:latin typeface="+mj-ea"/>
            <a:ea typeface="+mj-ea"/>
          </a:endParaRPr>
        </a:p>
      </dgm:t>
    </dgm:pt>
    <dgm:pt modelId="{4F329CF8-405F-401A-9A86-EE764FB82A9F}" type="pres">
      <dgm:prSet presAssocID="{8207E635-7E3B-4975-A3B2-9C426BC56D70}" presName="diagram" presStyleCnt="0">
        <dgm:presLayoutVars>
          <dgm:chPref val="1"/>
          <dgm:dir/>
          <dgm:animOne val="branch"/>
          <dgm:animLvl val="lvl"/>
          <dgm:resizeHandles val="exact"/>
        </dgm:presLayoutVars>
      </dgm:prSet>
      <dgm:spPr/>
      <dgm:t>
        <a:bodyPr/>
        <a:lstStyle/>
        <a:p>
          <a:endParaRPr lang="zh-TW" altLang="en-US"/>
        </a:p>
      </dgm:t>
    </dgm:pt>
    <dgm:pt modelId="{CFC7EF14-5DDA-4A7A-82F1-62A3A2726797}" type="pres">
      <dgm:prSet presAssocID="{3A6D8167-3B1A-4DE6-B576-19A5C82089EC}" presName="root1" presStyleCnt="0"/>
      <dgm:spPr/>
    </dgm:pt>
    <dgm:pt modelId="{4490CFCF-1041-4361-8E2E-7F17BFD1B938}" type="pres">
      <dgm:prSet presAssocID="{3A6D8167-3B1A-4DE6-B576-19A5C82089EC}" presName="LevelOneTextNode" presStyleLbl="node0" presStyleIdx="0" presStyleCnt="1">
        <dgm:presLayoutVars>
          <dgm:chPref val="3"/>
        </dgm:presLayoutVars>
      </dgm:prSet>
      <dgm:spPr/>
      <dgm:t>
        <a:bodyPr/>
        <a:lstStyle/>
        <a:p>
          <a:endParaRPr lang="zh-TW" altLang="en-US"/>
        </a:p>
      </dgm:t>
    </dgm:pt>
    <dgm:pt modelId="{0874B5BA-94FC-4F1F-B32D-074182DFCF94}" type="pres">
      <dgm:prSet presAssocID="{3A6D8167-3B1A-4DE6-B576-19A5C82089EC}" presName="level2hierChild" presStyleCnt="0"/>
      <dgm:spPr/>
    </dgm:pt>
    <dgm:pt modelId="{ACD09F96-F4C0-4E63-8C84-072DF399D5E7}" type="pres">
      <dgm:prSet presAssocID="{4E36E709-B3E3-4292-9C32-FB8BEE84CCDB}" presName="conn2-1" presStyleLbl="parChTrans1D2" presStyleIdx="0" presStyleCnt="4"/>
      <dgm:spPr/>
      <dgm:t>
        <a:bodyPr/>
        <a:lstStyle/>
        <a:p>
          <a:endParaRPr lang="zh-TW" altLang="en-US"/>
        </a:p>
      </dgm:t>
    </dgm:pt>
    <dgm:pt modelId="{7B344EF5-96CA-495E-A34E-35E87C428FC7}" type="pres">
      <dgm:prSet presAssocID="{4E36E709-B3E3-4292-9C32-FB8BEE84CCDB}" presName="connTx" presStyleLbl="parChTrans1D2" presStyleIdx="0" presStyleCnt="4"/>
      <dgm:spPr/>
      <dgm:t>
        <a:bodyPr/>
        <a:lstStyle/>
        <a:p>
          <a:endParaRPr lang="zh-TW" altLang="en-US"/>
        </a:p>
      </dgm:t>
    </dgm:pt>
    <dgm:pt modelId="{A42BEBF2-A0C1-4A42-8267-0BE1F7B5C8B9}" type="pres">
      <dgm:prSet presAssocID="{4B7440C6-B9E2-43F1-8734-B35AFF6C4340}" presName="root2" presStyleCnt="0"/>
      <dgm:spPr/>
    </dgm:pt>
    <dgm:pt modelId="{A2C21A9B-F8C9-4137-A815-3B452BC920C7}" type="pres">
      <dgm:prSet presAssocID="{4B7440C6-B9E2-43F1-8734-B35AFF6C4340}" presName="LevelTwoTextNode" presStyleLbl="node2" presStyleIdx="0" presStyleCnt="4">
        <dgm:presLayoutVars>
          <dgm:chPref val="3"/>
        </dgm:presLayoutVars>
      </dgm:prSet>
      <dgm:spPr/>
      <dgm:t>
        <a:bodyPr/>
        <a:lstStyle/>
        <a:p>
          <a:endParaRPr lang="zh-TW" altLang="en-US"/>
        </a:p>
      </dgm:t>
    </dgm:pt>
    <dgm:pt modelId="{9265F8CB-3173-4047-AD2F-854D1B097800}" type="pres">
      <dgm:prSet presAssocID="{4B7440C6-B9E2-43F1-8734-B35AFF6C4340}" presName="level3hierChild" presStyleCnt="0"/>
      <dgm:spPr/>
    </dgm:pt>
    <dgm:pt modelId="{FFE5D43E-5B3B-48B5-87C9-1194EAE25250}" type="pres">
      <dgm:prSet presAssocID="{9D4BED9D-4E6C-4E53-AF42-0171DB648A1C}" presName="conn2-1" presStyleLbl="parChTrans1D3" presStyleIdx="0" presStyleCnt="5"/>
      <dgm:spPr/>
      <dgm:t>
        <a:bodyPr/>
        <a:lstStyle/>
        <a:p>
          <a:endParaRPr lang="zh-TW" altLang="en-US"/>
        </a:p>
      </dgm:t>
    </dgm:pt>
    <dgm:pt modelId="{789FF255-9F8D-4007-80DA-1545E8CE9D8E}" type="pres">
      <dgm:prSet presAssocID="{9D4BED9D-4E6C-4E53-AF42-0171DB648A1C}" presName="connTx" presStyleLbl="parChTrans1D3" presStyleIdx="0" presStyleCnt="5"/>
      <dgm:spPr/>
      <dgm:t>
        <a:bodyPr/>
        <a:lstStyle/>
        <a:p>
          <a:endParaRPr lang="zh-TW" altLang="en-US"/>
        </a:p>
      </dgm:t>
    </dgm:pt>
    <dgm:pt modelId="{5384A7F8-7889-4B31-BD70-C8C52A47960C}" type="pres">
      <dgm:prSet presAssocID="{C50964E6-5F3F-4E31-A10B-A5F2C933C621}" presName="root2" presStyleCnt="0"/>
      <dgm:spPr/>
    </dgm:pt>
    <dgm:pt modelId="{5AE3178D-6DA3-4146-9333-67856D344EB2}" type="pres">
      <dgm:prSet presAssocID="{C50964E6-5F3F-4E31-A10B-A5F2C933C621}" presName="LevelTwoTextNode" presStyleLbl="node3" presStyleIdx="0" presStyleCnt="5">
        <dgm:presLayoutVars>
          <dgm:chPref val="3"/>
        </dgm:presLayoutVars>
      </dgm:prSet>
      <dgm:spPr/>
      <dgm:t>
        <a:bodyPr/>
        <a:lstStyle/>
        <a:p>
          <a:endParaRPr lang="zh-TW" altLang="en-US"/>
        </a:p>
      </dgm:t>
    </dgm:pt>
    <dgm:pt modelId="{1AD88009-01A4-4839-8066-D9D40093B256}" type="pres">
      <dgm:prSet presAssocID="{C50964E6-5F3F-4E31-A10B-A5F2C933C621}" presName="level3hierChild" presStyleCnt="0"/>
      <dgm:spPr/>
    </dgm:pt>
    <dgm:pt modelId="{D6A2D450-A263-43CE-B042-330A10A2335F}" type="pres">
      <dgm:prSet presAssocID="{794CEA41-0DB5-4911-9ADA-FF6EFC2C52DA}" presName="conn2-1" presStyleLbl="parChTrans1D2" presStyleIdx="1" presStyleCnt="4"/>
      <dgm:spPr/>
      <dgm:t>
        <a:bodyPr/>
        <a:lstStyle/>
        <a:p>
          <a:endParaRPr lang="zh-TW" altLang="en-US"/>
        </a:p>
      </dgm:t>
    </dgm:pt>
    <dgm:pt modelId="{F453CA2C-933F-4E6C-BAD3-291081B99D17}" type="pres">
      <dgm:prSet presAssocID="{794CEA41-0DB5-4911-9ADA-FF6EFC2C52DA}" presName="connTx" presStyleLbl="parChTrans1D2" presStyleIdx="1" presStyleCnt="4"/>
      <dgm:spPr/>
      <dgm:t>
        <a:bodyPr/>
        <a:lstStyle/>
        <a:p>
          <a:endParaRPr lang="zh-TW" altLang="en-US"/>
        </a:p>
      </dgm:t>
    </dgm:pt>
    <dgm:pt modelId="{A150D948-09B3-4394-A637-8AB020661EE6}" type="pres">
      <dgm:prSet presAssocID="{FD23E97F-9DD9-4FE6-999E-1E792BC78364}" presName="root2" presStyleCnt="0"/>
      <dgm:spPr/>
    </dgm:pt>
    <dgm:pt modelId="{06A179DB-F259-4DCA-9527-9FBF42CB9DC7}" type="pres">
      <dgm:prSet presAssocID="{FD23E97F-9DD9-4FE6-999E-1E792BC78364}" presName="LevelTwoTextNode" presStyleLbl="node2" presStyleIdx="1" presStyleCnt="4">
        <dgm:presLayoutVars>
          <dgm:chPref val="3"/>
        </dgm:presLayoutVars>
      </dgm:prSet>
      <dgm:spPr/>
      <dgm:t>
        <a:bodyPr/>
        <a:lstStyle/>
        <a:p>
          <a:endParaRPr lang="zh-TW" altLang="en-US"/>
        </a:p>
      </dgm:t>
    </dgm:pt>
    <dgm:pt modelId="{AA30F1C9-73FB-4106-B686-532F621A4C98}" type="pres">
      <dgm:prSet presAssocID="{FD23E97F-9DD9-4FE6-999E-1E792BC78364}" presName="level3hierChild" presStyleCnt="0"/>
      <dgm:spPr/>
    </dgm:pt>
    <dgm:pt modelId="{402E9D71-0F0E-47C1-B94A-4F4F2F322846}" type="pres">
      <dgm:prSet presAssocID="{0BCFFF8D-6846-4F39-A094-73BDC0DBDD4A}" presName="conn2-1" presStyleLbl="parChTrans1D3" presStyleIdx="1" presStyleCnt="5"/>
      <dgm:spPr/>
      <dgm:t>
        <a:bodyPr/>
        <a:lstStyle/>
        <a:p>
          <a:endParaRPr lang="zh-TW" altLang="en-US"/>
        </a:p>
      </dgm:t>
    </dgm:pt>
    <dgm:pt modelId="{803BFFCE-B630-4366-B65F-3111F9C2ECAF}" type="pres">
      <dgm:prSet presAssocID="{0BCFFF8D-6846-4F39-A094-73BDC0DBDD4A}" presName="connTx" presStyleLbl="parChTrans1D3" presStyleIdx="1" presStyleCnt="5"/>
      <dgm:spPr/>
      <dgm:t>
        <a:bodyPr/>
        <a:lstStyle/>
        <a:p>
          <a:endParaRPr lang="zh-TW" altLang="en-US"/>
        </a:p>
      </dgm:t>
    </dgm:pt>
    <dgm:pt modelId="{6CB85160-5099-4021-994D-EB909D3EF472}" type="pres">
      <dgm:prSet presAssocID="{84E9E8CD-B468-40AC-ADAE-4C9E226575B0}" presName="root2" presStyleCnt="0"/>
      <dgm:spPr/>
    </dgm:pt>
    <dgm:pt modelId="{5A386446-E719-4B0F-825B-AC1361BA3108}" type="pres">
      <dgm:prSet presAssocID="{84E9E8CD-B468-40AC-ADAE-4C9E226575B0}" presName="LevelTwoTextNode" presStyleLbl="node3" presStyleIdx="1" presStyleCnt="5">
        <dgm:presLayoutVars>
          <dgm:chPref val="3"/>
        </dgm:presLayoutVars>
      </dgm:prSet>
      <dgm:spPr/>
      <dgm:t>
        <a:bodyPr/>
        <a:lstStyle/>
        <a:p>
          <a:endParaRPr lang="zh-TW" altLang="en-US"/>
        </a:p>
      </dgm:t>
    </dgm:pt>
    <dgm:pt modelId="{634A7D0D-52B5-4825-9739-A573BF10C668}" type="pres">
      <dgm:prSet presAssocID="{84E9E8CD-B468-40AC-ADAE-4C9E226575B0}" presName="level3hierChild" presStyleCnt="0"/>
      <dgm:spPr/>
    </dgm:pt>
    <dgm:pt modelId="{DF1FD95B-F510-42C1-ACCC-4D1C4A54EA93}" type="pres">
      <dgm:prSet presAssocID="{967036F1-8258-447B-AF61-0D6DB6C312D8}" presName="conn2-1" presStyleLbl="parChTrans1D2" presStyleIdx="2" presStyleCnt="4"/>
      <dgm:spPr/>
      <dgm:t>
        <a:bodyPr/>
        <a:lstStyle/>
        <a:p>
          <a:endParaRPr lang="zh-TW" altLang="en-US"/>
        </a:p>
      </dgm:t>
    </dgm:pt>
    <dgm:pt modelId="{1A70A452-BB4F-4BEB-85DC-A464F8C59B31}" type="pres">
      <dgm:prSet presAssocID="{967036F1-8258-447B-AF61-0D6DB6C312D8}" presName="connTx" presStyleLbl="parChTrans1D2" presStyleIdx="2" presStyleCnt="4"/>
      <dgm:spPr/>
      <dgm:t>
        <a:bodyPr/>
        <a:lstStyle/>
        <a:p>
          <a:endParaRPr lang="zh-TW" altLang="en-US"/>
        </a:p>
      </dgm:t>
    </dgm:pt>
    <dgm:pt modelId="{00140AD5-B199-46E7-A704-F6ECE59503D6}" type="pres">
      <dgm:prSet presAssocID="{BB70445E-3925-4647-856A-8257434E9A83}" presName="root2" presStyleCnt="0"/>
      <dgm:spPr/>
    </dgm:pt>
    <dgm:pt modelId="{DB571452-CDAA-4433-AE39-634D06077EBC}" type="pres">
      <dgm:prSet presAssocID="{BB70445E-3925-4647-856A-8257434E9A83}" presName="LevelTwoTextNode" presStyleLbl="node2" presStyleIdx="2" presStyleCnt="4">
        <dgm:presLayoutVars>
          <dgm:chPref val="3"/>
        </dgm:presLayoutVars>
      </dgm:prSet>
      <dgm:spPr/>
      <dgm:t>
        <a:bodyPr/>
        <a:lstStyle/>
        <a:p>
          <a:endParaRPr lang="zh-TW" altLang="en-US"/>
        </a:p>
      </dgm:t>
    </dgm:pt>
    <dgm:pt modelId="{29DFC36D-B897-4DBC-8A21-6D561E84D2E6}" type="pres">
      <dgm:prSet presAssocID="{BB70445E-3925-4647-856A-8257434E9A83}" presName="level3hierChild" presStyleCnt="0"/>
      <dgm:spPr/>
    </dgm:pt>
    <dgm:pt modelId="{6BF378CC-44F5-416D-91B0-25877B3138C1}" type="pres">
      <dgm:prSet presAssocID="{59EFE234-E6B7-428B-B58A-5F6B6C531EE1}" presName="conn2-1" presStyleLbl="parChTrans1D3" presStyleIdx="2" presStyleCnt="5"/>
      <dgm:spPr/>
      <dgm:t>
        <a:bodyPr/>
        <a:lstStyle/>
        <a:p>
          <a:endParaRPr lang="zh-TW" altLang="en-US"/>
        </a:p>
      </dgm:t>
    </dgm:pt>
    <dgm:pt modelId="{5919585B-8703-4702-B000-7EE0E6D90B35}" type="pres">
      <dgm:prSet presAssocID="{59EFE234-E6B7-428B-B58A-5F6B6C531EE1}" presName="connTx" presStyleLbl="parChTrans1D3" presStyleIdx="2" presStyleCnt="5"/>
      <dgm:spPr/>
      <dgm:t>
        <a:bodyPr/>
        <a:lstStyle/>
        <a:p>
          <a:endParaRPr lang="zh-TW" altLang="en-US"/>
        </a:p>
      </dgm:t>
    </dgm:pt>
    <dgm:pt modelId="{F0F075C3-B958-48D9-BC28-B895AD158D50}" type="pres">
      <dgm:prSet presAssocID="{B2C1B235-32B1-4555-88F5-CDCF8081C602}" presName="root2" presStyleCnt="0"/>
      <dgm:spPr/>
    </dgm:pt>
    <dgm:pt modelId="{28BFBC3C-9376-49F4-86C2-DFD4FC5A3775}" type="pres">
      <dgm:prSet presAssocID="{B2C1B235-32B1-4555-88F5-CDCF8081C602}" presName="LevelTwoTextNode" presStyleLbl="node3" presStyleIdx="2" presStyleCnt="5">
        <dgm:presLayoutVars>
          <dgm:chPref val="3"/>
        </dgm:presLayoutVars>
      </dgm:prSet>
      <dgm:spPr/>
      <dgm:t>
        <a:bodyPr/>
        <a:lstStyle/>
        <a:p>
          <a:endParaRPr lang="zh-TW" altLang="en-US"/>
        </a:p>
      </dgm:t>
    </dgm:pt>
    <dgm:pt modelId="{D69B2297-9CAD-4E3D-85C9-77F6B63759D4}" type="pres">
      <dgm:prSet presAssocID="{B2C1B235-32B1-4555-88F5-CDCF8081C602}" presName="level3hierChild" presStyleCnt="0"/>
      <dgm:spPr/>
    </dgm:pt>
    <dgm:pt modelId="{7A9898E8-F8C0-467E-A629-AD291E4AFC7C}" type="pres">
      <dgm:prSet presAssocID="{3CC754D7-2703-4F45-A678-B0209B0964FE}" presName="conn2-1" presStyleLbl="parChTrans1D3" presStyleIdx="3" presStyleCnt="5"/>
      <dgm:spPr/>
      <dgm:t>
        <a:bodyPr/>
        <a:lstStyle/>
        <a:p>
          <a:endParaRPr lang="zh-TW" altLang="en-US"/>
        </a:p>
      </dgm:t>
    </dgm:pt>
    <dgm:pt modelId="{AF874ED9-4C95-488E-867C-845298D8629A}" type="pres">
      <dgm:prSet presAssocID="{3CC754D7-2703-4F45-A678-B0209B0964FE}" presName="connTx" presStyleLbl="parChTrans1D3" presStyleIdx="3" presStyleCnt="5"/>
      <dgm:spPr/>
      <dgm:t>
        <a:bodyPr/>
        <a:lstStyle/>
        <a:p>
          <a:endParaRPr lang="zh-TW" altLang="en-US"/>
        </a:p>
      </dgm:t>
    </dgm:pt>
    <dgm:pt modelId="{59E75496-38E9-4B26-AB35-6A40384A9275}" type="pres">
      <dgm:prSet presAssocID="{6FB082A5-BA45-475E-BA5D-99A5006AB861}" presName="root2" presStyleCnt="0"/>
      <dgm:spPr/>
    </dgm:pt>
    <dgm:pt modelId="{20408ECF-BE90-4889-BED7-D45B76FCFF82}" type="pres">
      <dgm:prSet presAssocID="{6FB082A5-BA45-475E-BA5D-99A5006AB861}" presName="LevelTwoTextNode" presStyleLbl="node3" presStyleIdx="3" presStyleCnt="5">
        <dgm:presLayoutVars>
          <dgm:chPref val="3"/>
        </dgm:presLayoutVars>
      </dgm:prSet>
      <dgm:spPr/>
      <dgm:t>
        <a:bodyPr/>
        <a:lstStyle/>
        <a:p>
          <a:endParaRPr lang="zh-TW" altLang="en-US"/>
        </a:p>
      </dgm:t>
    </dgm:pt>
    <dgm:pt modelId="{171A4251-4AFC-4EA2-BFB8-88AC5E0572FD}" type="pres">
      <dgm:prSet presAssocID="{6FB082A5-BA45-475E-BA5D-99A5006AB861}" presName="level3hierChild" presStyleCnt="0"/>
      <dgm:spPr/>
    </dgm:pt>
    <dgm:pt modelId="{F26B89EF-5B5C-4910-A761-9733B9FDE453}" type="pres">
      <dgm:prSet presAssocID="{160A4347-476E-4924-A118-9D4C2F760477}" presName="conn2-1" presStyleLbl="parChTrans1D2" presStyleIdx="3" presStyleCnt="4"/>
      <dgm:spPr/>
      <dgm:t>
        <a:bodyPr/>
        <a:lstStyle/>
        <a:p>
          <a:endParaRPr lang="zh-TW" altLang="en-US"/>
        </a:p>
      </dgm:t>
    </dgm:pt>
    <dgm:pt modelId="{9CF8992A-7BFA-44C4-A093-E419751C9F01}" type="pres">
      <dgm:prSet presAssocID="{160A4347-476E-4924-A118-9D4C2F760477}" presName="connTx" presStyleLbl="parChTrans1D2" presStyleIdx="3" presStyleCnt="4"/>
      <dgm:spPr/>
      <dgm:t>
        <a:bodyPr/>
        <a:lstStyle/>
        <a:p>
          <a:endParaRPr lang="zh-TW" altLang="en-US"/>
        </a:p>
      </dgm:t>
    </dgm:pt>
    <dgm:pt modelId="{90EF581D-B696-4016-8FCC-FF41A1F8EFE7}" type="pres">
      <dgm:prSet presAssocID="{3CA6F349-A982-4B97-9693-C0D311BC7A7A}" presName="root2" presStyleCnt="0"/>
      <dgm:spPr/>
    </dgm:pt>
    <dgm:pt modelId="{AD988013-A36A-4460-A9E8-8B9A6407A696}" type="pres">
      <dgm:prSet presAssocID="{3CA6F349-A982-4B97-9693-C0D311BC7A7A}" presName="LevelTwoTextNode" presStyleLbl="node2" presStyleIdx="3" presStyleCnt="4">
        <dgm:presLayoutVars>
          <dgm:chPref val="3"/>
        </dgm:presLayoutVars>
      </dgm:prSet>
      <dgm:spPr/>
      <dgm:t>
        <a:bodyPr/>
        <a:lstStyle/>
        <a:p>
          <a:endParaRPr lang="zh-TW" altLang="en-US"/>
        </a:p>
      </dgm:t>
    </dgm:pt>
    <dgm:pt modelId="{523546E3-D559-4079-BE20-35687A23ED73}" type="pres">
      <dgm:prSet presAssocID="{3CA6F349-A982-4B97-9693-C0D311BC7A7A}" presName="level3hierChild" presStyleCnt="0"/>
      <dgm:spPr/>
    </dgm:pt>
    <dgm:pt modelId="{4D73B733-BDA3-449F-829B-B2496312C7A3}" type="pres">
      <dgm:prSet presAssocID="{64656577-EDDB-4E89-A81F-8A9937E99C95}" presName="conn2-1" presStyleLbl="parChTrans1D3" presStyleIdx="4" presStyleCnt="5"/>
      <dgm:spPr/>
      <dgm:t>
        <a:bodyPr/>
        <a:lstStyle/>
        <a:p>
          <a:endParaRPr lang="zh-TW" altLang="en-US"/>
        </a:p>
      </dgm:t>
    </dgm:pt>
    <dgm:pt modelId="{3C525B6F-919C-4DF5-BC59-C7D25A59ADDD}" type="pres">
      <dgm:prSet presAssocID="{64656577-EDDB-4E89-A81F-8A9937E99C95}" presName="connTx" presStyleLbl="parChTrans1D3" presStyleIdx="4" presStyleCnt="5"/>
      <dgm:spPr/>
      <dgm:t>
        <a:bodyPr/>
        <a:lstStyle/>
        <a:p>
          <a:endParaRPr lang="zh-TW" altLang="en-US"/>
        </a:p>
      </dgm:t>
    </dgm:pt>
    <dgm:pt modelId="{E3E4CAB2-AD6B-4189-9F16-D8A612BF20A2}" type="pres">
      <dgm:prSet presAssocID="{C550CBC5-6687-46C2-8784-03CF34ED2AD8}" presName="root2" presStyleCnt="0"/>
      <dgm:spPr/>
    </dgm:pt>
    <dgm:pt modelId="{158F4EB5-ABE3-4E3D-8B5E-EB357FBE24FB}" type="pres">
      <dgm:prSet presAssocID="{C550CBC5-6687-46C2-8784-03CF34ED2AD8}" presName="LevelTwoTextNode" presStyleLbl="node3" presStyleIdx="4" presStyleCnt="5">
        <dgm:presLayoutVars>
          <dgm:chPref val="3"/>
        </dgm:presLayoutVars>
      </dgm:prSet>
      <dgm:spPr/>
      <dgm:t>
        <a:bodyPr/>
        <a:lstStyle/>
        <a:p>
          <a:endParaRPr lang="zh-TW" altLang="en-US"/>
        </a:p>
      </dgm:t>
    </dgm:pt>
    <dgm:pt modelId="{71E1EB79-F66E-4A62-9BBE-0D384DFF11D3}" type="pres">
      <dgm:prSet presAssocID="{C550CBC5-6687-46C2-8784-03CF34ED2AD8}" presName="level3hierChild" presStyleCnt="0"/>
      <dgm:spPr/>
    </dgm:pt>
  </dgm:ptLst>
  <dgm:cxnLst>
    <dgm:cxn modelId="{03E3234C-067C-4714-96F4-DA25B094713E}" type="presOf" srcId="{160A4347-476E-4924-A118-9D4C2F760477}" destId="{9CF8992A-7BFA-44C4-A093-E419751C9F01}" srcOrd="1" destOrd="0" presId="urn:microsoft.com/office/officeart/2005/8/layout/hierarchy2"/>
    <dgm:cxn modelId="{94367500-AE7C-4108-B3B7-1AD9C8BC3F06}" type="presOf" srcId="{0BCFFF8D-6846-4F39-A094-73BDC0DBDD4A}" destId="{803BFFCE-B630-4366-B65F-3111F9C2ECAF}" srcOrd="1" destOrd="0" presId="urn:microsoft.com/office/officeart/2005/8/layout/hierarchy2"/>
    <dgm:cxn modelId="{65E46EA5-4D78-4EE3-AB76-B9860B72E72B}" srcId="{BB70445E-3925-4647-856A-8257434E9A83}" destId="{6FB082A5-BA45-475E-BA5D-99A5006AB861}" srcOrd="1" destOrd="0" parTransId="{3CC754D7-2703-4F45-A678-B0209B0964FE}" sibTransId="{DDAAF597-E6FC-4A52-B72C-9AB74CF25E14}"/>
    <dgm:cxn modelId="{FE118076-DA79-4476-A734-7BF26339FC32}" type="presOf" srcId="{FD23E97F-9DD9-4FE6-999E-1E792BC78364}" destId="{06A179DB-F259-4DCA-9527-9FBF42CB9DC7}" srcOrd="0" destOrd="0" presId="urn:microsoft.com/office/officeart/2005/8/layout/hierarchy2"/>
    <dgm:cxn modelId="{756DBC7F-7EED-40A8-8707-3A55B03FA650}" type="presOf" srcId="{794CEA41-0DB5-4911-9ADA-FF6EFC2C52DA}" destId="{D6A2D450-A263-43CE-B042-330A10A2335F}" srcOrd="0" destOrd="0" presId="urn:microsoft.com/office/officeart/2005/8/layout/hierarchy2"/>
    <dgm:cxn modelId="{561013A1-A6FD-4BCE-8E2E-5F472F507FE4}" type="presOf" srcId="{B2C1B235-32B1-4555-88F5-CDCF8081C602}" destId="{28BFBC3C-9376-49F4-86C2-DFD4FC5A3775}" srcOrd="0" destOrd="0" presId="urn:microsoft.com/office/officeart/2005/8/layout/hierarchy2"/>
    <dgm:cxn modelId="{BBEBF91C-E30D-4746-9C86-0D70F05C5D2F}" type="presOf" srcId="{967036F1-8258-447B-AF61-0D6DB6C312D8}" destId="{1A70A452-BB4F-4BEB-85DC-A464F8C59B31}" srcOrd="1" destOrd="0" presId="urn:microsoft.com/office/officeart/2005/8/layout/hierarchy2"/>
    <dgm:cxn modelId="{9136EEC3-8F9A-4637-8302-DA29952FA879}" srcId="{4B7440C6-B9E2-43F1-8734-B35AFF6C4340}" destId="{C50964E6-5F3F-4E31-A10B-A5F2C933C621}" srcOrd="0" destOrd="0" parTransId="{9D4BED9D-4E6C-4E53-AF42-0171DB648A1C}" sibTransId="{813E1911-F22E-492E-8E01-C114DA215AA0}"/>
    <dgm:cxn modelId="{A7E04890-77A4-49F7-9413-F2CBEAEB6DC1}" type="presOf" srcId="{59EFE234-E6B7-428B-B58A-5F6B6C531EE1}" destId="{6BF378CC-44F5-416D-91B0-25877B3138C1}" srcOrd="0" destOrd="0" presId="urn:microsoft.com/office/officeart/2005/8/layout/hierarchy2"/>
    <dgm:cxn modelId="{7F683EE1-6FCC-41C4-8A26-704B51908A76}" srcId="{3A6D8167-3B1A-4DE6-B576-19A5C82089EC}" destId="{FD23E97F-9DD9-4FE6-999E-1E792BC78364}" srcOrd="1" destOrd="0" parTransId="{794CEA41-0DB5-4911-9ADA-FF6EFC2C52DA}" sibTransId="{B0D0951A-9326-4CF2-99DA-C8E473CCE752}"/>
    <dgm:cxn modelId="{3D3B64EC-585D-43B0-A136-F3007A2D06DF}" srcId="{3A6D8167-3B1A-4DE6-B576-19A5C82089EC}" destId="{3CA6F349-A982-4B97-9693-C0D311BC7A7A}" srcOrd="3" destOrd="0" parTransId="{160A4347-476E-4924-A118-9D4C2F760477}" sibTransId="{C030838C-5E57-4B13-9829-009BB09899E2}"/>
    <dgm:cxn modelId="{8368EF02-6ACB-46CA-AB93-A7E64EA7E5E6}" type="presOf" srcId="{0BCFFF8D-6846-4F39-A094-73BDC0DBDD4A}" destId="{402E9D71-0F0E-47C1-B94A-4F4F2F322846}" srcOrd="0" destOrd="0" presId="urn:microsoft.com/office/officeart/2005/8/layout/hierarchy2"/>
    <dgm:cxn modelId="{F3552A38-BD5D-42BA-92AB-6C51A5292689}" type="presOf" srcId="{9D4BED9D-4E6C-4E53-AF42-0171DB648A1C}" destId="{789FF255-9F8D-4007-80DA-1545E8CE9D8E}" srcOrd="1" destOrd="0" presId="urn:microsoft.com/office/officeart/2005/8/layout/hierarchy2"/>
    <dgm:cxn modelId="{B0DCAC9B-36BE-46F2-98B5-46A9B8FB2F11}" type="presOf" srcId="{4E36E709-B3E3-4292-9C32-FB8BEE84CCDB}" destId="{7B344EF5-96CA-495E-A34E-35E87C428FC7}" srcOrd="1" destOrd="0" presId="urn:microsoft.com/office/officeart/2005/8/layout/hierarchy2"/>
    <dgm:cxn modelId="{30E96A4A-1C16-4F5C-822E-881B1724145F}" type="presOf" srcId="{84E9E8CD-B468-40AC-ADAE-4C9E226575B0}" destId="{5A386446-E719-4B0F-825B-AC1361BA3108}" srcOrd="0" destOrd="0" presId="urn:microsoft.com/office/officeart/2005/8/layout/hierarchy2"/>
    <dgm:cxn modelId="{22176173-FB71-4C3F-A8CF-47416D937C93}" srcId="{8207E635-7E3B-4975-A3B2-9C426BC56D70}" destId="{3A6D8167-3B1A-4DE6-B576-19A5C82089EC}" srcOrd="0" destOrd="0" parTransId="{D87AC11D-9504-4A10-983D-B6209C6A7F1B}" sibTransId="{3E7400A0-0AF3-466E-9427-82CD2B8812D6}"/>
    <dgm:cxn modelId="{C4713DC8-472C-4894-9957-BF4323DEF357}" type="presOf" srcId="{C550CBC5-6687-46C2-8784-03CF34ED2AD8}" destId="{158F4EB5-ABE3-4E3D-8B5E-EB357FBE24FB}" srcOrd="0" destOrd="0" presId="urn:microsoft.com/office/officeart/2005/8/layout/hierarchy2"/>
    <dgm:cxn modelId="{B99903BA-2C43-4A83-89B2-5919D2E8F438}" type="presOf" srcId="{64656577-EDDB-4E89-A81F-8A9937E99C95}" destId="{3C525B6F-919C-4DF5-BC59-C7D25A59ADDD}" srcOrd="1" destOrd="0" presId="urn:microsoft.com/office/officeart/2005/8/layout/hierarchy2"/>
    <dgm:cxn modelId="{AE81A4BA-3101-4E16-B3BA-48009372C7B8}" type="presOf" srcId="{794CEA41-0DB5-4911-9ADA-FF6EFC2C52DA}" destId="{F453CA2C-933F-4E6C-BAD3-291081B99D17}" srcOrd="1" destOrd="0" presId="urn:microsoft.com/office/officeart/2005/8/layout/hierarchy2"/>
    <dgm:cxn modelId="{338D146F-A382-4ED3-AF6E-68BFAE290EC6}" srcId="{3A6D8167-3B1A-4DE6-B576-19A5C82089EC}" destId="{4B7440C6-B9E2-43F1-8734-B35AFF6C4340}" srcOrd="0" destOrd="0" parTransId="{4E36E709-B3E3-4292-9C32-FB8BEE84CCDB}" sibTransId="{E9168C46-55A1-443D-8BE3-C8AD97ACE339}"/>
    <dgm:cxn modelId="{474CAF40-8AE0-4611-BC7A-33FAE1EB7C7B}" type="presOf" srcId="{BB70445E-3925-4647-856A-8257434E9A83}" destId="{DB571452-CDAA-4433-AE39-634D06077EBC}" srcOrd="0" destOrd="0" presId="urn:microsoft.com/office/officeart/2005/8/layout/hierarchy2"/>
    <dgm:cxn modelId="{ABC2875B-50BF-4A76-91B1-DEF157E1D5E3}" srcId="{3CA6F349-A982-4B97-9693-C0D311BC7A7A}" destId="{C550CBC5-6687-46C2-8784-03CF34ED2AD8}" srcOrd="0" destOrd="0" parTransId="{64656577-EDDB-4E89-A81F-8A9937E99C95}" sibTransId="{A3AB959C-7E5A-40CA-B346-C571CC3A9867}"/>
    <dgm:cxn modelId="{CC1F32C8-A754-4291-926A-83A06E8CA321}" type="presOf" srcId="{59EFE234-E6B7-428B-B58A-5F6B6C531EE1}" destId="{5919585B-8703-4702-B000-7EE0E6D90B35}" srcOrd="1" destOrd="0" presId="urn:microsoft.com/office/officeart/2005/8/layout/hierarchy2"/>
    <dgm:cxn modelId="{363A0DD2-D09A-466A-B02B-ED77844FF2A2}" srcId="{BB70445E-3925-4647-856A-8257434E9A83}" destId="{B2C1B235-32B1-4555-88F5-CDCF8081C602}" srcOrd="0" destOrd="0" parTransId="{59EFE234-E6B7-428B-B58A-5F6B6C531EE1}" sibTransId="{A591510C-2012-40B9-8B76-183EE5A135ED}"/>
    <dgm:cxn modelId="{5CF4E57D-285E-4AD8-BA22-BA8749FB5FCB}" type="presOf" srcId="{3CA6F349-A982-4B97-9693-C0D311BC7A7A}" destId="{AD988013-A36A-4460-A9E8-8B9A6407A696}" srcOrd="0" destOrd="0" presId="urn:microsoft.com/office/officeart/2005/8/layout/hierarchy2"/>
    <dgm:cxn modelId="{46B336A7-B9F1-45C9-A465-7130D3325F3B}" type="presOf" srcId="{64656577-EDDB-4E89-A81F-8A9937E99C95}" destId="{4D73B733-BDA3-449F-829B-B2496312C7A3}" srcOrd="0" destOrd="0" presId="urn:microsoft.com/office/officeart/2005/8/layout/hierarchy2"/>
    <dgm:cxn modelId="{0A2E5BFC-6863-4360-8552-72FB2B08F0CD}" type="presOf" srcId="{C50964E6-5F3F-4E31-A10B-A5F2C933C621}" destId="{5AE3178D-6DA3-4146-9333-67856D344EB2}" srcOrd="0" destOrd="0" presId="urn:microsoft.com/office/officeart/2005/8/layout/hierarchy2"/>
    <dgm:cxn modelId="{248BF7F4-816E-44CF-8903-05016760BDF4}" type="presOf" srcId="{967036F1-8258-447B-AF61-0D6DB6C312D8}" destId="{DF1FD95B-F510-42C1-ACCC-4D1C4A54EA93}" srcOrd="0" destOrd="0" presId="urn:microsoft.com/office/officeart/2005/8/layout/hierarchy2"/>
    <dgm:cxn modelId="{8688E74E-3D32-437E-A0C0-FCD44B807E93}" type="presOf" srcId="{6FB082A5-BA45-475E-BA5D-99A5006AB861}" destId="{20408ECF-BE90-4889-BED7-D45B76FCFF82}" srcOrd="0" destOrd="0" presId="urn:microsoft.com/office/officeart/2005/8/layout/hierarchy2"/>
    <dgm:cxn modelId="{1E05B26B-86A0-4193-88D2-AF834F6EE86D}" type="presOf" srcId="{9D4BED9D-4E6C-4E53-AF42-0171DB648A1C}" destId="{FFE5D43E-5B3B-48B5-87C9-1194EAE25250}" srcOrd="0" destOrd="0" presId="urn:microsoft.com/office/officeart/2005/8/layout/hierarchy2"/>
    <dgm:cxn modelId="{6527BB52-3FBF-4C22-A2E9-01FBEB8AE717}" type="presOf" srcId="{160A4347-476E-4924-A118-9D4C2F760477}" destId="{F26B89EF-5B5C-4910-A761-9733B9FDE453}" srcOrd="0" destOrd="0" presId="urn:microsoft.com/office/officeart/2005/8/layout/hierarchy2"/>
    <dgm:cxn modelId="{078F06D0-3A5C-40BC-9209-5CF3C0FF21D5}" type="presOf" srcId="{3CC754D7-2703-4F45-A678-B0209B0964FE}" destId="{7A9898E8-F8C0-467E-A629-AD291E4AFC7C}" srcOrd="0" destOrd="0" presId="urn:microsoft.com/office/officeart/2005/8/layout/hierarchy2"/>
    <dgm:cxn modelId="{805204B8-80CB-4093-8C02-D80996E307E2}" srcId="{FD23E97F-9DD9-4FE6-999E-1E792BC78364}" destId="{84E9E8CD-B468-40AC-ADAE-4C9E226575B0}" srcOrd="0" destOrd="0" parTransId="{0BCFFF8D-6846-4F39-A094-73BDC0DBDD4A}" sibTransId="{EB7A09B9-A3E0-40D2-B9E4-A6D7A46C2154}"/>
    <dgm:cxn modelId="{E4A62848-656D-48B0-8E26-A738BBF273AD}" type="presOf" srcId="{3CC754D7-2703-4F45-A678-B0209B0964FE}" destId="{AF874ED9-4C95-488E-867C-845298D8629A}" srcOrd="1" destOrd="0" presId="urn:microsoft.com/office/officeart/2005/8/layout/hierarchy2"/>
    <dgm:cxn modelId="{51F8AB5D-7141-4652-84E8-FA068839D471}" type="presOf" srcId="{8207E635-7E3B-4975-A3B2-9C426BC56D70}" destId="{4F329CF8-405F-401A-9A86-EE764FB82A9F}" srcOrd="0" destOrd="0" presId="urn:microsoft.com/office/officeart/2005/8/layout/hierarchy2"/>
    <dgm:cxn modelId="{82087FB4-C213-436F-9CD7-6D2C54165F2C}" srcId="{3A6D8167-3B1A-4DE6-B576-19A5C82089EC}" destId="{BB70445E-3925-4647-856A-8257434E9A83}" srcOrd="2" destOrd="0" parTransId="{967036F1-8258-447B-AF61-0D6DB6C312D8}" sibTransId="{742EAC98-1C70-426B-9FCC-EE38C3EDB591}"/>
    <dgm:cxn modelId="{29C4EC82-E2F9-4C23-B463-D333D07116E5}" type="presOf" srcId="{4E36E709-B3E3-4292-9C32-FB8BEE84CCDB}" destId="{ACD09F96-F4C0-4E63-8C84-072DF399D5E7}" srcOrd="0" destOrd="0" presId="urn:microsoft.com/office/officeart/2005/8/layout/hierarchy2"/>
    <dgm:cxn modelId="{52E14699-F097-41A3-BB29-6444C52FB1CD}" type="presOf" srcId="{4B7440C6-B9E2-43F1-8734-B35AFF6C4340}" destId="{A2C21A9B-F8C9-4137-A815-3B452BC920C7}" srcOrd="0" destOrd="0" presId="urn:microsoft.com/office/officeart/2005/8/layout/hierarchy2"/>
    <dgm:cxn modelId="{D705D8FC-EED0-4D3E-B64E-3741B107D58E}" type="presOf" srcId="{3A6D8167-3B1A-4DE6-B576-19A5C82089EC}" destId="{4490CFCF-1041-4361-8E2E-7F17BFD1B938}" srcOrd="0" destOrd="0" presId="urn:microsoft.com/office/officeart/2005/8/layout/hierarchy2"/>
    <dgm:cxn modelId="{4B92F7B2-CE25-486B-8748-AB592E0E1D25}" type="presParOf" srcId="{4F329CF8-405F-401A-9A86-EE764FB82A9F}" destId="{CFC7EF14-5DDA-4A7A-82F1-62A3A2726797}" srcOrd="0" destOrd="0" presId="urn:microsoft.com/office/officeart/2005/8/layout/hierarchy2"/>
    <dgm:cxn modelId="{8D9AB69C-EA1E-4AAF-A7E9-45B39826CE21}" type="presParOf" srcId="{CFC7EF14-5DDA-4A7A-82F1-62A3A2726797}" destId="{4490CFCF-1041-4361-8E2E-7F17BFD1B938}" srcOrd="0" destOrd="0" presId="urn:microsoft.com/office/officeart/2005/8/layout/hierarchy2"/>
    <dgm:cxn modelId="{69ACF620-734B-42D7-8C30-EC69F8FBC44C}" type="presParOf" srcId="{CFC7EF14-5DDA-4A7A-82F1-62A3A2726797}" destId="{0874B5BA-94FC-4F1F-B32D-074182DFCF94}" srcOrd="1" destOrd="0" presId="urn:microsoft.com/office/officeart/2005/8/layout/hierarchy2"/>
    <dgm:cxn modelId="{CE679F0B-F2F4-42A0-934A-B860604087C2}" type="presParOf" srcId="{0874B5BA-94FC-4F1F-B32D-074182DFCF94}" destId="{ACD09F96-F4C0-4E63-8C84-072DF399D5E7}" srcOrd="0" destOrd="0" presId="urn:microsoft.com/office/officeart/2005/8/layout/hierarchy2"/>
    <dgm:cxn modelId="{5F56C23D-0B82-41E2-ABE6-4D4EEA975043}" type="presParOf" srcId="{ACD09F96-F4C0-4E63-8C84-072DF399D5E7}" destId="{7B344EF5-96CA-495E-A34E-35E87C428FC7}" srcOrd="0" destOrd="0" presId="urn:microsoft.com/office/officeart/2005/8/layout/hierarchy2"/>
    <dgm:cxn modelId="{E5C76DE7-8EEF-491E-B45B-9440C6417144}" type="presParOf" srcId="{0874B5BA-94FC-4F1F-B32D-074182DFCF94}" destId="{A42BEBF2-A0C1-4A42-8267-0BE1F7B5C8B9}" srcOrd="1" destOrd="0" presId="urn:microsoft.com/office/officeart/2005/8/layout/hierarchy2"/>
    <dgm:cxn modelId="{B0EEF09E-65B8-459D-803F-A7603A39AEF4}" type="presParOf" srcId="{A42BEBF2-A0C1-4A42-8267-0BE1F7B5C8B9}" destId="{A2C21A9B-F8C9-4137-A815-3B452BC920C7}" srcOrd="0" destOrd="0" presId="urn:microsoft.com/office/officeart/2005/8/layout/hierarchy2"/>
    <dgm:cxn modelId="{6E2504A7-3F7A-432E-8244-8D790A12A873}" type="presParOf" srcId="{A42BEBF2-A0C1-4A42-8267-0BE1F7B5C8B9}" destId="{9265F8CB-3173-4047-AD2F-854D1B097800}" srcOrd="1" destOrd="0" presId="urn:microsoft.com/office/officeart/2005/8/layout/hierarchy2"/>
    <dgm:cxn modelId="{A39B973E-6A5F-49BC-948D-77910694E91F}" type="presParOf" srcId="{9265F8CB-3173-4047-AD2F-854D1B097800}" destId="{FFE5D43E-5B3B-48B5-87C9-1194EAE25250}" srcOrd="0" destOrd="0" presId="urn:microsoft.com/office/officeart/2005/8/layout/hierarchy2"/>
    <dgm:cxn modelId="{B82B4401-C00D-4259-9EEB-F65B7C7063E8}" type="presParOf" srcId="{FFE5D43E-5B3B-48B5-87C9-1194EAE25250}" destId="{789FF255-9F8D-4007-80DA-1545E8CE9D8E}" srcOrd="0" destOrd="0" presId="urn:microsoft.com/office/officeart/2005/8/layout/hierarchy2"/>
    <dgm:cxn modelId="{BBAB41E6-4FA6-42FF-A23B-A5439BDA1CD3}" type="presParOf" srcId="{9265F8CB-3173-4047-AD2F-854D1B097800}" destId="{5384A7F8-7889-4B31-BD70-C8C52A47960C}" srcOrd="1" destOrd="0" presId="urn:microsoft.com/office/officeart/2005/8/layout/hierarchy2"/>
    <dgm:cxn modelId="{B6188211-88F0-4784-9140-319F1D6CB16F}" type="presParOf" srcId="{5384A7F8-7889-4B31-BD70-C8C52A47960C}" destId="{5AE3178D-6DA3-4146-9333-67856D344EB2}" srcOrd="0" destOrd="0" presId="urn:microsoft.com/office/officeart/2005/8/layout/hierarchy2"/>
    <dgm:cxn modelId="{71C446F4-8F90-4ADF-82D4-C1FEFA8B024C}" type="presParOf" srcId="{5384A7F8-7889-4B31-BD70-C8C52A47960C}" destId="{1AD88009-01A4-4839-8066-D9D40093B256}" srcOrd="1" destOrd="0" presId="urn:microsoft.com/office/officeart/2005/8/layout/hierarchy2"/>
    <dgm:cxn modelId="{96C16110-4B68-4BFA-BF0D-BD41FBE11193}" type="presParOf" srcId="{0874B5BA-94FC-4F1F-B32D-074182DFCF94}" destId="{D6A2D450-A263-43CE-B042-330A10A2335F}" srcOrd="2" destOrd="0" presId="urn:microsoft.com/office/officeart/2005/8/layout/hierarchy2"/>
    <dgm:cxn modelId="{27A9BF9D-52A3-426D-87AA-62EB42B02FA4}" type="presParOf" srcId="{D6A2D450-A263-43CE-B042-330A10A2335F}" destId="{F453CA2C-933F-4E6C-BAD3-291081B99D17}" srcOrd="0" destOrd="0" presId="urn:microsoft.com/office/officeart/2005/8/layout/hierarchy2"/>
    <dgm:cxn modelId="{9406E8F0-8746-43D7-BF93-1C66DBB68125}" type="presParOf" srcId="{0874B5BA-94FC-4F1F-B32D-074182DFCF94}" destId="{A150D948-09B3-4394-A637-8AB020661EE6}" srcOrd="3" destOrd="0" presId="urn:microsoft.com/office/officeart/2005/8/layout/hierarchy2"/>
    <dgm:cxn modelId="{BAC17CBF-FAD4-4DD5-80E7-7C92AACD946B}" type="presParOf" srcId="{A150D948-09B3-4394-A637-8AB020661EE6}" destId="{06A179DB-F259-4DCA-9527-9FBF42CB9DC7}" srcOrd="0" destOrd="0" presId="urn:microsoft.com/office/officeart/2005/8/layout/hierarchy2"/>
    <dgm:cxn modelId="{A9652127-AB2F-439E-A9A9-B9B3ED02CDE6}" type="presParOf" srcId="{A150D948-09B3-4394-A637-8AB020661EE6}" destId="{AA30F1C9-73FB-4106-B686-532F621A4C98}" srcOrd="1" destOrd="0" presId="urn:microsoft.com/office/officeart/2005/8/layout/hierarchy2"/>
    <dgm:cxn modelId="{F859DB95-CC71-4BEB-AFB8-C9A022E9EAC3}" type="presParOf" srcId="{AA30F1C9-73FB-4106-B686-532F621A4C98}" destId="{402E9D71-0F0E-47C1-B94A-4F4F2F322846}" srcOrd="0" destOrd="0" presId="urn:microsoft.com/office/officeart/2005/8/layout/hierarchy2"/>
    <dgm:cxn modelId="{C15033D7-2260-4081-8D29-21864FF0C903}" type="presParOf" srcId="{402E9D71-0F0E-47C1-B94A-4F4F2F322846}" destId="{803BFFCE-B630-4366-B65F-3111F9C2ECAF}" srcOrd="0" destOrd="0" presId="urn:microsoft.com/office/officeart/2005/8/layout/hierarchy2"/>
    <dgm:cxn modelId="{73184F93-5796-43DA-8743-5A1A6F028E82}" type="presParOf" srcId="{AA30F1C9-73FB-4106-B686-532F621A4C98}" destId="{6CB85160-5099-4021-994D-EB909D3EF472}" srcOrd="1" destOrd="0" presId="urn:microsoft.com/office/officeart/2005/8/layout/hierarchy2"/>
    <dgm:cxn modelId="{83F1F75B-CD4F-41AA-AE4E-425818531A17}" type="presParOf" srcId="{6CB85160-5099-4021-994D-EB909D3EF472}" destId="{5A386446-E719-4B0F-825B-AC1361BA3108}" srcOrd="0" destOrd="0" presId="urn:microsoft.com/office/officeart/2005/8/layout/hierarchy2"/>
    <dgm:cxn modelId="{D8F1C2DB-E16E-49BE-944F-A83F6A9C2514}" type="presParOf" srcId="{6CB85160-5099-4021-994D-EB909D3EF472}" destId="{634A7D0D-52B5-4825-9739-A573BF10C668}" srcOrd="1" destOrd="0" presId="urn:microsoft.com/office/officeart/2005/8/layout/hierarchy2"/>
    <dgm:cxn modelId="{F58A40E5-53C7-41E4-A82F-DCA5A1BD3F6B}" type="presParOf" srcId="{0874B5BA-94FC-4F1F-B32D-074182DFCF94}" destId="{DF1FD95B-F510-42C1-ACCC-4D1C4A54EA93}" srcOrd="4" destOrd="0" presId="urn:microsoft.com/office/officeart/2005/8/layout/hierarchy2"/>
    <dgm:cxn modelId="{3B57617C-4DE1-4D76-BFCA-9A1126555B66}" type="presParOf" srcId="{DF1FD95B-F510-42C1-ACCC-4D1C4A54EA93}" destId="{1A70A452-BB4F-4BEB-85DC-A464F8C59B31}" srcOrd="0" destOrd="0" presId="urn:microsoft.com/office/officeart/2005/8/layout/hierarchy2"/>
    <dgm:cxn modelId="{7E22A198-F983-4341-BF1F-8D8203800DF4}" type="presParOf" srcId="{0874B5BA-94FC-4F1F-B32D-074182DFCF94}" destId="{00140AD5-B199-46E7-A704-F6ECE59503D6}" srcOrd="5" destOrd="0" presId="urn:microsoft.com/office/officeart/2005/8/layout/hierarchy2"/>
    <dgm:cxn modelId="{F8F55EC6-1E60-460C-BFB5-EE85F8052E3F}" type="presParOf" srcId="{00140AD5-B199-46E7-A704-F6ECE59503D6}" destId="{DB571452-CDAA-4433-AE39-634D06077EBC}" srcOrd="0" destOrd="0" presId="urn:microsoft.com/office/officeart/2005/8/layout/hierarchy2"/>
    <dgm:cxn modelId="{54C05842-9003-4F86-B9A7-756BE816F0A0}" type="presParOf" srcId="{00140AD5-B199-46E7-A704-F6ECE59503D6}" destId="{29DFC36D-B897-4DBC-8A21-6D561E84D2E6}" srcOrd="1" destOrd="0" presId="urn:microsoft.com/office/officeart/2005/8/layout/hierarchy2"/>
    <dgm:cxn modelId="{A94F7852-7124-4F89-9AA5-5754BBFD5558}" type="presParOf" srcId="{29DFC36D-B897-4DBC-8A21-6D561E84D2E6}" destId="{6BF378CC-44F5-416D-91B0-25877B3138C1}" srcOrd="0" destOrd="0" presId="urn:microsoft.com/office/officeart/2005/8/layout/hierarchy2"/>
    <dgm:cxn modelId="{40DFCD90-1FB7-4647-90AC-36AB7358F17C}" type="presParOf" srcId="{6BF378CC-44F5-416D-91B0-25877B3138C1}" destId="{5919585B-8703-4702-B000-7EE0E6D90B35}" srcOrd="0" destOrd="0" presId="urn:microsoft.com/office/officeart/2005/8/layout/hierarchy2"/>
    <dgm:cxn modelId="{5A844D80-5107-4E54-8BBB-47A6376DE7A5}" type="presParOf" srcId="{29DFC36D-B897-4DBC-8A21-6D561E84D2E6}" destId="{F0F075C3-B958-48D9-BC28-B895AD158D50}" srcOrd="1" destOrd="0" presId="urn:microsoft.com/office/officeart/2005/8/layout/hierarchy2"/>
    <dgm:cxn modelId="{8A56DACD-8403-407A-BC62-71291B217F62}" type="presParOf" srcId="{F0F075C3-B958-48D9-BC28-B895AD158D50}" destId="{28BFBC3C-9376-49F4-86C2-DFD4FC5A3775}" srcOrd="0" destOrd="0" presId="urn:microsoft.com/office/officeart/2005/8/layout/hierarchy2"/>
    <dgm:cxn modelId="{BD0B7A03-46C2-452D-A14A-6EEF0BFCAE00}" type="presParOf" srcId="{F0F075C3-B958-48D9-BC28-B895AD158D50}" destId="{D69B2297-9CAD-4E3D-85C9-77F6B63759D4}" srcOrd="1" destOrd="0" presId="urn:microsoft.com/office/officeart/2005/8/layout/hierarchy2"/>
    <dgm:cxn modelId="{A936F21D-D45D-4DF5-99B7-CD9C14B4B48C}" type="presParOf" srcId="{29DFC36D-B897-4DBC-8A21-6D561E84D2E6}" destId="{7A9898E8-F8C0-467E-A629-AD291E4AFC7C}" srcOrd="2" destOrd="0" presId="urn:microsoft.com/office/officeart/2005/8/layout/hierarchy2"/>
    <dgm:cxn modelId="{F484029B-DBA8-4FA1-BA42-9CB4A2671D0A}" type="presParOf" srcId="{7A9898E8-F8C0-467E-A629-AD291E4AFC7C}" destId="{AF874ED9-4C95-488E-867C-845298D8629A}" srcOrd="0" destOrd="0" presId="urn:microsoft.com/office/officeart/2005/8/layout/hierarchy2"/>
    <dgm:cxn modelId="{420B0724-09FF-4DEC-8A01-D37A9DF56C4E}" type="presParOf" srcId="{29DFC36D-B897-4DBC-8A21-6D561E84D2E6}" destId="{59E75496-38E9-4B26-AB35-6A40384A9275}" srcOrd="3" destOrd="0" presId="urn:microsoft.com/office/officeart/2005/8/layout/hierarchy2"/>
    <dgm:cxn modelId="{D84AE074-DD91-4567-B50C-6F623190C0CA}" type="presParOf" srcId="{59E75496-38E9-4B26-AB35-6A40384A9275}" destId="{20408ECF-BE90-4889-BED7-D45B76FCFF82}" srcOrd="0" destOrd="0" presId="urn:microsoft.com/office/officeart/2005/8/layout/hierarchy2"/>
    <dgm:cxn modelId="{7D9C6A56-7392-404B-9889-808308D2DBAB}" type="presParOf" srcId="{59E75496-38E9-4B26-AB35-6A40384A9275}" destId="{171A4251-4AFC-4EA2-BFB8-88AC5E0572FD}" srcOrd="1" destOrd="0" presId="urn:microsoft.com/office/officeart/2005/8/layout/hierarchy2"/>
    <dgm:cxn modelId="{196DBE3F-4FC5-4C4B-BD23-BD34A7CB835A}" type="presParOf" srcId="{0874B5BA-94FC-4F1F-B32D-074182DFCF94}" destId="{F26B89EF-5B5C-4910-A761-9733B9FDE453}" srcOrd="6" destOrd="0" presId="urn:microsoft.com/office/officeart/2005/8/layout/hierarchy2"/>
    <dgm:cxn modelId="{4E89DEE8-D761-4D8A-8803-042B4172825F}" type="presParOf" srcId="{F26B89EF-5B5C-4910-A761-9733B9FDE453}" destId="{9CF8992A-7BFA-44C4-A093-E419751C9F01}" srcOrd="0" destOrd="0" presId="urn:microsoft.com/office/officeart/2005/8/layout/hierarchy2"/>
    <dgm:cxn modelId="{248D537E-C856-4242-B729-663ED78C3D21}" type="presParOf" srcId="{0874B5BA-94FC-4F1F-B32D-074182DFCF94}" destId="{90EF581D-B696-4016-8FCC-FF41A1F8EFE7}" srcOrd="7" destOrd="0" presId="urn:microsoft.com/office/officeart/2005/8/layout/hierarchy2"/>
    <dgm:cxn modelId="{6AAAD26D-C920-4DDD-B049-DE9693D1374F}" type="presParOf" srcId="{90EF581D-B696-4016-8FCC-FF41A1F8EFE7}" destId="{AD988013-A36A-4460-A9E8-8B9A6407A696}" srcOrd="0" destOrd="0" presId="urn:microsoft.com/office/officeart/2005/8/layout/hierarchy2"/>
    <dgm:cxn modelId="{0C03F691-6A47-4A57-AFD7-B4D61E27E312}" type="presParOf" srcId="{90EF581D-B696-4016-8FCC-FF41A1F8EFE7}" destId="{523546E3-D559-4079-BE20-35687A23ED73}" srcOrd="1" destOrd="0" presId="urn:microsoft.com/office/officeart/2005/8/layout/hierarchy2"/>
    <dgm:cxn modelId="{6EEA0BD6-60FB-45C4-BEB7-383EE78E13EB}" type="presParOf" srcId="{523546E3-D559-4079-BE20-35687A23ED73}" destId="{4D73B733-BDA3-449F-829B-B2496312C7A3}" srcOrd="0" destOrd="0" presId="urn:microsoft.com/office/officeart/2005/8/layout/hierarchy2"/>
    <dgm:cxn modelId="{848C19AC-D87F-40F7-8EAA-EF2C6F041A74}" type="presParOf" srcId="{4D73B733-BDA3-449F-829B-B2496312C7A3}" destId="{3C525B6F-919C-4DF5-BC59-C7D25A59ADDD}" srcOrd="0" destOrd="0" presId="urn:microsoft.com/office/officeart/2005/8/layout/hierarchy2"/>
    <dgm:cxn modelId="{2C3D4892-A8E1-49B5-A09B-E2D064093CD9}" type="presParOf" srcId="{523546E3-D559-4079-BE20-35687A23ED73}" destId="{E3E4CAB2-AD6B-4189-9F16-D8A612BF20A2}" srcOrd="1" destOrd="0" presId="urn:microsoft.com/office/officeart/2005/8/layout/hierarchy2"/>
    <dgm:cxn modelId="{E4930F40-2D2A-46F4-A56F-7AB9ED236DAD}" type="presParOf" srcId="{E3E4CAB2-AD6B-4189-9F16-D8A612BF20A2}" destId="{158F4EB5-ABE3-4E3D-8B5E-EB357FBE24FB}" srcOrd="0" destOrd="0" presId="urn:microsoft.com/office/officeart/2005/8/layout/hierarchy2"/>
    <dgm:cxn modelId="{AA4DE27F-6423-4DEA-857D-37577F6CDAB6}" type="presParOf" srcId="{E3E4CAB2-AD6B-4189-9F16-D8A612BF20A2}" destId="{71E1EB79-F66E-4A62-9BBE-0D384DFF11D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1D677-3020-4F42-B187-C1501FFD9B7C}" type="doc">
      <dgm:prSet loTypeId="urn:microsoft.com/office/officeart/2005/8/layout/hProcess9" loCatId="process" qsTypeId="urn:microsoft.com/office/officeart/2005/8/quickstyle/3d3" qsCatId="3D" csTypeId="urn:microsoft.com/office/officeart/2005/8/colors/colorful1" csCatId="colorful" phldr="1"/>
      <dgm:spPr/>
    </dgm:pt>
    <dgm:pt modelId="{E3E807D6-3D7D-4A05-B506-DEBDE3CE6009}">
      <dgm:prSet phldrT="[文字]"/>
      <dgm:spPr/>
      <dgm:t>
        <a:bodyPr/>
        <a:lstStyle/>
        <a:p>
          <a:r>
            <a:rPr lang="zh-TW" altLang="en-US" b="1" dirty="0" smtClean="0">
              <a:latin typeface="+mj-ea"/>
              <a:ea typeface="+mj-ea"/>
            </a:rPr>
            <a:t>研擬文件</a:t>
          </a:r>
          <a:endParaRPr lang="zh-TW" altLang="en-US" b="1" dirty="0">
            <a:latin typeface="+mj-ea"/>
            <a:ea typeface="+mj-ea"/>
          </a:endParaRPr>
        </a:p>
      </dgm:t>
    </dgm:pt>
    <dgm:pt modelId="{2D756FE7-7B82-44C2-91BA-62971EBB5C06}" type="parTrans" cxnId="{54883EF9-AD30-4E5A-94B5-380B0F1DA3FC}">
      <dgm:prSet/>
      <dgm:spPr/>
      <dgm:t>
        <a:bodyPr/>
        <a:lstStyle/>
        <a:p>
          <a:endParaRPr lang="zh-TW" altLang="en-US" b="1">
            <a:latin typeface="+mj-ea"/>
            <a:ea typeface="+mj-ea"/>
          </a:endParaRPr>
        </a:p>
      </dgm:t>
    </dgm:pt>
    <dgm:pt modelId="{22F3B5B2-265F-441C-9C0F-D1C9E26BE526}" type="sibTrans" cxnId="{54883EF9-AD30-4E5A-94B5-380B0F1DA3FC}">
      <dgm:prSet/>
      <dgm:spPr/>
      <dgm:t>
        <a:bodyPr/>
        <a:lstStyle/>
        <a:p>
          <a:endParaRPr lang="zh-TW" altLang="en-US" b="1">
            <a:latin typeface="+mj-ea"/>
            <a:ea typeface="+mj-ea"/>
          </a:endParaRPr>
        </a:p>
      </dgm:t>
    </dgm:pt>
    <dgm:pt modelId="{52C88485-E809-419F-BB7D-23EBCBCDF13B}">
      <dgm:prSet phldrT="[文字]"/>
      <dgm:spPr/>
      <dgm:t>
        <a:bodyPr/>
        <a:lstStyle/>
        <a:p>
          <a:r>
            <a:rPr lang="zh-TW" altLang="en-US" b="1" dirty="0" smtClean="0">
              <a:latin typeface="+mj-ea"/>
              <a:ea typeface="+mj-ea"/>
            </a:rPr>
            <a:t>等標</a:t>
          </a:r>
          <a:endParaRPr lang="zh-TW" altLang="en-US" b="1" dirty="0">
            <a:latin typeface="+mj-ea"/>
            <a:ea typeface="+mj-ea"/>
          </a:endParaRPr>
        </a:p>
      </dgm:t>
    </dgm:pt>
    <dgm:pt modelId="{F8C0B144-0F33-4076-A361-F027061E1E7E}" type="parTrans" cxnId="{AD2D5808-9A36-4749-BE6F-BC5F5BE50AFD}">
      <dgm:prSet/>
      <dgm:spPr/>
      <dgm:t>
        <a:bodyPr/>
        <a:lstStyle/>
        <a:p>
          <a:endParaRPr lang="zh-TW" altLang="en-US" b="1">
            <a:latin typeface="+mj-ea"/>
            <a:ea typeface="+mj-ea"/>
          </a:endParaRPr>
        </a:p>
      </dgm:t>
    </dgm:pt>
    <dgm:pt modelId="{932C710E-FC6F-48D5-8A0A-F404F5B0E23A}" type="sibTrans" cxnId="{AD2D5808-9A36-4749-BE6F-BC5F5BE50AFD}">
      <dgm:prSet/>
      <dgm:spPr/>
      <dgm:t>
        <a:bodyPr/>
        <a:lstStyle/>
        <a:p>
          <a:endParaRPr lang="zh-TW" altLang="en-US" b="1">
            <a:latin typeface="+mj-ea"/>
            <a:ea typeface="+mj-ea"/>
          </a:endParaRPr>
        </a:p>
      </dgm:t>
    </dgm:pt>
    <dgm:pt modelId="{A916F06E-5972-485D-AF80-1E7B21E27EA2}">
      <dgm:prSet phldrT="[文字]"/>
      <dgm:spPr/>
      <dgm:t>
        <a:bodyPr/>
        <a:lstStyle/>
        <a:p>
          <a:r>
            <a:rPr lang="zh-TW" altLang="en-US" b="1" dirty="0" smtClean="0">
              <a:latin typeface="+mj-ea"/>
              <a:ea typeface="+mj-ea"/>
            </a:rPr>
            <a:t>訂定底價</a:t>
          </a:r>
          <a:endParaRPr lang="zh-TW" altLang="en-US" b="1" dirty="0">
            <a:latin typeface="+mj-ea"/>
            <a:ea typeface="+mj-ea"/>
          </a:endParaRPr>
        </a:p>
      </dgm:t>
    </dgm:pt>
    <dgm:pt modelId="{8D61231D-07F5-486B-B716-59E190A1D03C}" type="parTrans" cxnId="{8218B0D6-FE02-46A7-A2AE-FC9274EDAB09}">
      <dgm:prSet/>
      <dgm:spPr/>
      <dgm:t>
        <a:bodyPr/>
        <a:lstStyle/>
        <a:p>
          <a:endParaRPr lang="zh-TW" altLang="en-US" b="1">
            <a:latin typeface="+mj-ea"/>
            <a:ea typeface="+mj-ea"/>
          </a:endParaRPr>
        </a:p>
      </dgm:t>
    </dgm:pt>
    <dgm:pt modelId="{60C45B2E-B890-46D7-930E-56F924946C36}" type="sibTrans" cxnId="{8218B0D6-FE02-46A7-A2AE-FC9274EDAB09}">
      <dgm:prSet/>
      <dgm:spPr/>
      <dgm:t>
        <a:bodyPr/>
        <a:lstStyle/>
        <a:p>
          <a:endParaRPr lang="zh-TW" altLang="en-US" b="1">
            <a:latin typeface="+mj-ea"/>
            <a:ea typeface="+mj-ea"/>
          </a:endParaRPr>
        </a:p>
      </dgm:t>
    </dgm:pt>
    <dgm:pt modelId="{BA67B4F0-FC0D-4D0D-B364-1DE9758DA40E}">
      <dgm:prSet/>
      <dgm:spPr/>
      <dgm:t>
        <a:bodyPr/>
        <a:lstStyle/>
        <a:p>
          <a:r>
            <a:rPr lang="zh-TW" altLang="en-US" b="1" dirty="0" smtClean="0">
              <a:latin typeface="+mj-ea"/>
              <a:ea typeface="+mj-ea"/>
            </a:rPr>
            <a:t>截止收件</a:t>
          </a:r>
          <a:endParaRPr lang="zh-TW" altLang="en-US" b="1" dirty="0">
            <a:latin typeface="+mj-ea"/>
            <a:ea typeface="+mj-ea"/>
          </a:endParaRPr>
        </a:p>
      </dgm:t>
    </dgm:pt>
    <dgm:pt modelId="{D7783DF2-7705-4435-8987-DD20F57FCAD7}" type="parTrans" cxnId="{7B0CEB16-4B19-4170-997D-9F9CC9ED9F9E}">
      <dgm:prSet/>
      <dgm:spPr/>
      <dgm:t>
        <a:bodyPr/>
        <a:lstStyle/>
        <a:p>
          <a:endParaRPr lang="zh-TW" altLang="en-US" b="1">
            <a:latin typeface="+mj-ea"/>
            <a:ea typeface="+mj-ea"/>
          </a:endParaRPr>
        </a:p>
      </dgm:t>
    </dgm:pt>
    <dgm:pt modelId="{51F3D010-98EB-47B2-9C2E-A098B67B3BED}" type="sibTrans" cxnId="{7B0CEB16-4B19-4170-997D-9F9CC9ED9F9E}">
      <dgm:prSet/>
      <dgm:spPr/>
      <dgm:t>
        <a:bodyPr/>
        <a:lstStyle/>
        <a:p>
          <a:endParaRPr lang="zh-TW" altLang="en-US" b="1">
            <a:latin typeface="+mj-ea"/>
            <a:ea typeface="+mj-ea"/>
          </a:endParaRPr>
        </a:p>
      </dgm:t>
    </dgm:pt>
    <dgm:pt modelId="{A9BBDD1B-7E77-4CC4-9AC2-AF2E9A4E89B2}">
      <dgm:prSet/>
      <dgm:spPr/>
      <dgm:t>
        <a:bodyPr/>
        <a:lstStyle/>
        <a:p>
          <a:r>
            <a:rPr lang="zh-TW" altLang="en-US" b="1" dirty="0" smtClean="0">
              <a:latin typeface="+mj-ea"/>
              <a:ea typeface="+mj-ea"/>
            </a:rPr>
            <a:t>達三家否</a:t>
          </a:r>
          <a:endParaRPr lang="zh-TW" altLang="en-US" b="1" dirty="0">
            <a:latin typeface="+mj-ea"/>
            <a:ea typeface="+mj-ea"/>
          </a:endParaRPr>
        </a:p>
      </dgm:t>
    </dgm:pt>
    <dgm:pt modelId="{2A6B498D-61E9-40CA-ABF8-2779C514B8FB}" type="parTrans" cxnId="{A274D9A8-1FA8-4A8D-907D-FAE3E2638CDC}">
      <dgm:prSet/>
      <dgm:spPr/>
      <dgm:t>
        <a:bodyPr/>
        <a:lstStyle/>
        <a:p>
          <a:endParaRPr lang="zh-TW" altLang="en-US" b="1">
            <a:latin typeface="+mj-ea"/>
            <a:ea typeface="+mj-ea"/>
          </a:endParaRPr>
        </a:p>
      </dgm:t>
    </dgm:pt>
    <dgm:pt modelId="{71E07B53-42F3-488D-ACF5-D8DA6EC878CE}" type="sibTrans" cxnId="{A274D9A8-1FA8-4A8D-907D-FAE3E2638CDC}">
      <dgm:prSet/>
      <dgm:spPr/>
      <dgm:t>
        <a:bodyPr/>
        <a:lstStyle/>
        <a:p>
          <a:endParaRPr lang="zh-TW" altLang="en-US" b="1">
            <a:latin typeface="+mj-ea"/>
            <a:ea typeface="+mj-ea"/>
          </a:endParaRPr>
        </a:p>
      </dgm:t>
    </dgm:pt>
    <dgm:pt modelId="{0E9DC1A5-634D-45C2-82A2-A7514E98E92D}">
      <dgm:prSet/>
      <dgm:spPr/>
      <dgm:t>
        <a:bodyPr/>
        <a:lstStyle/>
        <a:p>
          <a:r>
            <a:rPr lang="zh-TW" altLang="en-US" b="1" dirty="0" smtClean="0">
              <a:latin typeface="+mj-ea"/>
              <a:ea typeface="+mj-ea"/>
            </a:rPr>
            <a:t>開標審標</a:t>
          </a:r>
          <a:endParaRPr lang="zh-TW" altLang="en-US" b="1" dirty="0">
            <a:latin typeface="+mj-ea"/>
            <a:ea typeface="+mj-ea"/>
          </a:endParaRPr>
        </a:p>
      </dgm:t>
    </dgm:pt>
    <dgm:pt modelId="{6717F034-708C-433D-9505-68FE564D93A7}" type="parTrans" cxnId="{57ED8638-D513-4F8B-9E9B-43FBA6A93045}">
      <dgm:prSet/>
      <dgm:spPr/>
      <dgm:t>
        <a:bodyPr/>
        <a:lstStyle/>
        <a:p>
          <a:endParaRPr lang="zh-TW" altLang="en-US" b="1">
            <a:latin typeface="+mj-ea"/>
            <a:ea typeface="+mj-ea"/>
          </a:endParaRPr>
        </a:p>
      </dgm:t>
    </dgm:pt>
    <dgm:pt modelId="{66501769-D34E-41C3-B881-AEB8875E93D3}" type="sibTrans" cxnId="{57ED8638-D513-4F8B-9E9B-43FBA6A93045}">
      <dgm:prSet/>
      <dgm:spPr/>
      <dgm:t>
        <a:bodyPr/>
        <a:lstStyle/>
        <a:p>
          <a:endParaRPr lang="zh-TW" altLang="en-US" b="1">
            <a:latin typeface="+mj-ea"/>
            <a:ea typeface="+mj-ea"/>
          </a:endParaRPr>
        </a:p>
      </dgm:t>
    </dgm:pt>
    <dgm:pt modelId="{244D3602-4DE1-403C-AD6A-212EC89A8E85}">
      <dgm:prSet/>
      <dgm:spPr/>
      <dgm:t>
        <a:bodyPr/>
        <a:lstStyle/>
        <a:p>
          <a:r>
            <a:rPr lang="en-US" altLang="zh-TW" b="1" dirty="0" smtClean="0">
              <a:latin typeface="+mj-ea"/>
              <a:ea typeface="+mj-ea"/>
            </a:rPr>
            <a:t>V.S.</a:t>
          </a:r>
          <a:r>
            <a:rPr lang="zh-TW" altLang="en-US" b="1" dirty="0" smtClean="0">
              <a:latin typeface="+mj-ea"/>
              <a:ea typeface="+mj-ea"/>
            </a:rPr>
            <a:t>底價</a:t>
          </a:r>
          <a:endParaRPr lang="zh-TW" altLang="en-US" b="1" dirty="0">
            <a:latin typeface="+mj-ea"/>
            <a:ea typeface="+mj-ea"/>
          </a:endParaRPr>
        </a:p>
      </dgm:t>
    </dgm:pt>
    <dgm:pt modelId="{7C70D5DE-36EB-41F3-BF0C-CEB0FE120F68}" type="parTrans" cxnId="{F53FF177-61E6-44EC-9082-0A798628C1CF}">
      <dgm:prSet/>
      <dgm:spPr/>
      <dgm:t>
        <a:bodyPr/>
        <a:lstStyle/>
        <a:p>
          <a:endParaRPr lang="zh-TW" altLang="en-US" b="1">
            <a:latin typeface="+mj-ea"/>
            <a:ea typeface="+mj-ea"/>
          </a:endParaRPr>
        </a:p>
      </dgm:t>
    </dgm:pt>
    <dgm:pt modelId="{CAE50D33-001B-49DA-8069-0E4E99158502}" type="sibTrans" cxnId="{F53FF177-61E6-44EC-9082-0A798628C1CF}">
      <dgm:prSet/>
      <dgm:spPr/>
      <dgm:t>
        <a:bodyPr/>
        <a:lstStyle/>
        <a:p>
          <a:endParaRPr lang="zh-TW" altLang="en-US" b="1">
            <a:latin typeface="+mj-ea"/>
            <a:ea typeface="+mj-ea"/>
          </a:endParaRPr>
        </a:p>
      </dgm:t>
    </dgm:pt>
    <dgm:pt modelId="{AB0D6A8F-072D-49A5-BD88-0DD74537C417}">
      <dgm:prSet/>
      <dgm:spPr/>
      <dgm:t>
        <a:bodyPr/>
        <a:lstStyle/>
        <a:p>
          <a:r>
            <a:rPr lang="zh-TW" altLang="en-US" b="1" dirty="0" smtClean="0">
              <a:latin typeface="+mj-ea"/>
              <a:ea typeface="+mj-ea"/>
            </a:rPr>
            <a:t>決標</a:t>
          </a:r>
          <a:endParaRPr lang="zh-TW" altLang="en-US" b="1" dirty="0">
            <a:latin typeface="+mj-ea"/>
            <a:ea typeface="+mj-ea"/>
          </a:endParaRPr>
        </a:p>
      </dgm:t>
    </dgm:pt>
    <dgm:pt modelId="{1BD05A50-0494-4D49-89AD-5F9BE88DD2A3}" type="parTrans" cxnId="{3AF05684-19AE-4B5D-9209-964BABE4BD4C}">
      <dgm:prSet/>
      <dgm:spPr/>
      <dgm:t>
        <a:bodyPr/>
        <a:lstStyle/>
        <a:p>
          <a:endParaRPr lang="zh-TW" altLang="en-US" b="1">
            <a:latin typeface="+mj-ea"/>
            <a:ea typeface="+mj-ea"/>
          </a:endParaRPr>
        </a:p>
      </dgm:t>
    </dgm:pt>
    <dgm:pt modelId="{A5A0D5CA-AB6D-4B57-8696-8EF426F25D1E}" type="sibTrans" cxnId="{3AF05684-19AE-4B5D-9209-964BABE4BD4C}">
      <dgm:prSet/>
      <dgm:spPr/>
      <dgm:t>
        <a:bodyPr/>
        <a:lstStyle/>
        <a:p>
          <a:endParaRPr lang="zh-TW" altLang="en-US" b="1">
            <a:latin typeface="+mj-ea"/>
            <a:ea typeface="+mj-ea"/>
          </a:endParaRPr>
        </a:p>
      </dgm:t>
    </dgm:pt>
    <dgm:pt modelId="{A633A728-69E7-4BD3-8720-DF0C6E33CF3F}">
      <dgm:prSet/>
      <dgm:spPr/>
      <dgm:t>
        <a:bodyPr/>
        <a:lstStyle/>
        <a:p>
          <a:r>
            <a:rPr lang="zh-TW" altLang="en-US" b="1" dirty="0" smtClean="0">
              <a:latin typeface="+mj-ea"/>
              <a:ea typeface="+mj-ea"/>
            </a:rPr>
            <a:t>招標公告</a:t>
          </a:r>
          <a:endParaRPr lang="zh-TW" altLang="en-US" b="1" dirty="0">
            <a:latin typeface="+mj-ea"/>
            <a:ea typeface="+mj-ea"/>
          </a:endParaRPr>
        </a:p>
      </dgm:t>
    </dgm:pt>
    <dgm:pt modelId="{678D760C-F3C6-4BD5-92EB-83C9F8183232}" type="parTrans" cxnId="{116EB9D5-8816-4AD6-A291-39FC37902C60}">
      <dgm:prSet/>
      <dgm:spPr/>
      <dgm:t>
        <a:bodyPr/>
        <a:lstStyle/>
        <a:p>
          <a:endParaRPr lang="zh-TW" altLang="en-US" b="1">
            <a:latin typeface="+mj-ea"/>
            <a:ea typeface="+mj-ea"/>
          </a:endParaRPr>
        </a:p>
      </dgm:t>
    </dgm:pt>
    <dgm:pt modelId="{9793A99F-970C-4B24-909F-A45FC1CD8284}" type="sibTrans" cxnId="{116EB9D5-8816-4AD6-A291-39FC37902C60}">
      <dgm:prSet/>
      <dgm:spPr/>
      <dgm:t>
        <a:bodyPr/>
        <a:lstStyle/>
        <a:p>
          <a:endParaRPr lang="zh-TW" altLang="en-US" b="1">
            <a:latin typeface="+mj-ea"/>
            <a:ea typeface="+mj-ea"/>
          </a:endParaRPr>
        </a:p>
      </dgm:t>
    </dgm:pt>
    <dgm:pt modelId="{BF45DDBF-E2A8-45A7-88CD-7D3CE95D0D0C}">
      <dgm:prSet/>
      <dgm:spPr/>
      <dgm:t>
        <a:bodyPr/>
        <a:lstStyle/>
        <a:p>
          <a:r>
            <a:rPr lang="zh-TW" altLang="en-US" b="1" dirty="0" smtClean="0">
              <a:latin typeface="+mj-ea"/>
              <a:ea typeface="+mj-ea"/>
            </a:rPr>
            <a:t>履約管理</a:t>
          </a:r>
          <a:endParaRPr lang="zh-TW" altLang="en-US" b="1" dirty="0">
            <a:latin typeface="+mj-ea"/>
            <a:ea typeface="+mj-ea"/>
          </a:endParaRPr>
        </a:p>
      </dgm:t>
    </dgm:pt>
    <dgm:pt modelId="{471F3FC8-A062-4E48-BD90-3666EDEEFFE4}" type="parTrans" cxnId="{C2B2FB49-329E-4FF4-A813-1BBC6ABBC937}">
      <dgm:prSet/>
      <dgm:spPr/>
      <dgm:t>
        <a:bodyPr/>
        <a:lstStyle/>
        <a:p>
          <a:endParaRPr lang="zh-TW" altLang="en-US" b="1">
            <a:latin typeface="+mj-ea"/>
            <a:ea typeface="+mj-ea"/>
          </a:endParaRPr>
        </a:p>
      </dgm:t>
    </dgm:pt>
    <dgm:pt modelId="{BD52823F-C789-40E0-B06D-99C4D9BFD081}" type="sibTrans" cxnId="{C2B2FB49-329E-4FF4-A813-1BBC6ABBC937}">
      <dgm:prSet/>
      <dgm:spPr/>
      <dgm:t>
        <a:bodyPr/>
        <a:lstStyle/>
        <a:p>
          <a:endParaRPr lang="zh-TW" altLang="en-US" b="1">
            <a:latin typeface="+mj-ea"/>
            <a:ea typeface="+mj-ea"/>
          </a:endParaRPr>
        </a:p>
      </dgm:t>
    </dgm:pt>
    <dgm:pt modelId="{B70B41A3-32A4-4C09-9FBB-FCEFA750956F}">
      <dgm:prSet/>
      <dgm:spPr/>
      <dgm:t>
        <a:bodyPr/>
        <a:lstStyle/>
        <a:p>
          <a:r>
            <a:rPr lang="zh-TW" altLang="en-US" b="1" dirty="0" smtClean="0">
              <a:latin typeface="+mj-ea"/>
              <a:ea typeface="+mj-ea"/>
            </a:rPr>
            <a:t>驗收</a:t>
          </a:r>
          <a:endParaRPr lang="zh-TW" altLang="en-US" b="1" dirty="0">
            <a:latin typeface="+mj-ea"/>
            <a:ea typeface="+mj-ea"/>
          </a:endParaRPr>
        </a:p>
      </dgm:t>
    </dgm:pt>
    <dgm:pt modelId="{9331762A-AEBF-43A4-8E4D-469E15317E38}" type="parTrans" cxnId="{E68D0857-C007-45BA-8E5B-3E8A929A0391}">
      <dgm:prSet/>
      <dgm:spPr/>
      <dgm:t>
        <a:bodyPr/>
        <a:lstStyle/>
        <a:p>
          <a:endParaRPr lang="zh-TW" altLang="en-US" b="1">
            <a:latin typeface="+mj-ea"/>
            <a:ea typeface="+mj-ea"/>
          </a:endParaRPr>
        </a:p>
      </dgm:t>
    </dgm:pt>
    <dgm:pt modelId="{DD9F4D1D-9BA3-484C-B13F-B4A09A2ACFC2}" type="sibTrans" cxnId="{E68D0857-C007-45BA-8E5B-3E8A929A0391}">
      <dgm:prSet/>
      <dgm:spPr/>
      <dgm:t>
        <a:bodyPr/>
        <a:lstStyle/>
        <a:p>
          <a:endParaRPr lang="zh-TW" altLang="en-US" b="1">
            <a:latin typeface="+mj-ea"/>
            <a:ea typeface="+mj-ea"/>
          </a:endParaRPr>
        </a:p>
      </dgm:t>
    </dgm:pt>
    <dgm:pt modelId="{45A76C59-F6F6-488D-8BC5-1C85E25153F1}" type="pres">
      <dgm:prSet presAssocID="{1B81D677-3020-4F42-B187-C1501FFD9B7C}" presName="CompostProcess" presStyleCnt="0">
        <dgm:presLayoutVars>
          <dgm:dir/>
          <dgm:resizeHandles val="exact"/>
        </dgm:presLayoutVars>
      </dgm:prSet>
      <dgm:spPr/>
    </dgm:pt>
    <dgm:pt modelId="{7F145610-7D60-455A-802E-7E474A9E4FEF}" type="pres">
      <dgm:prSet presAssocID="{1B81D677-3020-4F42-B187-C1501FFD9B7C}" presName="arrow" presStyleLbl="bgShp" presStyleIdx="0" presStyleCnt="1"/>
      <dgm:spPr/>
    </dgm:pt>
    <dgm:pt modelId="{44FC4534-2B95-4C57-B775-C399224C9692}" type="pres">
      <dgm:prSet presAssocID="{1B81D677-3020-4F42-B187-C1501FFD9B7C}" presName="linearProcess" presStyleCnt="0"/>
      <dgm:spPr/>
    </dgm:pt>
    <dgm:pt modelId="{EBD1C132-FDF8-4D30-9D76-F9214728169B}" type="pres">
      <dgm:prSet presAssocID="{E3E807D6-3D7D-4A05-B506-DEBDE3CE6009}" presName="textNode" presStyleLbl="node1" presStyleIdx="0" presStyleCnt="11">
        <dgm:presLayoutVars>
          <dgm:bulletEnabled val="1"/>
        </dgm:presLayoutVars>
      </dgm:prSet>
      <dgm:spPr/>
      <dgm:t>
        <a:bodyPr/>
        <a:lstStyle/>
        <a:p>
          <a:endParaRPr lang="zh-TW" altLang="en-US"/>
        </a:p>
      </dgm:t>
    </dgm:pt>
    <dgm:pt modelId="{9B4936BD-6CB8-4E3C-ADF8-F1DF77988B1C}" type="pres">
      <dgm:prSet presAssocID="{22F3B5B2-265F-441C-9C0F-D1C9E26BE526}" presName="sibTrans" presStyleCnt="0"/>
      <dgm:spPr/>
    </dgm:pt>
    <dgm:pt modelId="{FB146E87-C4B9-41E2-9655-63C1446939E8}" type="pres">
      <dgm:prSet presAssocID="{A633A728-69E7-4BD3-8720-DF0C6E33CF3F}" presName="textNode" presStyleLbl="node1" presStyleIdx="1" presStyleCnt="11">
        <dgm:presLayoutVars>
          <dgm:bulletEnabled val="1"/>
        </dgm:presLayoutVars>
      </dgm:prSet>
      <dgm:spPr/>
      <dgm:t>
        <a:bodyPr/>
        <a:lstStyle/>
        <a:p>
          <a:endParaRPr lang="zh-TW" altLang="en-US"/>
        </a:p>
      </dgm:t>
    </dgm:pt>
    <dgm:pt modelId="{221E7C59-00ED-41AC-B17F-EF5F72136B27}" type="pres">
      <dgm:prSet presAssocID="{9793A99F-970C-4B24-909F-A45FC1CD8284}" presName="sibTrans" presStyleCnt="0"/>
      <dgm:spPr/>
    </dgm:pt>
    <dgm:pt modelId="{06C9449B-B48F-4137-B193-6A003F00D594}" type="pres">
      <dgm:prSet presAssocID="{52C88485-E809-419F-BB7D-23EBCBCDF13B}" presName="textNode" presStyleLbl="node1" presStyleIdx="2" presStyleCnt="11">
        <dgm:presLayoutVars>
          <dgm:bulletEnabled val="1"/>
        </dgm:presLayoutVars>
      </dgm:prSet>
      <dgm:spPr/>
      <dgm:t>
        <a:bodyPr/>
        <a:lstStyle/>
        <a:p>
          <a:endParaRPr lang="zh-TW" altLang="en-US"/>
        </a:p>
      </dgm:t>
    </dgm:pt>
    <dgm:pt modelId="{B486EE2D-6473-4122-8DDD-F3AE9FD0021E}" type="pres">
      <dgm:prSet presAssocID="{932C710E-FC6F-48D5-8A0A-F404F5B0E23A}" presName="sibTrans" presStyleCnt="0"/>
      <dgm:spPr/>
    </dgm:pt>
    <dgm:pt modelId="{8DEF3149-129B-4D97-9E3C-B37584913EBA}" type="pres">
      <dgm:prSet presAssocID="{A916F06E-5972-485D-AF80-1E7B21E27EA2}" presName="textNode" presStyleLbl="node1" presStyleIdx="3" presStyleCnt="11">
        <dgm:presLayoutVars>
          <dgm:bulletEnabled val="1"/>
        </dgm:presLayoutVars>
      </dgm:prSet>
      <dgm:spPr/>
      <dgm:t>
        <a:bodyPr/>
        <a:lstStyle/>
        <a:p>
          <a:endParaRPr lang="zh-TW" altLang="en-US"/>
        </a:p>
      </dgm:t>
    </dgm:pt>
    <dgm:pt modelId="{727CBAF0-139E-4BE8-8459-CBF21537B0E9}" type="pres">
      <dgm:prSet presAssocID="{60C45B2E-B890-46D7-930E-56F924946C36}" presName="sibTrans" presStyleCnt="0"/>
      <dgm:spPr/>
    </dgm:pt>
    <dgm:pt modelId="{843F8A1C-BDC4-4A30-904C-A1B6761847B0}" type="pres">
      <dgm:prSet presAssocID="{BA67B4F0-FC0D-4D0D-B364-1DE9758DA40E}" presName="textNode" presStyleLbl="node1" presStyleIdx="4" presStyleCnt="11">
        <dgm:presLayoutVars>
          <dgm:bulletEnabled val="1"/>
        </dgm:presLayoutVars>
      </dgm:prSet>
      <dgm:spPr/>
      <dgm:t>
        <a:bodyPr/>
        <a:lstStyle/>
        <a:p>
          <a:endParaRPr lang="zh-TW" altLang="en-US"/>
        </a:p>
      </dgm:t>
    </dgm:pt>
    <dgm:pt modelId="{C302FD70-7FEA-4201-AAF1-E4318A908B12}" type="pres">
      <dgm:prSet presAssocID="{51F3D010-98EB-47B2-9C2E-A098B67B3BED}" presName="sibTrans" presStyleCnt="0"/>
      <dgm:spPr/>
    </dgm:pt>
    <dgm:pt modelId="{AA1085E1-0C88-4179-A0EF-29910C9993B9}" type="pres">
      <dgm:prSet presAssocID="{A9BBDD1B-7E77-4CC4-9AC2-AF2E9A4E89B2}" presName="textNode" presStyleLbl="node1" presStyleIdx="5" presStyleCnt="11">
        <dgm:presLayoutVars>
          <dgm:bulletEnabled val="1"/>
        </dgm:presLayoutVars>
      </dgm:prSet>
      <dgm:spPr/>
      <dgm:t>
        <a:bodyPr/>
        <a:lstStyle/>
        <a:p>
          <a:endParaRPr lang="zh-TW" altLang="en-US"/>
        </a:p>
      </dgm:t>
    </dgm:pt>
    <dgm:pt modelId="{894A5234-8A34-4939-8B61-071E767D1ADD}" type="pres">
      <dgm:prSet presAssocID="{71E07B53-42F3-488D-ACF5-D8DA6EC878CE}" presName="sibTrans" presStyleCnt="0"/>
      <dgm:spPr/>
    </dgm:pt>
    <dgm:pt modelId="{F5B25684-6FA7-4DBC-9CAC-8C96ABB987BB}" type="pres">
      <dgm:prSet presAssocID="{0E9DC1A5-634D-45C2-82A2-A7514E98E92D}" presName="textNode" presStyleLbl="node1" presStyleIdx="6" presStyleCnt="11">
        <dgm:presLayoutVars>
          <dgm:bulletEnabled val="1"/>
        </dgm:presLayoutVars>
      </dgm:prSet>
      <dgm:spPr/>
      <dgm:t>
        <a:bodyPr/>
        <a:lstStyle/>
        <a:p>
          <a:endParaRPr lang="zh-TW" altLang="en-US"/>
        </a:p>
      </dgm:t>
    </dgm:pt>
    <dgm:pt modelId="{9E75F197-F96B-4461-A105-8F6B01BC7E16}" type="pres">
      <dgm:prSet presAssocID="{66501769-D34E-41C3-B881-AEB8875E93D3}" presName="sibTrans" presStyleCnt="0"/>
      <dgm:spPr/>
    </dgm:pt>
    <dgm:pt modelId="{C09326C0-E187-440B-AFAB-5BC4863E70E5}" type="pres">
      <dgm:prSet presAssocID="{244D3602-4DE1-403C-AD6A-212EC89A8E85}" presName="textNode" presStyleLbl="node1" presStyleIdx="7" presStyleCnt="11">
        <dgm:presLayoutVars>
          <dgm:bulletEnabled val="1"/>
        </dgm:presLayoutVars>
      </dgm:prSet>
      <dgm:spPr/>
      <dgm:t>
        <a:bodyPr/>
        <a:lstStyle/>
        <a:p>
          <a:endParaRPr lang="zh-TW" altLang="en-US"/>
        </a:p>
      </dgm:t>
    </dgm:pt>
    <dgm:pt modelId="{18D98B72-5CFC-4186-8DF2-82E1E88655B0}" type="pres">
      <dgm:prSet presAssocID="{CAE50D33-001B-49DA-8069-0E4E99158502}" presName="sibTrans" presStyleCnt="0"/>
      <dgm:spPr/>
    </dgm:pt>
    <dgm:pt modelId="{05C5557D-DC25-469D-83AA-99600DBEF850}" type="pres">
      <dgm:prSet presAssocID="{AB0D6A8F-072D-49A5-BD88-0DD74537C417}" presName="textNode" presStyleLbl="node1" presStyleIdx="8" presStyleCnt="11">
        <dgm:presLayoutVars>
          <dgm:bulletEnabled val="1"/>
        </dgm:presLayoutVars>
      </dgm:prSet>
      <dgm:spPr/>
      <dgm:t>
        <a:bodyPr/>
        <a:lstStyle/>
        <a:p>
          <a:endParaRPr lang="zh-TW" altLang="en-US"/>
        </a:p>
      </dgm:t>
    </dgm:pt>
    <dgm:pt modelId="{B2D7FA5E-5211-4E5B-9ACB-36D58712435A}" type="pres">
      <dgm:prSet presAssocID="{A5A0D5CA-AB6D-4B57-8696-8EF426F25D1E}" presName="sibTrans" presStyleCnt="0"/>
      <dgm:spPr/>
    </dgm:pt>
    <dgm:pt modelId="{BDE5D5C5-F4B7-4126-9F01-68625459F9FE}" type="pres">
      <dgm:prSet presAssocID="{BF45DDBF-E2A8-45A7-88CD-7D3CE95D0D0C}" presName="textNode" presStyleLbl="node1" presStyleIdx="9" presStyleCnt="11">
        <dgm:presLayoutVars>
          <dgm:bulletEnabled val="1"/>
        </dgm:presLayoutVars>
      </dgm:prSet>
      <dgm:spPr/>
      <dgm:t>
        <a:bodyPr/>
        <a:lstStyle/>
        <a:p>
          <a:endParaRPr lang="zh-TW" altLang="en-US"/>
        </a:p>
      </dgm:t>
    </dgm:pt>
    <dgm:pt modelId="{EB140A13-D908-41DF-AB86-A84D33378369}" type="pres">
      <dgm:prSet presAssocID="{BD52823F-C789-40E0-B06D-99C4D9BFD081}" presName="sibTrans" presStyleCnt="0"/>
      <dgm:spPr/>
    </dgm:pt>
    <dgm:pt modelId="{D784409A-97D5-4AD0-89E3-B7571150267C}" type="pres">
      <dgm:prSet presAssocID="{B70B41A3-32A4-4C09-9FBB-FCEFA750956F}" presName="textNode" presStyleLbl="node1" presStyleIdx="10" presStyleCnt="11">
        <dgm:presLayoutVars>
          <dgm:bulletEnabled val="1"/>
        </dgm:presLayoutVars>
      </dgm:prSet>
      <dgm:spPr/>
      <dgm:t>
        <a:bodyPr/>
        <a:lstStyle/>
        <a:p>
          <a:endParaRPr lang="zh-TW" altLang="en-US"/>
        </a:p>
      </dgm:t>
    </dgm:pt>
  </dgm:ptLst>
  <dgm:cxnLst>
    <dgm:cxn modelId="{A274D9A8-1FA8-4A8D-907D-FAE3E2638CDC}" srcId="{1B81D677-3020-4F42-B187-C1501FFD9B7C}" destId="{A9BBDD1B-7E77-4CC4-9AC2-AF2E9A4E89B2}" srcOrd="5" destOrd="0" parTransId="{2A6B498D-61E9-40CA-ABF8-2779C514B8FB}" sibTransId="{71E07B53-42F3-488D-ACF5-D8DA6EC878CE}"/>
    <dgm:cxn modelId="{57ED8638-D513-4F8B-9E9B-43FBA6A93045}" srcId="{1B81D677-3020-4F42-B187-C1501FFD9B7C}" destId="{0E9DC1A5-634D-45C2-82A2-A7514E98E92D}" srcOrd="6" destOrd="0" parTransId="{6717F034-708C-433D-9505-68FE564D93A7}" sibTransId="{66501769-D34E-41C3-B881-AEB8875E93D3}"/>
    <dgm:cxn modelId="{C2B2FB49-329E-4FF4-A813-1BBC6ABBC937}" srcId="{1B81D677-3020-4F42-B187-C1501FFD9B7C}" destId="{BF45DDBF-E2A8-45A7-88CD-7D3CE95D0D0C}" srcOrd="9" destOrd="0" parTransId="{471F3FC8-A062-4E48-BD90-3666EDEEFFE4}" sibTransId="{BD52823F-C789-40E0-B06D-99C4D9BFD081}"/>
    <dgm:cxn modelId="{A2C6DAEB-1250-4A3A-84B3-719FB397CD47}" type="presOf" srcId="{AB0D6A8F-072D-49A5-BD88-0DD74537C417}" destId="{05C5557D-DC25-469D-83AA-99600DBEF850}" srcOrd="0" destOrd="0" presId="urn:microsoft.com/office/officeart/2005/8/layout/hProcess9"/>
    <dgm:cxn modelId="{3CB805A0-FACF-4303-A78B-02D44D782893}" type="presOf" srcId="{BF45DDBF-E2A8-45A7-88CD-7D3CE95D0D0C}" destId="{BDE5D5C5-F4B7-4126-9F01-68625459F9FE}" srcOrd="0" destOrd="0" presId="urn:microsoft.com/office/officeart/2005/8/layout/hProcess9"/>
    <dgm:cxn modelId="{F4799065-1D9A-4376-B5DE-964E42DE5C2E}" type="presOf" srcId="{A9BBDD1B-7E77-4CC4-9AC2-AF2E9A4E89B2}" destId="{AA1085E1-0C88-4179-A0EF-29910C9993B9}" srcOrd="0" destOrd="0" presId="urn:microsoft.com/office/officeart/2005/8/layout/hProcess9"/>
    <dgm:cxn modelId="{BD15F215-4DBA-465B-B228-2CAE22FA780F}" type="presOf" srcId="{E3E807D6-3D7D-4A05-B506-DEBDE3CE6009}" destId="{EBD1C132-FDF8-4D30-9D76-F9214728169B}" srcOrd="0" destOrd="0" presId="urn:microsoft.com/office/officeart/2005/8/layout/hProcess9"/>
    <dgm:cxn modelId="{54883EF9-AD30-4E5A-94B5-380B0F1DA3FC}" srcId="{1B81D677-3020-4F42-B187-C1501FFD9B7C}" destId="{E3E807D6-3D7D-4A05-B506-DEBDE3CE6009}" srcOrd="0" destOrd="0" parTransId="{2D756FE7-7B82-44C2-91BA-62971EBB5C06}" sibTransId="{22F3B5B2-265F-441C-9C0F-D1C9E26BE526}"/>
    <dgm:cxn modelId="{759742B2-3654-4FB7-8B96-D6F93437D6A5}" type="presOf" srcId="{1B81D677-3020-4F42-B187-C1501FFD9B7C}" destId="{45A76C59-F6F6-488D-8BC5-1C85E25153F1}" srcOrd="0" destOrd="0" presId="urn:microsoft.com/office/officeart/2005/8/layout/hProcess9"/>
    <dgm:cxn modelId="{F53FF177-61E6-44EC-9082-0A798628C1CF}" srcId="{1B81D677-3020-4F42-B187-C1501FFD9B7C}" destId="{244D3602-4DE1-403C-AD6A-212EC89A8E85}" srcOrd="7" destOrd="0" parTransId="{7C70D5DE-36EB-41F3-BF0C-CEB0FE120F68}" sibTransId="{CAE50D33-001B-49DA-8069-0E4E99158502}"/>
    <dgm:cxn modelId="{3AF05684-19AE-4B5D-9209-964BABE4BD4C}" srcId="{1B81D677-3020-4F42-B187-C1501FFD9B7C}" destId="{AB0D6A8F-072D-49A5-BD88-0DD74537C417}" srcOrd="8" destOrd="0" parTransId="{1BD05A50-0494-4D49-89AD-5F9BE88DD2A3}" sibTransId="{A5A0D5CA-AB6D-4B57-8696-8EF426F25D1E}"/>
    <dgm:cxn modelId="{B81EFE0B-C921-4491-83D1-E47ED9D007CC}" type="presOf" srcId="{52C88485-E809-419F-BB7D-23EBCBCDF13B}" destId="{06C9449B-B48F-4137-B193-6A003F00D594}" srcOrd="0" destOrd="0" presId="urn:microsoft.com/office/officeart/2005/8/layout/hProcess9"/>
    <dgm:cxn modelId="{116EB9D5-8816-4AD6-A291-39FC37902C60}" srcId="{1B81D677-3020-4F42-B187-C1501FFD9B7C}" destId="{A633A728-69E7-4BD3-8720-DF0C6E33CF3F}" srcOrd="1" destOrd="0" parTransId="{678D760C-F3C6-4BD5-92EB-83C9F8183232}" sibTransId="{9793A99F-970C-4B24-909F-A45FC1CD8284}"/>
    <dgm:cxn modelId="{7B0CEB16-4B19-4170-997D-9F9CC9ED9F9E}" srcId="{1B81D677-3020-4F42-B187-C1501FFD9B7C}" destId="{BA67B4F0-FC0D-4D0D-B364-1DE9758DA40E}" srcOrd="4" destOrd="0" parTransId="{D7783DF2-7705-4435-8987-DD20F57FCAD7}" sibTransId="{51F3D010-98EB-47B2-9C2E-A098B67B3BED}"/>
    <dgm:cxn modelId="{AD2D5808-9A36-4749-BE6F-BC5F5BE50AFD}" srcId="{1B81D677-3020-4F42-B187-C1501FFD9B7C}" destId="{52C88485-E809-419F-BB7D-23EBCBCDF13B}" srcOrd="2" destOrd="0" parTransId="{F8C0B144-0F33-4076-A361-F027061E1E7E}" sibTransId="{932C710E-FC6F-48D5-8A0A-F404F5B0E23A}"/>
    <dgm:cxn modelId="{9C44744E-F30F-47B1-92AE-5418C75F84D6}" type="presOf" srcId="{0E9DC1A5-634D-45C2-82A2-A7514E98E92D}" destId="{F5B25684-6FA7-4DBC-9CAC-8C96ABB987BB}" srcOrd="0" destOrd="0" presId="urn:microsoft.com/office/officeart/2005/8/layout/hProcess9"/>
    <dgm:cxn modelId="{444CB8F7-8CAC-4C34-8927-779B43300382}" type="presOf" srcId="{BA67B4F0-FC0D-4D0D-B364-1DE9758DA40E}" destId="{843F8A1C-BDC4-4A30-904C-A1B6761847B0}" srcOrd="0" destOrd="0" presId="urn:microsoft.com/office/officeart/2005/8/layout/hProcess9"/>
    <dgm:cxn modelId="{B42FCB33-E72A-4E12-B30C-9DDA2FDD611D}" type="presOf" srcId="{B70B41A3-32A4-4C09-9FBB-FCEFA750956F}" destId="{D784409A-97D5-4AD0-89E3-B7571150267C}" srcOrd="0" destOrd="0" presId="urn:microsoft.com/office/officeart/2005/8/layout/hProcess9"/>
    <dgm:cxn modelId="{C2D878B4-EFC5-4771-869C-6070D7A3F939}" type="presOf" srcId="{A633A728-69E7-4BD3-8720-DF0C6E33CF3F}" destId="{FB146E87-C4B9-41E2-9655-63C1446939E8}" srcOrd="0" destOrd="0" presId="urn:microsoft.com/office/officeart/2005/8/layout/hProcess9"/>
    <dgm:cxn modelId="{8218B0D6-FE02-46A7-A2AE-FC9274EDAB09}" srcId="{1B81D677-3020-4F42-B187-C1501FFD9B7C}" destId="{A916F06E-5972-485D-AF80-1E7B21E27EA2}" srcOrd="3" destOrd="0" parTransId="{8D61231D-07F5-486B-B716-59E190A1D03C}" sibTransId="{60C45B2E-B890-46D7-930E-56F924946C36}"/>
    <dgm:cxn modelId="{B0F5BD14-C481-4EB0-930B-15205E3FC415}" type="presOf" srcId="{244D3602-4DE1-403C-AD6A-212EC89A8E85}" destId="{C09326C0-E187-440B-AFAB-5BC4863E70E5}" srcOrd="0" destOrd="0" presId="urn:microsoft.com/office/officeart/2005/8/layout/hProcess9"/>
    <dgm:cxn modelId="{961DE98E-4FC0-4478-9F69-9CE2B7B34F84}" type="presOf" srcId="{A916F06E-5972-485D-AF80-1E7B21E27EA2}" destId="{8DEF3149-129B-4D97-9E3C-B37584913EBA}" srcOrd="0" destOrd="0" presId="urn:microsoft.com/office/officeart/2005/8/layout/hProcess9"/>
    <dgm:cxn modelId="{E68D0857-C007-45BA-8E5B-3E8A929A0391}" srcId="{1B81D677-3020-4F42-B187-C1501FFD9B7C}" destId="{B70B41A3-32A4-4C09-9FBB-FCEFA750956F}" srcOrd="10" destOrd="0" parTransId="{9331762A-AEBF-43A4-8E4D-469E15317E38}" sibTransId="{DD9F4D1D-9BA3-484C-B13F-B4A09A2ACFC2}"/>
    <dgm:cxn modelId="{25AFE4D9-83FB-4A77-A46D-E08C5C04895F}" type="presParOf" srcId="{45A76C59-F6F6-488D-8BC5-1C85E25153F1}" destId="{7F145610-7D60-455A-802E-7E474A9E4FEF}" srcOrd="0" destOrd="0" presId="urn:microsoft.com/office/officeart/2005/8/layout/hProcess9"/>
    <dgm:cxn modelId="{5FDE4DCB-5266-467F-A85C-C0AB12BF5183}" type="presParOf" srcId="{45A76C59-F6F6-488D-8BC5-1C85E25153F1}" destId="{44FC4534-2B95-4C57-B775-C399224C9692}" srcOrd="1" destOrd="0" presId="urn:microsoft.com/office/officeart/2005/8/layout/hProcess9"/>
    <dgm:cxn modelId="{7A595596-BC66-43E4-A431-538D6AC7A3EB}" type="presParOf" srcId="{44FC4534-2B95-4C57-B775-C399224C9692}" destId="{EBD1C132-FDF8-4D30-9D76-F9214728169B}" srcOrd="0" destOrd="0" presId="urn:microsoft.com/office/officeart/2005/8/layout/hProcess9"/>
    <dgm:cxn modelId="{4351FE37-128C-4244-BD34-31B287E448D7}" type="presParOf" srcId="{44FC4534-2B95-4C57-B775-C399224C9692}" destId="{9B4936BD-6CB8-4E3C-ADF8-F1DF77988B1C}" srcOrd="1" destOrd="0" presId="urn:microsoft.com/office/officeart/2005/8/layout/hProcess9"/>
    <dgm:cxn modelId="{3A9AB088-1BB4-4D91-9419-9D77D0C7D36D}" type="presParOf" srcId="{44FC4534-2B95-4C57-B775-C399224C9692}" destId="{FB146E87-C4B9-41E2-9655-63C1446939E8}" srcOrd="2" destOrd="0" presId="urn:microsoft.com/office/officeart/2005/8/layout/hProcess9"/>
    <dgm:cxn modelId="{F15CA6A6-AC9E-42BC-B733-89D9FBD8F1B9}" type="presParOf" srcId="{44FC4534-2B95-4C57-B775-C399224C9692}" destId="{221E7C59-00ED-41AC-B17F-EF5F72136B27}" srcOrd="3" destOrd="0" presId="urn:microsoft.com/office/officeart/2005/8/layout/hProcess9"/>
    <dgm:cxn modelId="{381055EB-1744-4040-ACB0-EE3492744712}" type="presParOf" srcId="{44FC4534-2B95-4C57-B775-C399224C9692}" destId="{06C9449B-B48F-4137-B193-6A003F00D594}" srcOrd="4" destOrd="0" presId="urn:microsoft.com/office/officeart/2005/8/layout/hProcess9"/>
    <dgm:cxn modelId="{E49DCF90-E83A-4671-9EAA-52F215FB2EFE}" type="presParOf" srcId="{44FC4534-2B95-4C57-B775-C399224C9692}" destId="{B486EE2D-6473-4122-8DDD-F3AE9FD0021E}" srcOrd="5" destOrd="0" presId="urn:microsoft.com/office/officeart/2005/8/layout/hProcess9"/>
    <dgm:cxn modelId="{E0E2D73B-2A42-4BF7-B826-BD6EA41EE476}" type="presParOf" srcId="{44FC4534-2B95-4C57-B775-C399224C9692}" destId="{8DEF3149-129B-4D97-9E3C-B37584913EBA}" srcOrd="6" destOrd="0" presId="urn:microsoft.com/office/officeart/2005/8/layout/hProcess9"/>
    <dgm:cxn modelId="{53E64B27-60FB-4E48-9E3D-799C6F57A52D}" type="presParOf" srcId="{44FC4534-2B95-4C57-B775-C399224C9692}" destId="{727CBAF0-139E-4BE8-8459-CBF21537B0E9}" srcOrd="7" destOrd="0" presId="urn:microsoft.com/office/officeart/2005/8/layout/hProcess9"/>
    <dgm:cxn modelId="{B7BAA8C5-494B-4FE3-A430-090EFE14533B}" type="presParOf" srcId="{44FC4534-2B95-4C57-B775-C399224C9692}" destId="{843F8A1C-BDC4-4A30-904C-A1B6761847B0}" srcOrd="8" destOrd="0" presId="urn:microsoft.com/office/officeart/2005/8/layout/hProcess9"/>
    <dgm:cxn modelId="{EDD2116B-C2A3-4540-AFA5-0968B5CC2A9E}" type="presParOf" srcId="{44FC4534-2B95-4C57-B775-C399224C9692}" destId="{C302FD70-7FEA-4201-AAF1-E4318A908B12}" srcOrd="9" destOrd="0" presId="urn:microsoft.com/office/officeart/2005/8/layout/hProcess9"/>
    <dgm:cxn modelId="{68FFD6DB-BAF4-48AC-9CED-CEDD68556457}" type="presParOf" srcId="{44FC4534-2B95-4C57-B775-C399224C9692}" destId="{AA1085E1-0C88-4179-A0EF-29910C9993B9}" srcOrd="10" destOrd="0" presId="urn:microsoft.com/office/officeart/2005/8/layout/hProcess9"/>
    <dgm:cxn modelId="{AA6DC1D7-FDB1-47F1-9467-639B858C6D17}" type="presParOf" srcId="{44FC4534-2B95-4C57-B775-C399224C9692}" destId="{894A5234-8A34-4939-8B61-071E767D1ADD}" srcOrd="11" destOrd="0" presId="urn:microsoft.com/office/officeart/2005/8/layout/hProcess9"/>
    <dgm:cxn modelId="{0A124886-4CFF-46F2-A167-A8C259F10ECD}" type="presParOf" srcId="{44FC4534-2B95-4C57-B775-C399224C9692}" destId="{F5B25684-6FA7-4DBC-9CAC-8C96ABB987BB}" srcOrd="12" destOrd="0" presId="urn:microsoft.com/office/officeart/2005/8/layout/hProcess9"/>
    <dgm:cxn modelId="{EDE586BF-E443-42BC-80E7-F2BBB1F224D7}" type="presParOf" srcId="{44FC4534-2B95-4C57-B775-C399224C9692}" destId="{9E75F197-F96B-4461-A105-8F6B01BC7E16}" srcOrd="13" destOrd="0" presId="urn:microsoft.com/office/officeart/2005/8/layout/hProcess9"/>
    <dgm:cxn modelId="{B226B9CB-34E5-496D-B3D0-97C97B6CB7F3}" type="presParOf" srcId="{44FC4534-2B95-4C57-B775-C399224C9692}" destId="{C09326C0-E187-440B-AFAB-5BC4863E70E5}" srcOrd="14" destOrd="0" presId="urn:microsoft.com/office/officeart/2005/8/layout/hProcess9"/>
    <dgm:cxn modelId="{36037FCE-8759-4374-A70D-847F8D2F256E}" type="presParOf" srcId="{44FC4534-2B95-4C57-B775-C399224C9692}" destId="{18D98B72-5CFC-4186-8DF2-82E1E88655B0}" srcOrd="15" destOrd="0" presId="urn:microsoft.com/office/officeart/2005/8/layout/hProcess9"/>
    <dgm:cxn modelId="{1B4A2ABF-9060-4BB8-B16E-8B74FF770EC5}" type="presParOf" srcId="{44FC4534-2B95-4C57-B775-C399224C9692}" destId="{05C5557D-DC25-469D-83AA-99600DBEF850}" srcOrd="16" destOrd="0" presId="urn:microsoft.com/office/officeart/2005/8/layout/hProcess9"/>
    <dgm:cxn modelId="{D08E84E2-AA37-4FA7-A498-595BF40E6D4E}" type="presParOf" srcId="{44FC4534-2B95-4C57-B775-C399224C9692}" destId="{B2D7FA5E-5211-4E5B-9ACB-36D58712435A}" srcOrd="17" destOrd="0" presId="urn:microsoft.com/office/officeart/2005/8/layout/hProcess9"/>
    <dgm:cxn modelId="{55A6CDDE-E4E0-4DA4-97D5-DE4893F88EA4}" type="presParOf" srcId="{44FC4534-2B95-4C57-B775-C399224C9692}" destId="{BDE5D5C5-F4B7-4126-9F01-68625459F9FE}" srcOrd="18" destOrd="0" presId="urn:microsoft.com/office/officeart/2005/8/layout/hProcess9"/>
    <dgm:cxn modelId="{B167CF5F-279C-4C2D-8B53-B66BA80A6796}" type="presParOf" srcId="{44FC4534-2B95-4C57-B775-C399224C9692}" destId="{EB140A13-D908-41DF-AB86-A84D33378369}" srcOrd="19" destOrd="0" presId="urn:microsoft.com/office/officeart/2005/8/layout/hProcess9"/>
    <dgm:cxn modelId="{945CBF59-76F1-43C9-B6E3-1626282A04DE}" type="presParOf" srcId="{44FC4534-2B95-4C57-B775-C399224C9692}" destId="{D784409A-97D5-4AD0-89E3-B7571150267C}"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7905314-3649-406B-AC2B-1609C0F489D3}"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zh-TW" altLang="en-US"/>
        </a:p>
      </dgm:t>
    </dgm:pt>
    <dgm:pt modelId="{BAB5C40A-3531-40A4-A7E1-7562CC2F3A73}">
      <dgm:prSet phldrT="[文字]" custT="1"/>
      <dgm:spPr/>
      <dgm:t>
        <a:bodyPr/>
        <a:lstStyle/>
        <a:p>
          <a:r>
            <a:rPr lang="zh-TW" altLang="en-US" sz="2000" b="1" dirty="0" smtClean="0">
              <a:latin typeface="+mj-ea"/>
              <a:ea typeface="+mj-ea"/>
            </a:rPr>
            <a:t>抽查</a:t>
          </a:r>
          <a:r>
            <a:rPr lang="en-US" altLang="zh-TW" sz="2000" b="1" dirty="0" smtClean="0">
              <a:latin typeface="+mj-ea"/>
              <a:ea typeface="+mj-ea"/>
            </a:rPr>
            <a:t>280</a:t>
          </a:r>
          <a:r>
            <a:rPr lang="zh-TW" altLang="en-US" sz="2000" b="1" dirty="0" smtClean="0">
              <a:latin typeface="+mj-ea"/>
              <a:ea typeface="+mj-ea"/>
            </a:rPr>
            <a:t>件</a:t>
          </a:r>
          <a:endParaRPr lang="zh-TW" altLang="en-US" sz="2000" b="1" dirty="0">
            <a:latin typeface="+mj-ea"/>
            <a:ea typeface="+mj-ea"/>
          </a:endParaRPr>
        </a:p>
      </dgm:t>
    </dgm:pt>
    <dgm:pt modelId="{E3D8B9BC-E18C-400F-87AA-B08965254B83}" type="parTrans" cxnId="{B2335499-39A3-49E8-93A5-694291084F7D}">
      <dgm:prSet/>
      <dgm:spPr/>
      <dgm:t>
        <a:bodyPr/>
        <a:lstStyle/>
        <a:p>
          <a:endParaRPr lang="zh-TW" altLang="en-US" sz="2000" b="1">
            <a:latin typeface="+mj-ea"/>
            <a:ea typeface="+mj-ea"/>
          </a:endParaRPr>
        </a:p>
      </dgm:t>
    </dgm:pt>
    <dgm:pt modelId="{6A8729AE-DB19-4DE1-8100-2395DFAD5A03}" type="sibTrans" cxnId="{B2335499-39A3-49E8-93A5-694291084F7D}">
      <dgm:prSet/>
      <dgm:spPr/>
      <dgm:t>
        <a:bodyPr/>
        <a:lstStyle/>
        <a:p>
          <a:endParaRPr lang="zh-TW" altLang="en-US" sz="2000" b="1">
            <a:latin typeface="+mj-ea"/>
            <a:ea typeface="+mj-ea"/>
          </a:endParaRPr>
        </a:p>
      </dgm:t>
    </dgm:pt>
    <dgm:pt modelId="{98A0F3E8-C157-4EAC-9953-EA05CC762474}">
      <dgm:prSet phldrT="[文字]" custT="1"/>
      <dgm:spPr/>
      <dgm:t>
        <a:bodyPr/>
        <a:lstStyle/>
        <a:p>
          <a:r>
            <a:rPr lang="zh-TW" altLang="en-US" sz="2000" b="1" dirty="0" smtClean="0">
              <a:latin typeface="+mj-ea"/>
              <a:ea typeface="+mj-ea"/>
            </a:rPr>
            <a:t>採購程序有誤</a:t>
          </a:r>
          <a:endParaRPr lang="zh-TW" altLang="en-US" sz="2000" b="1" dirty="0">
            <a:latin typeface="+mj-ea"/>
            <a:ea typeface="+mj-ea"/>
          </a:endParaRPr>
        </a:p>
      </dgm:t>
    </dgm:pt>
    <dgm:pt modelId="{14DBBBB3-C504-4AF4-A54F-5993C4E59AB5}" type="parTrans" cxnId="{1F612DBA-AC74-4F07-B8A7-5D678D1FB446}">
      <dgm:prSet custT="1"/>
      <dgm:spPr/>
      <dgm:t>
        <a:bodyPr/>
        <a:lstStyle/>
        <a:p>
          <a:endParaRPr lang="zh-TW" altLang="en-US" sz="2000" b="1">
            <a:latin typeface="+mj-ea"/>
            <a:ea typeface="+mj-ea"/>
          </a:endParaRPr>
        </a:p>
      </dgm:t>
    </dgm:pt>
    <dgm:pt modelId="{A5965649-772A-4BEB-B261-00BD0917BB1E}" type="sibTrans" cxnId="{1F612DBA-AC74-4F07-B8A7-5D678D1FB446}">
      <dgm:prSet/>
      <dgm:spPr/>
      <dgm:t>
        <a:bodyPr/>
        <a:lstStyle/>
        <a:p>
          <a:endParaRPr lang="zh-TW" altLang="en-US" sz="2000" b="1">
            <a:latin typeface="+mj-ea"/>
            <a:ea typeface="+mj-ea"/>
          </a:endParaRPr>
        </a:p>
      </dgm:t>
    </dgm:pt>
    <dgm:pt modelId="{7677BE26-05D3-40B0-B352-E260E783A371}">
      <dgm:prSet phldrT="[文字]" custT="1"/>
      <dgm:spPr/>
      <dgm:t>
        <a:bodyPr/>
        <a:lstStyle/>
        <a:p>
          <a:r>
            <a:rPr lang="zh-TW" altLang="en-US" sz="2000" b="1" dirty="0" smtClean="0">
              <a:latin typeface="+mj-ea"/>
              <a:ea typeface="+mj-ea"/>
            </a:rPr>
            <a:t>援引緊急採購本質不符</a:t>
          </a:r>
          <a:endParaRPr lang="zh-TW" altLang="en-US" sz="2000" b="1" dirty="0">
            <a:latin typeface="+mj-ea"/>
            <a:ea typeface="+mj-ea"/>
          </a:endParaRPr>
        </a:p>
      </dgm:t>
    </dgm:pt>
    <dgm:pt modelId="{7F36A089-8283-4AF3-A372-6364871EF729}" type="parTrans" cxnId="{9094039F-6C79-4781-8117-DDCF78974176}">
      <dgm:prSet custT="1"/>
      <dgm:spPr/>
      <dgm:t>
        <a:bodyPr/>
        <a:lstStyle/>
        <a:p>
          <a:endParaRPr lang="zh-TW" altLang="en-US" sz="2000" b="1">
            <a:latin typeface="+mj-ea"/>
            <a:ea typeface="+mj-ea"/>
          </a:endParaRPr>
        </a:p>
      </dgm:t>
    </dgm:pt>
    <dgm:pt modelId="{1141427E-E411-47EF-A983-21C0F0E8809A}" type="sibTrans" cxnId="{9094039F-6C79-4781-8117-DDCF78974176}">
      <dgm:prSet/>
      <dgm:spPr/>
      <dgm:t>
        <a:bodyPr/>
        <a:lstStyle/>
        <a:p>
          <a:endParaRPr lang="zh-TW" altLang="en-US" sz="2000" b="1">
            <a:latin typeface="+mj-ea"/>
            <a:ea typeface="+mj-ea"/>
          </a:endParaRPr>
        </a:p>
      </dgm:t>
    </dgm:pt>
    <dgm:pt modelId="{FD91F4F6-3C6D-43B9-A129-25B5EBBA2095}">
      <dgm:prSet phldrT="[文字]" custT="1"/>
      <dgm:spPr/>
      <dgm:t>
        <a:bodyPr/>
        <a:lstStyle/>
        <a:p>
          <a:r>
            <a:rPr lang="zh-TW" altLang="en-US" sz="2000" b="1" dirty="0" smtClean="0">
              <a:latin typeface="+mj-ea"/>
              <a:ea typeface="+mj-ea"/>
            </a:rPr>
            <a:t>施工品質有待提昇</a:t>
          </a:r>
          <a:endParaRPr lang="zh-TW" altLang="en-US" sz="2000" b="1" dirty="0">
            <a:latin typeface="+mj-ea"/>
            <a:ea typeface="+mj-ea"/>
          </a:endParaRPr>
        </a:p>
      </dgm:t>
    </dgm:pt>
    <dgm:pt modelId="{C53CDE5C-013B-4E7E-855A-289DE44F26F4}" type="parTrans" cxnId="{39A7548E-9856-4DC2-8A61-EBA3764DD5D0}">
      <dgm:prSet custT="1"/>
      <dgm:spPr/>
      <dgm:t>
        <a:bodyPr/>
        <a:lstStyle/>
        <a:p>
          <a:endParaRPr lang="zh-TW" altLang="en-US" sz="2000" b="1">
            <a:latin typeface="+mj-ea"/>
            <a:ea typeface="+mj-ea"/>
          </a:endParaRPr>
        </a:p>
      </dgm:t>
    </dgm:pt>
    <dgm:pt modelId="{3EB5AC95-179D-4CC9-A216-833077F0B6F5}" type="sibTrans" cxnId="{39A7548E-9856-4DC2-8A61-EBA3764DD5D0}">
      <dgm:prSet/>
      <dgm:spPr/>
      <dgm:t>
        <a:bodyPr/>
        <a:lstStyle/>
        <a:p>
          <a:endParaRPr lang="zh-TW" altLang="en-US" sz="2000" b="1">
            <a:latin typeface="+mj-ea"/>
            <a:ea typeface="+mj-ea"/>
          </a:endParaRPr>
        </a:p>
      </dgm:t>
    </dgm:pt>
    <dgm:pt modelId="{C50179E7-4476-4D4E-A11E-C186B6DA86FA}">
      <dgm:prSet phldrT="[文字]" custT="1"/>
      <dgm:spPr/>
      <dgm:t>
        <a:bodyPr/>
        <a:lstStyle/>
        <a:p>
          <a:r>
            <a:rPr lang="zh-TW" altLang="en-US" sz="2000" b="1" dirty="0" smtClean="0">
              <a:latin typeface="+mj-ea"/>
              <a:ea typeface="+mj-ea"/>
            </a:rPr>
            <a:t>履約過程相關品質管理作業未盡妥適</a:t>
          </a:r>
          <a:endParaRPr lang="zh-TW" altLang="en-US" sz="2000" b="1" dirty="0">
            <a:latin typeface="+mj-ea"/>
            <a:ea typeface="+mj-ea"/>
          </a:endParaRPr>
        </a:p>
      </dgm:t>
    </dgm:pt>
    <dgm:pt modelId="{62D94752-19E1-4FEA-B7BD-9FB019BA99E7}" type="parTrans" cxnId="{DA4B5A61-05D2-49E6-A9E8-144DF59B3401}">
      <dgm:prSet custT="1"/>
      <dgm:spPr/>
      <dgm:t>
        <a:bodyPr/>
        <a:lstStyle/>
        <a:p>
          <a:endParaRPr lang="zh-TW" altLang="en-US" sz="2000" b="1">
            <a:latin typeface="+mj-ea"/>
            <a:ea typeface="+mj-ea"/>
          </a:endParaRPr>
        </a:p>
      </dgm:t>
    </dgm:pt>
    <dgm:pt modelId="{220E5B1D-7F96-48E8-A115-A13E143277E0}" type="sibTrans" cxnId="{DA4B5A61-05D2-49E6-A9E8-144DF59B3401}">
      <dgm:prSet/>
      <dgm:spPr/>
      <dgm:t>
        <a:bodyPr/>
        <a:lstStyle/>
        <a:p>
          <a:endParaRPr lang="zh-TW" altLang="en-US" sz="2000" b="1">
            <a:latin typeface="+mj-ea"/>
            <a:ea typeface="+mj-ea"/>
          </a:endParaRPr>
        </a:p>
      </dgm:t>
    </dgm:pt>
    <dgm:pt modelId="{55A60810-AC71-428D-9468-C969DBE6A3F1}">
      <dgm:prSet custT="1"/>
      <dgm:spPr/>
      <dgm:t>
        <a:bodyPr/>
        <a:lstStyle/>
        <a:p>
          <a:r>
            <a:rPr lang="zh-TW" altLang="en-US" sz="2000" b="1" dirty="0" smtClean="0">
              <a:latin typeface="+mj-ea"/>
              <a:ea typeface="+mj-ea"/>
            </a:rPr>
            <a:t>辦理緊急採購過程不積極</a:t>
          </a:r>
          <a:endParaRPr lang="zh-TW" altLang="en-US" sz="2000" b="1" dirty="0">
            <a:latin typeface="+mj-ea"/>
            <a:ea typeface="+mj-ea"/>
          </a:endParaRPr>
        </a:p>
      </dgm:t>
    </dgm:pt>
    <dgm:pt modelId="{25B2C792-007A-4D5C-9E2D-06C4B017AB94}" type="parTrans" cxnId="{76E6E580-7399-4EED-ADD2-CFE509060972}">
      <dgm:prSet custT="1"/>
      <dgm:spPr/>
      <dgm:t>
        <a:bodyPr/>
        <a:lstStyle/>
        <a:p>
          <a:endParaRPr lang="zh-TW" altLang="en-US" sz="2000" b="1">
            <a:latin typeface="+mj-ea"/>
            <a:ea typeface="+mj-ea"/>
          </a:endParaRPr>
        </a:p>
      </dgm:t>
    </dgm:pt>
    <dgm:pt modelId="{B2A17147-DC0A-4BE6-A125-D1D52E464AB2}" type="sibTrans" cxnId="{76E6E580-7399-4EED-ADD2-CFE509060972}">
      <dgm:prSet/>
      <dgm:spPr/>
      <dgm:t>
        <a:bodyPr/>
        <a:lstStyle/>
        <a:p>
          <a:endParaRPr lang="zh-TW" altLang="en-US" sz="2000" b="1">
            <a:latin typeface="+mj-ea"/>
            <a:ea typeface="+mj-ea"/>
          </a:endParaRPr>
        </a:p>
      </dgm:t>
    </dgm:pt>
    <dgm:pt modelId="{D7A24AE4-C1EE-48A0-806C-8C368096E1C4}">
      <dgm:prSet custT="1"/>
      <dgm:spPr/>
      <dgm:t>
        <a:bodyPr/>
        <a:lstStyle/>
        <a:p>
          <a:r>
            <a:rPr lang="zh-TW" altLang="en-US" sz="2000" b="1" dirty="0" smtClean="0">
              <a:latin typeface="+mj-ea"/>
              <a:ea typeface="+mj-ea"/>
            </a:rPr>
            <a:t>未先完成比議價，即通知廠商進場施作</a:t>
          </a:r>
          <a:endParaRPr lang="zh-TW" altLang="en-US" sz="2000" b="1" dirty="0">
            <a:latin typeface="+mj-ea"/>
            <a:ea typeface="+mj-ea"/>
          </a:endParaRPr>
        </a:p>
      </dgm:t>
    </dgm:pt>
    <dgm:pt modelId="{E81C6FD2-A32F-42BC-8C9F-F2900447F94F}" type="parTrans" cxnId="{9D50CF4D-F759-45A4-A0A4-8DD2E75AE8AC}">
      <dgm:prSet custT="1"/>
      <dgm:spPr/>
      <dgm:t>
        <a:bodyPr/>
        <a:lstStyle/>
        <a:p>
          <a:endParaRPr lang="zh-TW" altLang="en-US" sz="2000" b="1">
            <a:latin typeface="+mj-ea"/>
            <a:ea typeface="+mj-ea"/>
          </a:endParaRPr>
        </a:p>
      </dgm:t>
    </dgm:pt>
    <dgm:pt modelId="{EB8AD2A2-B50F-4407-AD74-85AABE53A216}" type="sibTrans" cxnId="{9D50CF4D-F759-45A4-A0A4-8DD2E75AE8AC}">
      <dgm:prSet/>
      <dgm:spPr/>
      <dgm:t>
        <a:bodyPr/>
        <a:lstStyle/>
        <a:p>
          <a:endParaRPr lang="zh-TW" altLang="en-US" sz="2000" b="1">
            <a:latin typeface="+mj-ea"/>
            <a:ea typeface="+mj-ea"/>
          </a:endParaRPr>
        </a:p>
      </dgm:t>
    </dgm:pt>
    <dgm:pt modelId="{5436FA68-7165-4F5F-9759-6693013004F2}">
      <dgm:prSet custT="1"/>
      <dgm:spPr/>
      <dgm:t>
        <a:bodyPr/>
        <a:lstStyle/>
        <a:p>
          <a:r>
            <a:rPr lang="zh-TW" altLang="en-US" sz="2000" b="1" dirty="0" smtClean="0">
              <a:latin typeface="+mj-ea"/>
              <a:ea typeface="+mj-ea"/>
            </a:rPr>
            <a:t>先前程序未完備未儘速補辦必要採購程序</a:t>
          </a:r>
          <a:endParaRPr lang="zh-TW" altLang="en-US" sz="2000" b="1" dirty="0">
            <a:latin typeface="+mj-ea"/>
            <a:ea typeface="+mj-ea"/>
          </a:endParaRPr>
        </a:p>
      </dgm:t>
    </dgm:pt>
    <dgm:pt modelId="{4A28A747-2EA6-4A4D-BDBA-7B9918E8CE25}" type="parTrans" cxnId="{6CB07B23-AB4D-4951-8110-6C33C85D2EA6}">
      <dgm:prSet custT="1"/>
      <dgm:spPr/>
      <dgm:t>
        <a:bodyPr/>
        <a:lstStyle/>
        <a:p>
          <a:endParaRPr lang="zh-TW" altLang="en-US" sz="2000" b="1">
            <a:latin typeface="+mj-ea"/>
            <a:ea typeface="+mj-ea"/>
          </a:endParaRPr>
        </a:p>
      </dgm:t>
    </dgm:pt>
    <dgm:pt modelId="{61C0148F-D332-4AA6-B2FB-61F6C75875A0}" type="sibTrans" cxnId="{6CB07B23-AB4D-4951-8110-6C33C85D2EA6}">
      <dgm:prSet/>
      <dgm:spPr/>
      <dgm:t>
        <a:bodyPr/>
        <a:lstStyle/>
        <a:p>
          <a:endParaRPr lang="zh-TW" altLang="en-US" sz="2000" b="1">
            <a:latin typeface="+mj-ea"/>
            <a:ea typeface="+mj-ea"/>
          </a:endParaRPr>
        </a:p>
      </dgm:t>
    </dgm:pt>
    <dgm:pt modelId="{85454842-A554-4F04-B74C-B5AACFF5FA6F}" type="pres">
      <dgm:prSet presAssocID="{97905314-3649-406B-AC2B-1609C0F489D3}" presName="diagram" presStyleCnt="0">
        <dgm:presLayoutVars>
          <dgm:chPref val="1"/>
          <dgm:dir/>
          <dgm:animOne val="branch"/>
          <dgm:animLvl val="lvl"/>
          <dgm:resizeHandles val="exact"/>
        </dgm:presLayoutVars>
      </dgm:prSet>
      <dgm:spPr/>
      <dgm:t>
        <a:bodyPr/>
        <a:lstStyle/>
        <a:p>
          <a:endParaRPr lang="zh-TW" altLang="en-US"/>
        </a:p>
      </dgm:t>
    </dgm:pt>
    <dgm:pt modelId="{B5EB6839-3D90-4725-ACB7-5896539E14EB}" type="pres">
      <dgm:prSet presAssocID="{BAB5C40A-3531-40A4-A7E1-7562CC2F3A73}" presName="root1" presStyleCnt="0"/>
      <dgm:spPr/>
      <dgm:t>
        <a:bodyPr/>
        <a:lstStyle/>
        <a:p>
          <a:endParaRPr lang="zh-TW" altLang="en-US"/>
        </a:p>
      </dgm:t>
    </dgm:pt>
    <dgm:pt modelId="{F62925CA-1E28-487A-A53A-43CA3A722DFB}" type="pres">
      <dgm:prSet presAssocID="{BAB5C40A-3531-40A4-A7E1-7562CC2F3A73}" presName="LevelOneTextNode" presStyleLbl="node0" presStyleIdx="0" presStyleCnt="1" custScaleX="64726" custScaleY="138109">
        <dgm:presLayoutVars>
          <dgm:chPref val="3"/>
        </dgm:presLayoutVars>
      </dgm:prSet>
      <dgm:spPr/>
      <dgm:t>
        <a:bodyPr/>
        <a:lstStyle/>
        <a:p>
          <a:endParaRPr lang="zh-TW" altLang="en-US"/>
        </a:p>
      </dgm:t>
    </dgm:pt>
    <dgm:pt modelId="{7D1A6113-4AF3-4A69-8E39-91E31FF7EE85}" type="pres">
      <dgm:prSet presAssocID="{BAB5C40A-3531-40A4-A7E1-7562CC2F3A73}" presName="level2hierChild" presStyleCnt="0"/>
      <dgm:spPr/>
      <dgm:t>
        <a:bodyPr/>
        <a:lstStyle/>
        <a:p>
          <a:endParaRPr lang="zh-TW" altLang="en-US"/>
        </a:p>
      </dgm:t>
    </dgm:pt>
    <dgm:pt modelId="{104F0D6C-8AFC-4594-B74D-B1867F8DB62D}" type="pres">
      <dgm:prSet presAssocID="{14DBBBB3-C504-4AF4-A54F-5993C4E59AB5}" presName="conn2-1" presStyleLbl="parChTrans1D2" presStyleIdx="0" presStyleCnt="2"/>
      <dgm:spPr/>
      <dgm:t>
        <a:bodyPr/>
        <a:lstStyle/>
        <a:p>
          <a:endParaRPr lang="zh-TW" altLang="en-US"/>
        </a:p>
      </dgm:t>
    </dgm:pt>
    <dgm:pt modelId="{A5AE61DC-5ECA-424B-8030-35C24D719D3A}" type="pres">
      <dgm:prSet presAssocID="{14DBBBB3-C504-4AF4-A54F-5993C4E59AB5}" presName="connTx" presStyleLbl="parChTrans1D2" presStyleIdx="0" presStyleCnt="2"/>
      <dgm:spPr/>
      <dgm:t>
        <a:bodyPr/>
        <a:lstStyle/>
        <a:p>
          <a:endParaRPr lang="zh-TW" altLang="en-US"/>
        </a:p>
      </dgm:t>
    </dgm:pt>
    <dgm:pt modelId="{261CB6EF-8355-47F2-8E83-10C70620F9E1}" type="pres">
      <dgm:prSet presAssocID="{98A0F3E8-C157-4EAC-9953-EA05CC762474}" presName="root2" presStyleCnt="0"/>
      <dgm:spPr/>
      <dgm:t>
        <a:bodyPr/>
        <a:lstStyle/>
        <a:p>
          <a:endParaRPr lang="zh-TW" altLang="en-US"/>
        </a:p>
      </dgm:t>
    </dgm:pt>
    <dgm:pt modelId="{1C84A988-9F9F-49D5-884B-85F48BC6FB37}" type="pres">
      <dgm:prSet presAssocID="{98A0F3E8-C157-4EAC-9953-EA05CC762474}" presName="LevelTwoTextNode" presStyleLbl="node2" presStyleIdx="0" presStyleCnt="2" custScaleX="80394" custScaleY="138109">
        <dgm:presLayoutVars>
          <dgm:chPref val="3"/>
        </dgm:presLayoutVars>
      </dgm:prSet>
      <dgm:spPr/>
      <dgm:t>
        <a:bodyPr/>
        <a:lstStyle/>
        <a:p>
          <a:endParaRPr lang="zh-TW" altLang="en-US"/>
        </a:p>
      </dgm:t>
    </dgm:pt>
    <dgm:pt modelId="{446A990D-E56A-40B8-BB7D-870C62690452}" type="pres">
      <dgm:prSet presAssocID="{98A0F3E8-C157-4EAC-9953-EA05CC762474}" presName="level3hierChild" presStyleCnt="0"/>
      <dgm:spPr/>
      <dgm:t>
        <a:bodyPr/>
        <a:lstStyle/>
        <a:p>
          <a:endParaRPr lang="zh-TW" altLang="en-US"/>
        </a:p>
      </dgm:t>
    </dgm:pt>
    <dgm:pt modelId="{4B5CF8DB-F189-4574-B10F-CD863170E88C}" type="pres">
      <dgm:prSet presAssocID="{7F36A089-8283-4AF3-A372-6364871EF729}" presName="conn2-1" presStyleLbl="parChTrans1D3" presStyleIdx="0" presStyleCnt="5"/>
      <dgm:spPr/>
      <dgm:t>
        <a:bodyPr/>
        <a:lstStyle/>
        <a:p>
          <a:endParaRPr lang="zh-TW" altLang="en-US"/>
        </a:p>
      </dgm:t>
    </dgm:pt>
    <dgm:pt modelId="{0099464C-3FC8-4FCB-9437-A3BF8FE45C5F}" type="pres">
      <dgm:prSet presAssocID="{7F36A089-8283-4AF3-A372-6364871EF729}" presName="connTx" presStyleLbl="parChTrans1D3" presStyleIdx="0" presStyleCnt="5"/>
      <dgm:spPr/>
      <dgm:t>
        <a:bodyPr/>
        <a:lstStyle/>
        <a:p>
          <a:endParaRPr lang="zh-TW" altLang="en-US"/>
        </a:p>
      </dgm:t>
    </dgm:pt>
    <dgm:pt modelId="{82E8BFB0-E8DB-44B7-BBE2-7A13426E4636}" type="pres">
      <dgm:prSet presAssocID="{7677BE26-05D3-40B0-B352-E260E783A371}" presName="root2" presStyleCnt="0"/>
      <dgm:spPr/>
      <dgm:t>
        <a:bodyPr/>
        <a:lstStyle/>
        <a:p>
          <a:endParaRPr lang="zh-TW" altLang="en-US"/>
        </a:p>
      </dgm:t>
    </dgm:pt>
    <dgm:pt modelId="{101305CD-5E71-447F-A999-D08F4200A595}" type="pres">
      <dgm:prSet presAssocID="{7677BE26-05D3-40B0-B352-E260E783A371}" presName="LevelTwoTextNode" presStyleLbl="node3" presStyleIdx="0" presStyleCnt="5" custScaleX="315615">
        <dgm:presLayoutVars>
          <dgm:chPref val="3"/>
        </dgm:presLayoutVars>
      </dgm:prSet>
      <dgm:spPr/>
      <dgm:t>
        <a:bodyPr/>
        <a:lstStyle/>
        <a:p>
          <a:endParaRPr lang="zh-TW" altLang="en-US"/>
        </a:p>
      </dgm:t>
    </dgm:pt>
    <dgm:pt modelId="{8207E74C-1ADE-42DF-B05B-356D55DC00C1}" type="pres">
      <dgm:prSet presAssocID="{7677BE26-05D3-40B0-B352-E260E783A371}" presName="level3hierChild" presStyleCnt="0"/>
      <dgm:spPr/>
      <dgm:t>
        <a:bodyPr/>
        <a:lstStyle/>
        <a:p>
          <a:endParaRPr lang="zh-TW" altLang="en-US"/>
        </a:p>
      </dgm:t>
    </dgm:pt>
    <dgm:pt modelId="{731CD73B-B44C-4B5D-B3EC-6393A53BB500}" type="pres">
      <dgm:prSet presAssocID="{25B2C792-007A-4D5C-9E2D-06C4B017AB94}" presName="conn2-1" presStyleLbl="parChTrans1D3" presStyleIdx="1" presStyleCnt="5"/>
      <dgm:spPr/>
      <dgm:t>
        <a:bodyPr/>
        <a:lstStyle/>
        <a:p>
          <a:endParaRPr lang="zh-TW" altLang="en-US"/>
        </a:p>
      </dgm:t>
    </dgm:pt>
    <dgm:pt modelId="{7AA042EA-A192-46A5-83D4-F94602DA7255}" type="pres">
      <dgm:prSet presAssocID="{25B2C792-007A-4D5C-9E2D-06C4B017AB94}" presName="connTx" presStyleLbl="parChTrans1D3" presStyleIdx="1" presStyleCnt="5"/>
      <dgm:spPr/>
      <dgm:t>
        <a:bodyPr/>
        <a:lstStyle/>
        <a:p>
          <a:endParaRPr lang="zh-TW" altLang="en-US"/>
        </a:p>
      </dgm:t>
    </dgm:pt>
    <dgm:pt modelId="{2E86307D-1069-40CA-85FA-E30BEA25A67A}" type="pres">
      <dgm:prSet presAssocID="{55A60810-AC71-428D-9468-C969DBE6A3F1}" presName="root2" presStyleCnt="0"/>
      <dgm:spPr/>
      <dgm:t>
        <a:bodyPr/>
        <a:lstStyle/>
        <a:p>
          <a:endParaRPr lang="zh-TW" altLang="en-US"/>
        </a:p>
      </dgm:t>
    </dgm:pt>
    <dgm:pt modelId="{3359745D-3DC3-4277-80E7-F6DAAB8A1431}" type="pres">
      <dgm:prSet presAssocID="{55A60810-AC71-428D-9468-C969DBE6A3F1}" presName="LevelTwoTextNode" presStyleLbl="node3" presStyleIdx="1" presStyleCnt="5" custScaleX="315615">
        <dgm:presLayoutVars>
          <dgm:chPref val="3"/>
        </dgm:presLayoutVars>
      </dgm:prSet>
      <dgm:spPr/>
      <dgm:t>
        <a:bodyPr/>
        <a:lstStyle/>
        <a:p>
          <a:endParaRPr lang="zh-TW" altLang="en-US"/>
        </a:p>
      </dgm:t>
    </dgm:pt>
    <dgm:pt modelId="{9412C48B-52AD-423C-A9F8-CAD7BE1FA555}" type="pres">
      <dgm:prSet presAssocID="{55A60810-AC71-428D-9468-C969DBE6A3F1}" presName="level3hierChild" presStyleCnt="0"/>
      <dgm:spPr/>
      <dgm:t>
        <a:bodyPr/>
        <a:lstStyle/>
        <a:p>
          <a:endParaRPr lang="zh-TW" altLang="en-US"/>
        </a:p>
      </dgm:t>
    </dgm:pt>
    <dgm:pt modelId="{47D9D751-3903-41F4-8915-1D866BBED177}" type="pres">
      <dgm:prSet presAssocID="{E81C6FD2-A32F-42BC-8C9F-F2900447F94F}" presName="conn2-1" presStyleLbl="parChTrans1D3" presStyleIdx="2" presStyleCnt="5"/>
      <dgm:spPr/>
      <dgm:t>
        <a:bodyPr/>
        <a:lstStyle/>
        <a:p>
          <a:endParaRPr lang="zh-TW" altLang="en-US"/>
        </a:p>
      </dgm:t>
    </dgm:pt>
    <dgm:pt modelId="{7BE7CE12-A6E3-4746-A849-A3B34CD7BC4C}" type="pres">
      <dgm:prSet presAssocID="{E81C6FD2-A32F-42BC-8C9F-F2900447F94F}" presName="connTx" presStyleLbl="parChTrans1D3" presStyleIdx="2" presStyleCnt="5"/>
      <dgm:spPr/>
      <dgm:t>
        <a:bodyPr/>
        <a:lstStyle/>
        <a:p>
          <a:endParaRPr lang="zh-TW" altLang="en-US"/>
        </a:p>
      </dgm:t>
    </dgm:pt>
    <dgm:pt modelId="{4894A6E2-9405-4C0F-9344-B98584D8C4A0}" type="pres">
      <dgm:prSet presAssocID="{D7A24AE4-C1EE-48A0-806C-8C368096E1C4}" presName="root2" presStyleCnt="0"/>
      <dgm:spPr/>
      <dgm:t>
        <a:bodyPr/>
        <a:lstStyle/>
        <a:p>
          <a:endParaRPr lang="zh-TW" altLang="en-US"/>
        </a:p>
      </dgm:t>
    </dgm:pt>
    <dgm:pt modelId="{EFE762BF-47CC-4BD3-AB9B-6758333AEE98}" type="pres">
      <dgm:prSet presAssocID="{D7A24AE4-C1EE-48A0-806C-8C368096E1C4}" presName="LevelTwoTextNode" presStyleLbl="node3" presStyleIdx="2" presStyleCnt="5" custScaleX="315615">
        <dgm:presLayoutVars>
          <dgm:chPref val="3"/>
        </dgm:presLayoutVars>
      </dgm:prSet>
      <dgm:spPr/>
      <dgm:t>
        <a:bodyPr/>
        <a:lstStyle/>
        <a:p>
          <a:endParaRPr lang="zh-TW" altLang="en-US"/>
        </a:p>
      </dgm:t>
    </dgm:pt>
    <dgm:pt modelId="{AD218476-65C3-4788-97CC-369E954879AA}" type="pres">
      <dgm:prSet presAssocID="{D7A24AE4-C1EE-48A0-806C-8C368096E1C4}" presName="level3hierChild" presStyleCnt="0"/>
      <dgm:spPr/>
      <dgm:t>
        <a:bodyPr/>
        <a:lstStyle/>
        <a:p>
          <a:endParaRPr lang="zh-TW" altLang="en-US"/>
        </a:p>
      </dgm:t>
    </dgm:pt>
    <dgm:pt modelId="{7694D95B-407D-4A98-B35F-210B4F1D048D}" type="pres">
      <dgm:prSet presAssocID="{4A28A747-2EA6-4A4D-BDBA-7B9918E8CE25}" presName="conn2-1" presStyleLbl="parChTrans1D3" presStyleIdx="3" presStyleCnt="5"/>
      <dgm:spPr/>
      <dgm:t>
        <a:bodyPr/>
        <a:lstStyle/>
        <a:p>
          <a:endParaRPr lang="zh-TW" altLang="en-US"/>
        </a:p>
      </dgm:t>
    </dgm:pt>
    <dgm:pt modelId="{F3D0588F-4349-49BA-BA5B-AD0236266253}" type="pres">
      <dgm:prSet presAssocID="{4A28A747-2EA6-4A4D-BDBA-7B9918E8CE25}" presName="connTx" presStyleLbl="parChTrans1D3" presStyleIdx="3" presStyleCnt="5"/>
      <dgm:spPr/>
      <dgm:t>
        <a:bodyPr/>
        <a:lstStyle/>
        <a:p>
          <a:endParaRPr lang="zh-TW" altLang="en-US"/>
        </a:p>
      </dgm:t>
    </dgm:pt>
    <dgm:pt modelId="{A0F7889B-E61D-4ACB-BCE6-A82AC2D23EF4}" type="pres">
      <dgm:prSet presAssocID="{5436FA68-7165-4F5F-9759-6693013004F2}" presName="root2" presStyleCnt="0"/>
      <dgm:spPr/>
      <dgm:t>
        <a:bodyPr/>
        <a:lstStyle/>
        <a:p>
          <a:endParaRPr lang="zh-TW" altLang="en-US"/>
        </a:p>
      </dgm:t>
    </dgm:pt>
    <dgm:pt modelId="{C7FF13DB-643C-465F-ABB3-4C03E4D2F87A}" type="pres">
      <dgm:prSet presAssocID="{5436FA68-7165-4F5F-9759-6693013004F2}" presName="LevelTwoTextNode" presStyleLbl="node3" presStyleIdx="3" presStyleCnt="5" custScaleX="315615">
        <dgm:presLayoutVars>
          <dgm:chPref val="3"/>
        </dgm:presLayoutVars>
      </dgm:prSet>
      <dgm:spPr/>
      <dgm:t>
        <a:bodyPr/>
        <a:lstStyle/>
        <a:p>
          <a:endParaRPr lang="zh-TW" altLang="en-US"/>
        </a:p>
      </dgm:t>
    </dgm:pt>
    <dgm:pt modelId="{40F054E4-2578-4003-A803-6AAFDAC1890C}" type="pres">
      <dgm:prSet presAssocID="{5436FA68-7165-4F5F-9759-6693013004F2}" presName="level3hierChild" presStyleCnt="0"/>
      <dgm:spPr/>
      <dgm:t>
        <a:bodyPr/>
        <a:lstStyle/>
        <a:p>
          <a:endParaRPr lang="zh-TW" altLang="en-US"/>
        </a:p>
      </dgm:t>
    </dgm:pt>
    <dgm:pt modelId="{2F4DB85A-A2C7-4A6F-B4AF-3EE95D322BB8}" type="pres">
      <dgm:prSet presAssocID="{C53CDE5C-013B-4E7E-855A-289DE44F26F4}" presName="conn2-1" presStyleLbl="parChTrans1D2" presStyleIdx="1" presStyleCnt="2"/>
      <dgm:spPr/>
      <dgm:t>
        <a:bodyPr/>
        <a:lstStyle/>
        <a:p>
          <a:endParaRPr lang="zh-TW" altLang="en-US"/>
        </a:p>
      </dgm:t>
    </dgm:pt>
    <dgm:pt modelId="{7840E85D-8D4B-4FE9-8A81-C08540878CEA}" type="pres">
      <dgm:prSet presAssocID="{C53CDE5C-013B-4E7E-855A-289DE44F26F4}" presName="connTx" presStyleLbl="parChTrans1D2" presStyleIdx="1" presStyleCnt="2"/>
      <dgm:spPr/>
      <dgm:t>
        <a:bodyPr/>
        <a:lstStyle/>
        <a:p>
          <a:endParaRPr lang="zh-TW" altLang="en-US"/>
        </a:p>
      </dgm:t>
    </dgm:pt>
    <dgm:pt modelId="{097FE044-6B03-4732-9C87-A4D7894210D1}" type="pres">
      <dgm:prSet presAssocID="{FD91F4F6-3C6D-43B9-A129-25B5EBBA2095}" presName="root2" presStyleCnt="0"/>
      <dgm:spPr/>
      <dgm:t>
        <a:bodyPr/>
        <a:lstStyle/>
        <a:p>
          <a:endParaRPr lang="zh-TW" altLang="en-US"/>
        </a:p>
      </dgm:t>
    </dgm:pt>
    <dgm:pt modelId="{5E714FC4-93BF-4C78-865D-884DB256632E}" type="pres">
      <dgm:prSet presAssocID="{FD91F4F6-3C6D-43B9-A129-25B5EBBA2095}" presName="LevelTwoTextNode" presStyleLbl="node2" presStyleIdx="1" presStyleCnt="2" custScaleX="80394" custScaleY="138109">
        <dgm:presLayoutVars>
          <dgm:chPref val="3"/>
        </dgm:presLayoutVars>
      </dgm:prSet>
      <dgm:spPr/>
      <dgm:t>
        <a:bodyPr/>
        <a:lstStyle/>
        <a:p>
          <a:endParaRPr lang="zh-TW" altLang="en-US"/>
        </a:p>
      </dgm:t>
    </dgm:pt>
    <dgm:pt modelId="{B746538D-191E-4468-8CE8-C565A7011B4D}" type="pres">
      <dgm:prSet presAssocID="{FD91F4F6-3C6D-43B9-A129-25B5EBBA2095}" presName="level3hierChild" presStyleCnt="0"/>
      <dgm:spPr/>
      <dgm:t>
        <a:bodyPr/>
        <a:lstStyle/>
        <a:p>
          <a:endParaRPr lang="zh-TW" altLang="en-US"/>
        </a:p>
      </dgm:t>
    </dgm:pt>
    <dgm:pt modelId="{6DB221F2-E36F-4C64-BD12-6937CE38B141}" type="pres">
      <dgm:prSet presAssocID="{62D94752-19E1-4FEA-B7BD-9FB019BA99E7}" presName="conn2-1" presStyleLbl="parChTrans1D3" presStyleIdx="4" presStyleCnt="5"/>
      <dgm:spPr/>
      <dgm:t>
        <a:bodyPr/>
        <a:lstStyle/>
        <a:p>
          <a:endParaRPr lang="zh-TW" altLang="en-US"/>
        </a:p>
      </dgm:t>
    </dgm:pt>
    <dgm:pt modelId="{2E51921E-FC45-48B4-B721-6BD55E38AB37}" type="pres">
      <dgm:prSet presAssocID="{62D94752-19E1-4FEA-B7BD-9FB019BA99E7}" presName="connTx" presStyleLbl="parChTrans1D3" presStyleIdx="4" presStyleCnt="5"/>
      <dgm:spPr/>
      <dgm:t>
        <a:bodyPr/>
        <a:lstStyle/>
        <a:p>
          <a:endParaRPr lang="zh-TW" altLang="en-US"/>
        </a:p>
      </dgm:t>
    </dgm:pt>
    <dgm:pt modelId="{546A2F52-1828-467A-81D8-58FA3AA89C32}" type="pres">
      <dgm:prSet presAssocID="{C50179E7-4476-4D4E-A11E-C186B6DA86FA}" presName="root2" presStyleCnt="0"/>
      <dgm:spPr/>
      <dgm:t>
        <a:bodyPr/>
        <a:lstStyle/>
        <a:p>
          <a:endParaRPr lang="zh-TW" altLang="en-US"/>
        </a:p>
      </dgm:t>
    </dgm:pt>
    <dgm:pt modelId="{1B56A9A9-C8BC-4B4F-B967-18AE42462BEF}" type="pres">
      <dgm:prSet presAssocID="{C50179E7-4476-4D4E-A11E-C186B6DA86FA}" presName="LevelTwoTextNode" presStyleLbl="node3" presStyleIdx="4" presStyleCnt="5" custScaleX="315615">
        <dgm:presLayoutVars>
          <dgm:chPref val="3"/>
        </dgm:presLayoutVars>
      </dgm:prSet>
      <dgm:spPr/>
      <dgm:t>
        <a:bodyPr/>
        <a:lstStyle/>
        <a:p>
          <a:endParaRPr lang="zh-TW" altLang="en-US"/>
        </a:p>
      </dgm:t>
    </dgm:pt>
    <dgm:pt modelId="{69712033-28E8-4D67-9F8F-710EADDE5F85}" type="pres">
      <dgm:prSet presAssocID="{C50179E7-4476-4D4E-A11E-C186B6DA86FA}" presName="level3hierChild" presStyleCnt="0"/>
      <dgm:spPr/>
      <dgm:t>
        <a:bodyPr/>
        <a:lstStyle/>
        <a:p>
          <a:endParaRPr lang="zh-TW" altLang="en-US"/>
        </a:p>
      </dgm:t>
    </dgm:pt>
  </dgm:ptLst>
  <dgm:cxnLst>
    <dgm:cxn modelId="{AE608C64-F424-493A-A0E0-E68F6F2A2E5E}" type="presOf" srcId="{62D94752-19E1-4FEA-B7BD-9FB019BA99E7}" destId="{2E51921E-FC45-48B4-B721-6BD55E38AB37}" srcOrd="1" destOrd="0" presId="urn:microsoft.com/office/officeart/2005/8/layout/hierarchy2"/>
    <dgm:cxn modelId="{01CB3732-F900-40D3-9B68-36286D1A4ABF}" type="presOf" srcId="{D7A24AE4-C1EE-48A0-806C-8C368096E1C4}" destId="{EFE762BF-47CC-4BD3-AB9B-6758333AEE98}" srcOrd="0" destOrd="0" presId="urn:microsoft.com/office/officeart/2005/8/layout/hierarchy2"/>
    <dgm:cxn modelId="{CCE8FF9B-A006-4D5D-B8A8-80FC579FE631}" type="presOf" srcId="{BAB5C40A-3531-40A4-A7E1-7562CC2F3A73}" destId="{F62925CA-1E28-487A-A53A-43CA3A722DFB}" srcOrd="0" destOrd="0" presId="urn:microsoft.com/office/officeart/2005/8/layout/hierarchy2"/>
    <dgm:cxn modelId="{5DA57CE7-1C56-4572-975C-69D05376321D}" type="presOf" srcId="{4A28A747-2EA6-4A4D-BDBA-7B9918E8CE25}" destId="{F3D0588F-4349-49BA-BA5B-AD0236266253}" srcOrd="1" destOrd="0" presId="urn:microsoft.com/office/officeart/2005/8/layout/hierarchy2"/>
    <dgm:cxn modelId="{1F612DBA-AC74-4F07-B8A7-5D678D1FB446}" srcId="{BAB5C40A-3531-40A4-A7E1-7562CC2F3A73}" destId="{98A0F3E8-C157-4EAC-9953-EA05CC762474}" srcOrd="0" destOrd="0" parTransId="{14DBBBB3-C504-4AF4-A54F-5993C4E59AB5}" sibTransId="{A5965649-772A-4BEB-B261-00BD0917BB1E}"/>
    <dgm:cxn modelId="{DA4B5A61-05D2-49E6-A9E8-144DF59B3401}" srcId="{FD91F4F6-3C6D-43B9-A129-25B5EBBA2095}" destId="{C50179E7-4476-4D4E-A11E-C186B6DA86FA}" srcOrd="0" destOrd="0" parTransId="{62D94752-19E1-4FEA-B7BD-9FB019BA99E7}" sibTransId="{220E5B1D-7F96-48E8-A115-A13E143277E0}"/>
    <dgm:cxn modelId="{C477DD7E-D34A-4291-82BA-B58561FD6A69}" type="presOf" srcId="{97905314-3649-406B-AC2B-1609C0F489D3}" destId="{85454842-A554-4F04-B74C-B5AACFF5FA6F}" srcOrd="0" destOrd="0" presId="urn:microsoft.com/office/officeart/2005/8/layout/hierarchy2"/>
    <dgm:cxn modelId="{B2335499-39A3-49E8-93A5-694291084F7D}" srcId="{97905314-3649-406B-AC2B-1609C0F489D3}" destId="{BAB5C40A-3531-40A4-A7E1-7562CC2F3A73}" srcOrd="0" destOrd="0" parTransId="{E3D8B9BC-E18C-400F-87AA-B08965254B83}" sibTransId="{6A8729AE-DB19-4DE1-8100-2395DFAD5A03}"/>
    <dgm:cxn modelId="{76E6E580-7399-4EED-ADD2-CFE509060972}" srcId="{98A0F3E8-C157-4EAC-9953-EA05CC762474}" destId="{55A60810-AC71-428D-9468-C969DBE6A3F1}" srcOrd="1" destOrd="0" parTransId="{25B2C792-007A-4D5C-9E2D-06C4B017AB94}" sibTransId="{B2A17147-DC0A-4BE6-A125-D1D52E464AB2}"/>
    <dgm:cxn modelId="{9D50CF4D-F759-45A4-A0A4-8DD2E75AE8AC}" srcId="{98A0F3E8-C157-4EAC-9953-EA05CC762474}" destId="{D7A24AE4-C1EE-48A0-806C-8C368096E1C4}" srcOrd="2" destOrd="0" parTransId="{E81C6FD2-A32F-42BC-8C9F-F2900447F94F}" sibTransId="{EB8AD2A2-B50F-4407-AD74-85AABE53A216}"/>
    <dgm:cxn modelId="{F6270957-1429-41F8-83A1-A0AF693FBAB9}" type="presOf" srcId="{55A60810-AC71-428D-9468-C969DBE6A3F1}" destId="{3359745D-3DC3-4277-80E7-F6DAAB8A1431}" srcOrd="0" destOrd="0" presId="urn:microsoft.com/office/officeart/2005/8/layout/hierarchy2"/>
    <dgm:cxn modelId="{8AE81E14-1188-40F5-8F42-9C2D4652DBB7}" type="presOf" srcId="{62D94752-19E1-4FEA-B7BD-9FB019BA99E7}" destId="{6DB221F2-E36F-4C64-BD12-6937CE38B141}" srcOrd="0" destOrd="0" presId="urn:microsoft.com/office/officeart/2005/8/layout/hierarchy2"/>
    <dgm:cxn modelId="{409CB80F-6705-422F-84C3-3BD5C7ECCDC4}" type="presOf" srcId="{25B2C792-007A-4D5C-9E2D-06C4B017AB94}" destId="{731CD73B-B44C-4B5D-B3EC-6393A53BB500}" srcOrd="0" destOrd="0" presId="urn:microsoft.com/office/officeart/2005/8/layout/hierarchy2"/>
    <dgm:cxn modelId="{D78A4A6C-57A9-42F9-A500-B40A2E8AAEEC}" type="presOf" srcId="{C53CDE5C-013B-4E7E-855A-289DE44F26F4}" destId="{2F4DB85A-A2C7-4A6F-B4AF-3EE95D322BB8}" srcOrd="0" destOrd="0" presId="urn:microsoft.com/office/officeart/2005/8/layout/hierarchy2"/>
    <dgm:cxn modelId="{6CB07B23-AB4D-4951-8110-6C33C85D2EA6}" srcId="{98A0F3E8-C157-4EAC-9953-EA05CC762474}" destId="{5436FA68-7165-4F5F-9759-6693013004F2}" srcOrd="3" destOrd="0" parTransId="{4A28A747-2EA6-4A4D-BDBA-7B9918E8CE25}" sibTransId="{61C0148F-D332-4AA6-B2FB-61F6C75875A0}"/>
    <dgm:cxn modelId="{A24164E0-9897-430F-921C-2C70CFF0F89E}" type="presOf" srcId="{14DBBBB3-C504-4AF4-A54F-5993C4E59AB5}" destId="{A5AE61DC-5ECA-424B-8030-35C24D719D3A}" srcOrd="1" destOrd="0" presId="urn:microsoft.com/office/officeart/2005/8/layout/hierarchy2"/>
    <dgm:cxn modelId="{F0D5BAFF-05E9-4671-9EC5-70B9DE3A71ED}" type="presOf" srcId="{98A0F3E8-C157-4EAC-9953-EA05CC762474}" destId="{1C84A988-9F9F-49D5-884B-85F48BC6FB37}" srcOrd="0" destOrd="0" presId="urn:microsoft.com/office/officeart/2005/8/layout/hierarchy2"/>
    <dgm:cxn modelId="{37166A55-02B5-47EE-B736-0D18D86B5420}" type="presOf" srcId="{C50179E7-4476-4D4E-A11E-C186B6DA86FA}" destId="{1B56A9A9-C8BC-4B4F-B967-18AE42462BEF}" srcOrd="0" destOrd="0" presId="urn:microsoft.com/office/officeart/2005/8/layout/hierarchy2"/>
    <dgm:cxn modelId="{3C5DDF94-9B50-4D06-A439-7E6F5CEF95C0}" type="presOf" srcId="{7F36A089-8283-4AF3-A372-6364871EF729}" destId="{0099464C-3FC8-4FCB-9437-A3BF8FE45C5F}" srcOrd="1" destOrd="0" presId="urn:microsoft.com/office/officeart/2005/8/layout/hierarchy2"/>
    <dgm:cxn modelId="{E5483E8B-B853-4EBC-ACDF-7DB1638D5A90}" type="presOf" srcId="{7677BE26-05D3-40B0-B352-E260E783A371}" destId="{101305CD-5E71-447F-A999-D08F4200A595}" srcOrd="0" destOrd="0" presId="urn:microsoft.com/office/officeart/2005/8/layout/hierarchy2"/>
    <dgm:cxn modelId="{9094039F-6C79-4781-8117-DDCF78974176}" srcId="{98A0F3E8-C157-4EAC-9953-EA05CC762474}" destId="{7677BE26-05D3-40B0-B352-E260E783A371}" srcOrd="0" destOrd="0" parTransId="{7F36A089-8283-4AF3-A372-6364871EF729}" sibTransId="{1141427E-E411-47EF-A983-21C0F0E8809A}"/>
    <dgm:cxn modelId="{4FF9255A-4A3D-4925-A754-23E4732ABD3B}" type="presOf" srcId="{7F36A089-8283-4AF3-A372-6364871EF729}" destId="{4B5CF8DB-F189-4574-B10F-CD863170E88C}" srcOrd="0" destOrd="0" presId="urn:microsoft.com/office/officeart/2005/8/layout/hierarchy2"/>
    <dgm:cxn modelId="{99C7ABE3-A0BB-40A5-86B6-3CE10B988252}" type="presOf" srcId="{FD91F4F6-3C6D-43B9-A129-25B5EBBA2095}" destId="{5E714FC4-93BF-4C78-865D-884DB256632E}" srcOrd="0" destOrd="0" presId="urn:microsoft.com/office/officeart/2005/8/layout/hierarchy2"/>
    <dgm:cxn modelId="{95D813EA-1C38-4DE0-B353-81F6481D8840}" type="presOf" srcId="{E81C6FD2-A32F-42BC-8C9F-F2900447F94F}" destId="{7BE7CE12-A6E3-4746-A849-A3B34CD7BC4C}" srcOrd="1" destOrd="0" presId="urn:microsoft.com/office/officeart/2005/8/layout/hierarchy2"/>
    <dgm:cxn modelId="{36CCE75D-9F59-4BB8-ADEF-DBD493FD6AFE}" type="presOf" srcId="{5436FA68-7165-4F5F-9759-6693013004F2}" destId="{C7FF13DB-643C-465F-ABB3-4C03E4D2F87A}" srcOrd="0" destOrd="0" presId="urn:microsoft.com/office/officeart/2005/8/layout/hierarchy2"/>
    <dgm:cxn modelId="{39A7548E-9856-4DC2-8A61-EBA3764DD5D0}" srcId="{BAB5C40A-3531-40A4-A7E1-7562CC2F3A73}" destId="{FD91F4F6-3C6D-43B9-A129-25B5EBBA2095}" srcOrd="1" destOrd="0" parTransId="{C53CDE5C-013B-4E7E-855A-289DE44F26F4}" sibTransId="{3EB5AC95-179D-4CC9-A216-833077F0B6F5}"/>
    <dgm:cxn modelId="{83C7F224-7BC7-499F-835C-682125750EAB}" type="presOf" srcId="{E81C6FD2-A32F-42BC-8C9F-F2900447F94F}" destId="{47D9D751-3903-41F4-8915-1D866BBED177}" srcOrd="0" destOrd="0" presId="urn:microsoft.com/office/officeart/2005/8/layout/hierarchy2"/>
    <dgm:cxn modelId="{D6F8506B-4A69-43DA-9FA0-21C8EA753224}" type="presOf" srcId="{25B2C792-007A-4D5C-9E2D-06C4B017AB94}" destId="{7AA042EA-A192-46A5-83D4-F94602DA7255}" srcOrd="1" destOrd="0" presId="urn:microsoft.com/office/officeart/2005/8/layout/hierarchy2"/>
    <dgm:cxn modelId="{CD710842-2595-4E25-B39A-20BD4F07FE2B}" type="presOf" srcId="{14DBBBB3-C504-4AF4-A54F-5993C4E59AB5}" destId="{104F0D6C-8AFC-4594-B74D-B1867F8DB62D}" srcOrd="0" destOrd="0" presId="urn:microsoft.com/office/officeart/2005/8/layout/hierarchy2"/>
    <dgm:cxn modelId="{A1FC9D48-5218-4DCB-9853-E6551420C28D}" type="presOf" srcId="{4A28A747-2EA6-4A4D-BDBA-7B9918E8CE25}" destId="{7694D95B-407D-4A98-B35F-210B4F1D048D}" srcOrd="0" destOrd="0" presId="urn:microsoft.com/office/officeart/2005/8/layout/hierarchy2"/>
    <dgm:cxn modelId="{EE4D8822-0048-40AD-956A-9419BAD85AF0}" type="presOf" srcId="{C53CDE5C-013B-4E7E-855A-289DE44F26F4}" destId="{7840E85D-8D4B-4FE9-8A81-C08540878CEA}" srcOrd="1" destOrd="0" presId="urn:microsoft.com/office/officeart/2005/8/layout/hierarchy2"/>
    <dgm:cxn modelId="{D772D461-1167-4D5A-BEE9-19202B419067}" type="presParOf" srcId="{85454842-A554-4F04-B74C-B5AACFF5FA6F}" destId="{B5EB6839-3D90-4725-ACB7-5896539E14EB}" srcOrd="0" destOrd="0" presId="urn:microsoft.com/office/officeart/2005/8/layout/hierarchy2"/>
    <dgm:cxn modelId="{1630618A-FA1C-4A2F-B476-D0AC8FB98C20}" type="presParOf" srcId="{B5EB6839-3D90-4725-ACB7-5896539E14EB}" destId="{F62925CA-1E28-487A-A53A-43CA3A722DFB}" srcOrd="0" destOrd="0" presId="urn:microsoft.com/office/officeart/2005/8/layout/hierarchy2"/>
    <dgm:cxn modelId="{111B4021-BB3B-4191-8102-2F4662FC380E}" type="presParOf" srcId="{B5EB6839-3D90-4725-ACB7-5896539E14EB}" destId="{7D1A6113-4AF3-4A69-8E39-91E31FF7EE85}" srcOrd="1" destOrd="0" presId="urn:microsoft.com/office/officeart/2005/8/layout/hierarchy2"/>
    <dgm:cxn modelId="{F73F96E5-7BA9-475E-85C8-4124675975FD}" type="presParOf" srcId="{7D1A6113-4AF3-4A69-8E39-91E31FF7EE85}" destId="{104F0D6C-8AFC-4594-B74D-B1867F8DB62D}" srcOrd="0" destOrd="0" presId="urn:microsoft.com/office/officeart/2005/8/layout/hierarchy2"/>
    <dgm:cxn modelId="{0D1AAB81-B8FB-41C9-9183-29056763E9DB}" type="presParOf" srcId="{104F0D6C-8AFC-4594-B74D-B1867F8DB62D}" destId="{A5AE61DC-5ECA-424B-8030-35C24D719D3A}" srcOrd="0" destOrd="0" presId="urn:microsoft.com/office/officeart/2005/8/layout/hierarchy2"/>
    <dgm:cxn modelId="{9D7345B6-6054-4836-B490-1388E2A66C39}" type="presParOf" srcId="{7D1A6113-4AF3-4A69-8E39-91E31FF7EE85}" destId="{261CB6EF-8355-47F2-8E83-10C70620F9E1}" srcOrd="1" destOrd="0" presId="urn:microsoft.com/office/officeart/2005/8/layout/hierarchy2"/>
    <dgm:cxn modelId="{A914ECE6-E5A9-466E-B620-05CC5E2EAFC5}" type="presParOf" srcId="{261CB6EF-8355-47F2-8E83-10C70620F9E1}" destId="{1C84A988-9F9F-49D5-884B-85F48BC6FB37}" srcOrd="0" destOrd="0" presId="urn:microsoft.com/office/officeart/2005/8/layout/hierarchy2"/>
    <dgm:cxn modelId="{6A052907-8125-405A-A8BB-33171B0E5613}" type="presParOf" srcId="{261CB6EF-8355-47F2-8E83-10C70620F9E1}" destId="{446A990D-E56A-40B8-BB7D-870C62690452}" srcOrd="1" destOrd="0" presId="urn:microsoft.com/office/officeart/2005/8/layout/hierarchy2"/>
    <dgm:cxn modelId="{FC75C63D-F36C-42C1-AD42-4984510B8A96}" type="presParOf" srcId="{446A990D-E56A-40B8-BB7D-870C62690452}" destId="{4B5CF8DB-F189-4574-B10F-CD863170E88C}" srcOrd="0" destOrd="0" presId="urn:microsoft.com/office/officeart/2005/8/layout/hierarchy2"/>
    <dgm:cxn modelId="{6E12BB0F-6B26-4641-9AB7-FD8C09B437D2}" type="presParOf" srcId="{4B5CF8DB-F189-4574-B10F-CD863170E88C}" destId="{0099464C-3FC8-4FCB-9437-A3BF8FE45C5F}" srcOrd="0" destOrd="0" presId="urn:microsoft.com/office/officeart/2005/8/layout/hierarchy2"/>
    <dgm:cxn modelId="{9A65637C-AB27-46F7-ABFC-37907C423B98}" type="presParOf" srcId="{446A990D-E56A-40B8-BB7D-870C62690452}" destId="{82E8BFB0-E8DB-44B7-BBE2-7A13426E4636}" srcOrd="1" destOrd="0" presId="urn:microsoft.com/office/officeart/2005/8/layout/hierarchy2"/>
    <dgm:cxn modelId="{39D36C56-76B5-477A-AEDC-87FC1C924E39}" type="presParOf" srcId="{82E8BFB0-E8DB-44B7-BBE2-7A13426E4636}" destId="{101305CD-5E71-447F-A999-D08F4200A595}" srcOrd="0" destOrd="0" presId="urn:microsoft.com/office/officeart/2005/8/layout/hierarchy2"/>
    <dgm:cxn modelId="{17FA07E0-64B2-49D4-8DDB-5567EF8F9650}" type="presParOf" srcId="{82E8BFB0-E8DB-44B7-BBE2-7A13426E4636}" destId="{8207E74C-1ADE-42DF-B05B-356D55DC00C1}" srcOrd="1" destOrd="0" presId="urn:microsoft.com/office/officeart/2005/8/layout/hierarchy2"/>
    <dgm:cxn modelId="{136702B2-B611-4582-991F-5D16160D0465}" type="presParOf" srcId="{446A990D-E56A-40B8-BB7D-870C62690452}" destId="{731CD73B-B44C-4B5D-B3EC-6393A53BB500}" srcOrd="2" destOrd="0" presId="urn:microsoft.com/office/officeart/2005/8/layout/hierarchy2"/>
    <dgm:cxn modelId="{BC3C9AF6-452A-4A92-9E93-8A89A96DBD61}" type="presParOf" srcId="{731CD73B-B44C-4B5D-B3EC-6393A53BB500}" destId="{7AA042EA-A192-46A5-83D4-F94602DA7255}" srcOrd="0" destOrd="0" presId="urn:microsoft.com/office/officeart/2005/8/layout/hierarchy2"/>
    <dgm:cxn modelId="{35E78714-B699-4B57-A274-CC7B869420A1}" type="presParOf" srcId="{446A990D-E56A-40B8-BB7D-870C62690452}" destId="{2E86307D-1069-40CA-85FA-E30BEA25A67A}" srcOrd="3" destOrd="0" presId="urn:microsoft.com/office/officeart/2005/8/layout/hierarchy2"/>
    <dgm:cxn modelId="{5CF81BC2-FEA4-4FA1-9A07-55BAAC0367DF}" type="presParOf" srcId="{2E86307D-1069-40CA-85FA-E30BEA25A67A}" destId="{3359745D-3DC3-4277-80E7-F6DAAB8A1431}" srcOrd="0" destOrd="0" presId="urn:microsoft.com/office/officeart/2005/8/layout/hierarchy2"/>
    <dgm:cxn modelId="{7D4F53A7-B2BD-4A28-B053-713E28BE1C48}" type="presParOf" srcId="{2E86307D-1069-40CA-85FA-E30BEA25A67A}" destId="{9412C48B-52AD-423C-A9F8-CAD7BE1FA555}" srcOrd="1" destOrd="0" presId="urn:microsoft.com/office/officeart/2005/8/layout/hierarchy2"/>
    <dgm:cxn modelId="{024E54A1-E86A-4B3E-A8C9-288D6ABC9F3E}" type="presParOf" srcId="{446A990D-E56A-40B8-BB7D-870C62690452}" destId="{47D9D751-3903-41F4-8915-1D866BBED177}" srcOrd="4" destOrd="0" presId="urn:microsoft.com/office/officeart/2005/8/layout/hierarchy2"/>
    <dgm:cxn modelId="{DB504063-A491-4F51-967E-61EBE1124A39}" type="presParOf" srcId="{47D9D751-3903-41F4-8915-1D866BBED177}" destId="{7BE7CE12-A6E3-4746-A849-A3B34CD7BC4C}" srcOrd="0" destOrd="0" presId="urn:microsoft.com/office/officeart/2005/8/layout/hierarchy2"/>
    <dgm:cxn modelId="{F492BB86-0E3C-4522-A323-ECE5B9BA296D}" type="presParOf" srcId="{446A990D-E56A-40B8-BB7D-870C62690452}" destId="{4894A6E2-9405-4C0F-9344-B98584D8C4A0}" srcOrd="5" destOrd="0" presId="urn:microsoft.com/office/officeart/2005/8/layout/hierarchy2"/>
    <dgm:cxn modelId="{80E85A91-D7DB-4D30-99A3-D8B3ACD833BB}" type="presParOf" srcId="{4894A6E2-9405-4C0F-9344-B98584D8C4A0}" destId="{EFE762BF-47CC-4BD3-AB9B-6758333AEE98}" srcOrd="0" destOrd="0" presId="urn:microsoft.com/office/officeart/2005/8/layout/hierarchy2"/>
    <dgm:cxn modelId="{23986979-9B26-4C92-841D-1EA445736571}" type="presParOf" srcId="{4894A6E2-9405-4C0F-9344-B98584D8C4A0}" destId="{AD218476-65C3-4788-97CC-369E954879AA}" srcOrd="1" destOrd="0" presId="urn:microsoft.com/office/officeart/2005/8/layout/hierarchy2"/>
    <dgm:cxn modelId="{161A44A5-FFFA-4797-8577-4DBF2DC6F6D9}" type="presParOf" srcId="{446A990D-E56A-40B8-BB7D-870C62690452}" destId="{7694D95B-407D-4A98-B35F-210B4F1D048D}" srcOrd="6" destOrd="0" presId="urn:microsoft.com/office/officeart/2005/8/layout/hierarchy2"/>
    <dgm:cxn modelId="{DA49F761-2B63-4FCB-A28C-14A5C74F3278}" type="presParOf" srcId="{7694D95B-407D-4A98-B35F-210B4F1D048D}" destId="{F3D0588F-4349-49BA-BA5B-AD0236266253}" srcOrd="0" destOrd="0" presId="urn:microsoft.com/office/officeart/2005/8/layout/hierarchy2"/>
    <dgm:cxn modelId="{32B60396-DE8D-4D13-B0D5-0BE9AEA3309C}" type="presParOf" srcId="{446A990D-E56A-40B8-BB7D-870C62690452}" destId="{A0F7889B-E61D-4ACB-BCE6-A82AC2D23EF4}" srcOrd="7" destOrd="0" presId="urn:microsoft.com/office/officeart/2005/8/layout/hierarchy2"/>
    <dgm:cxn modelId="{1EFD5F75-5F05-40EF-AB60-092CE64DB02E}" type="presParOf" srcId="{A0F7889B-E61D-4ACB-BCE6-A82AC2D23EF4}" destId="{C7FF13DB-643C-465F-ABB3-4C03E4D2F87A}" srcOrd="0" destOrd="0" presId="urn:microsoft.com/office/officeart/2005/8/layout/hierarchy2"/>
    <dgm:cxn modelId="{32CFE7C7-7403-4CD4-A2EB-0A11C31B06B5}" type="presParOf" srcId="{A0F7889B-E61D-4ACB-BCE6-A82AC2D23EF4}" destId="{40F054E4-2578-4003-A803-6AAFDAC1890C}" srcOrd="1" destOrd="0" presId="urn:microsoft.com/office/officeart/2005/8/layout/hierarchy2"/>
    <dgm:cxn modelId="{BB600DDC-86CC-4DC6-8DCA-1D92EDDF3774}" type="presParOf" srcId="{7D1A6113-4AF3-4A69-8E39-91E31FF7EE85}" destId="{2F4DB85A-A2C7-4A6F-B4AF-3EE95D322BB8}" srcOrd="2" destOrd="0" presId="urn:microsoft.com/office/officeart/2005/8/layout/hierarchy2"/>
    <dgm:cxn modelId="{23167B22-6DBB-4ECD-816C-AA4D07D0113E}" type="presParOf" srcId="{2F4DB85A-A2C7-4A6F-B4AF-3EE95D322BB8}" destId="{7840E85D-8D4B-4FE9-8A81-C08540878CEA}" srcOrd="0" destOrd="0" presId="urn:microsoft.com/office/officeart/2005/8/layout/hierarchy2"/>
    <dgm:cxn modelId="{9A198CA0-3539-419D-B981-9DC4D488877F}" type="presParOf" srcId="{7D1A6113-4AF3-4A69-8E39-91E31FF7EE85}" destId="{097FE044-6B03-4732-9C87-A4D7894210D1}" srcOrd="3" destOrd="0" presId="urn:microsoft.com/office/officeart/2005/8/layout/hierarchy2"/>
    <dgm:cxn modelId="{D09474F2-9BAE-46C3-A442-48FB67AC4252}" type="presParOf" srcId="{097FE044-6B03-4732-9C87-A4D7894210D1}" destId="{5E714FC4-93BF-4C78-865D-884DB256632E}" srcOrd="0" destOrd="0" presId="urn:microsoft.com/office/officeart/2005/8/layout/hierarchy2"/>
    <dgm:cxn modelId="{5EEC6260-C52E-4A8A-AC7B-9C4564155BCB}" type="presParOf" srcId="{097FE044-6B03-4732-9C87-A4D7894210D1}" destId="{B746538D-191E-4468-8CE8-C565A7011B4D}" srcOrd="1" destOrd="0" presId="urn:microsoft.com/office/officeart/2005/8/layout/hierarchy2"/>
    <dgm:cxn modelId="{6B3F77E2-21E3-43EA-9BBB-D5DA1AD343C0}" type="presParOf" srcId="{B746538D-191E-4468-8CE8-C565A7011B4D}" destId="{6DB221F2-E36F-4C64-BD12-6937CE38B141}" srcOrd="0" destOrd="0" presId="urn:microsoft.com/office/officeart/2005/8/layout/hierarchy2"/>
    <dgm:cxn modelId="{98CA66D0-025B-47B4-A7CE-ED2927CAE0F6}" type="presParOf" srcId="{6DB221F2-E36F-4C64-BD12-6937CE38B141}" destId="{2E51921E-FC45-48B4-B721-6BD55E38AB37}" srcOrd="0" destOrd="0" presId="urn:microsoft.com/office/officeart/2005/8/layout/hierarchy2"/>
    <dgm:cxn modelId="{5523E69D-A57E-4978-9D1E-934DAEFC48C9}" type="presParOf" srcId="{B746538D-191E-4468-8CE8-C565A7011B4D}" destId="{546A2F52-1828-467A-81D8-58FA3AA89C32}" srcOrd="1" destOrd="0" presId="urn:microsoft.com/office/officeart/2005/8/layout/hierarchy2"/>
    <dgm:cxn modelId="{3F560236-8DA0-4268-99BC-E4FB2953FAC7}" type="presParOf" srcId="{546A2F52-1828-467A-81D8-58FA3AA89C32}" destId="{1B56A9A9-C8BC-4B4F-B967-18AE42462BEF}" srcOrd="0" destOrd="0" presId="urn:microsoft.com/office/officeart/2005/8/layout/hierarchy2"/>
    <dgm:cxn modelId="{0735E718-41CA-494D-81A8-763E94B735CC}" type="presParOf" srcId="{546A2F52-1828-467A-81D8-58FA3AA89C32}" destId="{69712033-28E8-4D67-9F8F-710EADDE5F8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7905314-3649-406B-AC2B-1609C0F489D3}"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zh-TW" altLang="en-US"/>
        </a:p>
      </dgm:t>
    </dgm:pt>
    <dgm:pt modelId="{BAB5C40A-3531-40A4-A7E1-7562CC2F3A73}">
      <dgm:prSet phldrT="[文字]" custT="1"/>
      <dgm:spPr/>
      <dgm:t>
        <a:bodyPr/>
        <a:lstStyle/>
        <a:p>
          <a:r>
            <a:rPr lang="zh-TW" altLang="en-US" sz="2400" b="1" dirty="0" smtClean="0">
              <a:latin typeface="+mj-ea"/>
              <a:ea typeface="+mj-ea"/>
            </a:rPr>
            <a:t>抽查</a:t>
          </a:r>
          <a:r>
            <a:rPr lang="en-US" altLang="zh-TW" sz="2400" b="1" dirty="0" smtClean="0">
              <a:latin typeface="+mj-ea"/>
              <a:ea typeface="+mj-ea"/>
            </a:rPr>
            <a:t>280</a:t>
          </a:r>
          <a:r>
            <a:rPr lang="zh-TW" altLang="en-US" sz="2400" b="1" dirty="0" smtClean="0">
              <a:latin typeface="+mj-ea"/>
              <a:ea typeface="+mj-ea"/>
            </a:rPr>
            <a:t>件</a:t>
          </a:r>
          <a:endParaRPr lang="zh-TW" altLang="en-US" sz="2400" b="1" dirty="0">
            <a:latin typeface="+mj-ea"/>
            <a:ea typeface="+mj-ea"/>
          </a:endParaRPr>
        </a:p>
      </dgm:t>
    </dgm:pt>
    <dgm:pt modelId="{E3D8B9BC-E18C-400F-87AA-B08965254B83}" type="parTrans" cxnId="{B2335499-39A3-49E8-93A5-694291084F7D}">
      <dgm:prSet/>
      <dgm:spPr/>
      <dgm:t>
        <a:bodyPr/>
        <a:lstStyle/>
        <a:p>
          <a:endParaRPr lang="zh-TW" altLang="en-US" sz="2400" b="1">
            <a:latin typeface="+mj-ea"/>
            <a:ea typeface="+mj-ea"/>
          </a:endParaRPr>
        </a:p>
      </dgm:t>
    </dgm:pt>
    <dgm:pt modelId="{6A8729AE-DB19-4DE1-8100-2395DFAD5A03}" type="sibTrans" cxnId="{B2335499-39A3-49E8-93A5-694291084F7D}">
      <dgm:prSet/>
      <dgm:spPr/>
      <dgm:t>
        <a:bodyPr/>
        <a:lstStyle/>
        <a:p>
          <a:endParaRPr lang="zh-TW" altLang="en-US" sz="2400" b="1">
            <a:latin typeface="+mj-ea"/>
            <a:ea typeface="+mj-ea"/>
          </a:endParaRPr>
        </a:p>
      </dgm:t>
    </dgm:pt>
    <dgm:pt modelId="{98A0F3E8-C157-4EAC-9953-EA05CC762474}">
      <dgm:prSet phldrT="[文字]" custT="1"/>
      <dgm:spPr/>
      <dgm:t>
        <a:bodyPr/>
        <a:lstStyle/>
        <a:p>
          <a:r>
            <a:rPr lang="zh-TW" altLang="en-US" sz="2400" b="1" dirty="0" smtClean="0">
              <a:latin typeface="+mj-ea"/>
              <a:ea typeface="+mj-ea"/>
            </a:rPr>
            <a:t>採購稽核</a:t>
          </a:r>
          <a:endParaRPr lang="zh-TW" altLang="en-US" sz="2400" b="1" dirty="0">
            <a:latin typeface="+mj-ea"/>
            <a:ea typeface="+mj-ea"/>
          </a:endParaRPr>
        </a:p>
      </dgm:t>
    </dgm:pt>
    <dgm:pt modelId="{14DBBBB3-C504-4AF4-A54F-5993C4E59AB5}" type="parTrans" cxnId="{1F612DBA-AC74-4F07-B8A7-5D678D1FB446}">
      <dgm:prSet custT="1"/>
      <dgm:spPr/>
      <dgm:t>
        <a:bodyPr/>
        <a:lstStyle/>
        <a:p>
          <a:endParaRPr lang="zh-TW" altLang="en-US" sz="2400" b="1">
            <a:latin typeface="+mj-ea"/>
            <a:ea typeface="+mj-ea"/>
          </a:endParaRPr>
        </a:p>
      </dgm:t>
    </dgm:pt>
    <dgm:pt modelId="{A5965649-772A-4BEB-B261-00BD0917BB1E}" type="sibTrans" cxnId="{1F612DBA-AC74-4F07-B8A7-5D678D1FB446}">
      <dgm:prSet/>
      <dgm:spPr/>
      <dgm:t>
        <a:bodyPr/>
        <a:lstStyle/>
        <a:p>
          <a:endParaRPr lang="zh-TW" altLang="en-US" sz="2400" b="1">
            <a:latin typeface="+mj-ea"/>
            <a:ea typeface="+mj-ea"/>
          </a:endParaRPr>
        </a:p>
      </dgm:t>
    </dgm:pt>
    <dgm:pt modelId="{7677BE26-05D3-40B0-B352-E260E783A371}">
      <dgm:prSet phldrT="[文字]" custT="1"/>
      <dgm:spPr/>
      <dgm:t>
        <a:bodyPr/>
        <a:lstStyle/>
        <a:p>
          <a:r>
            <a:rPr lang="en-US" altLang="zh-TW" sz="2400" b="1" dirty="0" smtClean="0">
              <a:latin typeface="+mj-ea"/>
              <a:ea typeface="+mj-ea"/>
            </a:rPr>
            <a:t>16</a:t>
          </a:r>
          <a:r>
            <a:rPr lang="zh-TW" altLang="en-US" sz="2400" b="1" dirty="0" smtClean="0">
              <a:latin typeface="+mj-ea"/>
              <a:ea typeface="+mj-ea"/>
            </a:rPr>
            <a:t>件</a:t>
          </a:r>
          <a:r>
            <a:rPr lang="en-US" altLang="zh-TW" sz="2400" b="1" dirty="0" smtClean="0">
              <a:latin typeface="+mj-ea"/>
              <a:ea typeface="+mj-ea"/>
            </a:rPr>
            <a:t>/5.7%</a:t>
          </a:r>
          <a:endParaRPr lang="zh-TW" altLang="en-US" sz="2400" b="1" dirty="0">
            <a:latin typeface="+mj-ea"/>
            <a:ea typeface="+mj-ea"/>
          </a:endParaRPr>
        </a:p>
      </dgm:t>
    </dgm:pt>
    <dgm:pt modelId="{7F36A089-8283-4AF3-A372-6364871EF729}" type="parTrans" cxnId="{9094039F-6C79-4781-8117-DDCF78974176}">
      <dgm:prSet custT="1"/>
      <dgm:spPr/>
      <dgm:t>
        <a:bodyPr/>
        <a:lstStyle/>
        <a:p>
          <a:endParaRPr lang="zh-TW" altLang="en-US" sz="2400" b="1">
            <a:latin typeface="+mj-ea"/>
            <a:ea typeface="+mj-ea"/>
          </a:endParaRPr>
        </a:p>
      </dgm:t>
    </dgm:pt>
    <dgm:pt modelId="{1141427E-E411-47EF-A983-21C0F0E8809A}" type="sibTrans" cxnId="{9094039F-6C79-4781-8117-DDCF78974176}">
      <dgm:prSet/>
      <dgm:spPr/>
      <dgm:t>
        <a:bodyPr/>
        <a:lstStyle/>
        <a:p>
          <a:endParaRPr lang="zh-TW" altLang="en-US" sz="2400" b="1">
            <a:latin typeface="+mj-ea"/>
            <a:ea typeface="+mj-ea"/>
          </a:endParaRPr>
        </a:p>
      </dgm:t>
    </dgm:pt>
    <dgm:pt modelId="{FD91F4F6-3C6D-43B9-A129-25B5EBBA2095}">
      <dgm:prSet phldrT="[文字]" custT="1"/>
      <dgm:spPr/>
      <dgm:t>
        <a:bodyPr/>
        <a:lstStyle/>
        <a:p>
          <a:r>
            <a:rPr lang="zh-TW" altLang="en-US" sz="2400" b="1" dirty="0" smtClean="0">
              <a:latin typeface="+mj-ea"/>
              <a:ea typeface="+mj-ea"/>
            </a:rPr>
            <a:t>施工查核</a:t>
          </a:r>
          <a:endParaRPr lang="zh-TW" altLang="en-US" sz="2400" b="1" dirty="0">
            <a:latin typeface="+mj-ea"/>
            <a:ea typeface="+mj-ea"/>
          </a:endParaRPr>
        </a:p>
      </dgm:t>
    </dgm:pt>
    <dgm:pt modelId="{C53CDE5C-013B-4E7E-855A-289DE44F26F4}" type="parTrans" cxnId="{39A7548E-9856-4DC2-8A61-EBA3764DD5D0}">
      <dgm:prSet custT="1"/>
      <dgm:spPr/>
      <dgm:t>
        <a:bodyPr/>
        <a:lstStyle/>
        <a:p>
          <a:endParaRPr lang="zh-TW" altLang="en-US" sz="2400" b="1">
            <a:latin typeface="+mj-ea"/>
            <a:ea typeface="+mj-ea"/>
          </a:endParaRPr>
        </a:p>
      </dgm:t>
    </dgm:pt>
    <dgm:pt modelId="{3EB5AC95-179D-4CC9-A216-833077F0B6F5}" type="sibTrans" cxnId="{39A7548E-9856-4DC2-8A61-EBA3764DD5D0}">
      <dgm:prSet/>
      <dgm:spPr/>
      <dgm:t>
        <a:bodyPr/>
        <a:lstStyle/>
        <a:p>
          <a:endParaRPr lang="zh-TW" altLang="en-US" sz="2400" b="1">
            <a:latin typeface="+mj-ea"/>
            <a:ea typeface="+mj-ea"/>
          </a:endParaRPr>
        </a:p>
      </dgm:t>
    </dgm:pt>
    <dgm:pt modelId="{C50179E7-4476-4D4E-A11E-C186B6DA86FA}">
      <dgm:prSet phldrT="[文字]" custT="1"/>
      <dgm:spPr/>
      <dgm:t>
        <a:bodyPr/>
        <a:lstStyle/>
        <a:p>
          <a:r>
            <a:rPr lang="en-US" altLang="zh-TW" sz="2400" b="1" dirty="0" smtClean="0">
              <a:latin typeface="+mj-ea"/>
              <a:ea typeface="+mj-ea"/>
            </a:rPr>
            <a:t>23</a:t>
          </a:r>
          <a:r>
            <a:rPr lang="zh-TW" altLang="en-US" sz="2400" b="1" dirty="0" smtClean="0">
              <a:latin typeface="+mj-ea"/>
              <a:ea typeface="+mj-ea"/>
            </a:rPr>
            <a:t>件</a:t>
          </a:r>
          <a:r>
            <a:rPr lang="en-US" altLang="zh-TW" sz="2400" b="1" dirty="0" smtClean="0">
              <a:latin typeface="+mj-ea"/>
              <a:ea typeface="+mj-ea"/>
            </a:rPr>
            <a:t>/8.2%</a:t>
          </a:r>
          <a:endParaRPr lang="zh-TW" altLang="en-US" sz="2400" b="1" dirty="0">
            <a:latin typeface="+mj-ea"/>
            <a:ea typeface="+mj-ea"/>
          </a:endParaRPr>
        </a:p>
      </dgm:t>
    </dgm:pt>
    <dgm:pt modelId="{62D94752-19E1-4FEA-B7BD-9FB019BA99E7}" type="parTrans" cxnId="{DA4B5A61-05D2-49E6-A9E8-144DF59B3401}">
      <dgm:prSet custT="1"/>
      <dgm:spPr/>
      <dgm:t>
        <a:bodyPr/>
        <a:lstStyle/>
        <a:p>
          <a:endParaRPr lang="zh-TW" altLang="en-US" sz="2400" b="1">
            <a:latin typeface="+mj-ea"/>
            <a:ea typeface="+mj-ea"/>
          </a:endParaRPr>
        </a:p>
      </dgm:t>
    </dgm:pt>
    <dgm:pt modelId="{220E5B1D-7F96-48E8-A115-A13E143277E0}" type="sibTrans" cxnId="{DA4B5A61-05D2-49E6-A9E8-144DF59B3401}">
      <dgm:prSet/>
      <dgm:spPr/>
      <dgm:t>
        <a:bodyPr/>
        <a:lstStyle/>
        <a:p>
          <a:endParaRPr lang="zh-TW" altLang="en-US" sz="2400" b="1">
            <a:latin typeface="+mj-ea"/>
            <a:ea typeface="+mj-ea"/>
          </a:endParaRPr>
        </a:p>
      </dgm:t>
    </dgm:pt>
    <dgm:pt modelId="{72D33977-BD75-4478-AAF9-D22C5CD72C26}">
      <dgm:prSet custT="1"/>
      <dgm:spPr/>
      <dgm:t>
        <a:bodyPr/>
        <a:lstStyle/>
        <a:p>
          <a:r>
            <a:rPr lang="zh-TW" altLang="en-US" sz="2400" b="1" dirty="0" smtClean="0">
              <a:latin typeface="+mj-ea"/>
              <a:ea typeface="+mj-ea"/>
            </a:rPr>
            <a:t>甲等</a:t>
          </a:r>
          <a:r>
            <a:rPr lang="en-US" altLang="zh-TW" sz="2400" b="1" dirty="0" smtClean="0">
              <a:latin typeface="+mj-ea"/>
              <a:ea typeface="+mj-ea"/>
            </a:rPr>
            <a:t>3</a:t>
          </a:r>
          <a:r>
            <a:rPr lang="zh-TW" altLang="en-US" sz="2400" b="1" dirty="0" smtClean="0">
              <a:latin typeface="+mj-ea"/>
              <a:ea typeface="+mj-ea"/>
            </a:rPr>
            <a:t>件</a:t>
          </a:r>
          <a:r>
            <a:rPr lang="en-US" altLang="zh-TW" sz="2400" b="1" dirty="0" smtClean="0">
              <a:latin typeface="+mj-ea"/>
              <a:ea typeface="+mj-ea"/>
            </a:rPr>
            <a:t>/13%</a:t>
          </a:r>
          <a:endParaRPr lang="zh-TW" altLang="en-US" sz="2400" b="1" dirty="0">
            <a:latin typeface="+mj-ea"/>
            <a:ea typeface="+mj-ea"/>
          </a:endParaRPr>
        </a:p>
      </dgm:t>
    </dgm:pt>
    <dgm:pt modelId="{86EDF083-8DB8-4CA2-9225-B71412A940E2}" type="parTrans" cxnId="{F38B6B33-AEF7-49D0-8BAB-AF103247E4BF}">
      <dgm:prSet custT="1"/>
      <dgm:spPr/>
      <dgm:t>
        <a:bodyPr/>
        <a:lstStyle/>
        <a:p>
          <a:endParaRPr lang="zh-TW" altLang="en-US" sz="2400" b="1">
            <a:latin typeface="+mj-ea"/>
            <a:ea typeface="+mj-ea"/>
          </a:endParaRPr>
        </a:p>
      </dgm:t>
    </dgm:pt>
    <dgm:pt modelId="{ADD21B1B-5A68-4A4A-9464-D95B3E5407E6}" type="sibTrans" cxnId="{F38B6B33-AEF7-49D0-8BAB-AF103247E4BF}">
      <dgm:prSet/>
      <dgm:spPr/>
      <dgm:t>
        <a:bodyPr/>
        <a:lstStyle/>
        <a:p>
          <a:endParaRPr lang="zh-TW" altLang="en-US" sz="2400" b="1">
            <a:latin typeface="+mj-ea"/>
            <a:ea typeface="+mj-ea"/>
          </a:endParaRPr>
        </a:p>
      </dgm:t>
    </dgm:pt>
    <dgm:pt modelId="{C0D67590-A976-42CD-B524-100A1BA5D603}">
      <dgm:prSet custT="1"/>
      <dgm:spPr/>
      <dgm:t>
        <a:bodyPr/>
        <a:lstStyle/>
        <a:p>
          <a:r>
            <a:rPr lang="zh-TW" altLang="en-US" sz="2400" b="1" dirty="0" smtClean="0">
              <a:latin typeface="+mj-ea"/>
              <a:ea typeface="+mj-ea"/>
            </a:rPr>
            <a:t>乙等</a:t>
          </a:r>
          <a:r>
            <a:rPr lang="en-US" altLang="zh-TW" sz="2400" b="1" dirty="0" smtClean="0">
              <a:latin typeface="+mj-ea"/>
              <a:ea typeface="+mj-ea"/>
            </a:rPr>
            <a:t>20</a:t>
          </a:r>
          <a:r>
            <a:rPr lang="zh-TW" altLang="en-US" sz="2400" b="1" dirty="0" smtClean="0">
              <a:latin typeface="+mj-ea"/>
              <a:ea typeface="+mj-ea"/>
            </a:rPr>
            <a:t>件</a:t>
          </a:r>
          <a:r>
            <a:rPr lang="en-US" altLang="zh-TW" sz="2400" b="1" dirty="0" smtClean="0">
              <a:latin typeface="+mj-ea"/>
              <a:ea typeface="+mj-ea"/>
            </a:rPr>
            <a:t>/87%</a:t>
          </a:r>
          <a:endParaRPr lang="zh-TW" altLang="en-US" sz="2400" b="1" dirty="0">
            <a:latin typeface="+mj-ea"/>
            <a:ea typeface="+mj-ea"/>
          </a:endParaRPr>
        </a:p>
      </dgm:t>
    </dgm:pt>
    <dgm:pt modelId="{09FE4277-9326-49C6-8BD8-E965BF1351C7}" type="parTrans" cxnId="{51925746-6317-41B5-9285-094102F4B2DC}">
      <dgm:prSet custT="1"/>
      <dgm:spPr/>
      <dgm:t>
        <a:bodyPr/>
        <a:lstStyle/>
        <a:p>
          <a:endParaRPr lang="zh-TW" altLang="en-US" sz="2400" b="1">
            <a:latin typeface="+mj-ea"/>
            <a:ea typeface="+mj-ea"/>
          </a:endParaRPr>
        </a:p>
      </dgm:t>
    </dgm:pt>
    <dgm:pt modelId="{C8D07B0F-ACDB-4568-A488-9C8895211511}" type="sibTrans" cxnId="{51925746-6317-41B5-9285-094102F4B2DC}">
      <dgm:prSet/>
      <dgm:spPr/>
      <dgm:t>
        <a:bodyPr/>
        <a:lstStyle/>
        <a:p>
          <a:endParaRPr lang="zh-TW" altLang="en-US" sz="2400" b="1">
            <a:latin typeface="+mj-ea"/>
            <a:ea typeface="+mj-ea"/>
          </a:endParaRPr>
        </a:p>
      </dgm:t>
    </dgm:pt>
    <dgm:pt modelId="{85454842-A554-4F04-B74C-B5AACFF5FA6F}" type="pres">
      <dgm:prSet presAssocID="{97905314-3649-406B-AC2B-1609C0F489D3}" presName="diagram" presStyleCnt="0">
        <dgm:presLayoutVars>
          <dgm:chPref val="1"/>
          <dgm:dir/>
          <dgm:animOne val="branch"/>
          <dgm:animLvl val="lvl"/>
          <dgm:resizeHandles val="exact"/>
        </dgm:presLayoutVars>
      </dgm:prSet>
      <dgm:spPr/>
      <dgm:t>
        <a:bodyPr/>
        <a:lstStyle/>
        <a:p>
          <a:endParaRPr lang="zh-TW" altLang="en-US"/>
        </a:p>
      </dgm:t>
    </dgm:pt>
    <dgm:pt modelId="{B5EB6839-3D90-4725-ACB7-5896539E14EB}" type="pres">
      <dgm:prSet presAssocID="{BAB5C40A-3531-40A4-A7E1-7562CC2F3A73}" presName="root1" presStyleCnt="0"/>
      <dgm:spPr/>
    </dgm:pt>
    <dgm:pt modelId="{F62925CA-1E28-487A-A53A-43CA3A722DFB}" type="pres">
      <dgm:prSet presAssocID="{BAB5C40A-3531-40A4-A7E1-7562CC2F3A73}" presName="LevelOneTextNode" presStyleLbl="node0" presStyleIdx="0" presStyleCnt="1">
        <dgm:presLayoutVars>
          <dgm:chPref val="3"/>
        </dgm:presLayoutVars>
      </dgm:prSet>
      <dgm:spPr/>
      <dgm:t>
        <a:bodyPr/>
        <a:lstStyle/>
        <a:p>
          <a:endParaRPr lang="zh-TW" altLang="en-US"/>
        </a:p>
      </dgm:t>
    </dgm:pt>
    <dgm:pt modelId="{7D1A6113-4AF3-4A69-8E39-91E31FF7EE85}" type="pres">
      <dgm:prSet presAssocID="{BAB5C40A-3531-40A4-A7E1-7562CC2F3A73}" presName="level2hierChild" presStyleCnt="0"/>
      <dgm:spPr/>
    </dgm:pt>
    <dgm:pt modelId="{104F0D6C-8AFC-4594-B74D-B1867F8DB62D}" type="pres">
      <dgm:prSet presAssocID="{14DBBBB3-C504-4AF4-A54F-5993C4E59AB5}" presName="conn2-1" presStyleLbl="parChTrans1D2" presStyleIdx="0" presStyleCnt="2"/>
      <dgm:spPr/>
      <dgm:t>
        <a:bodyPr/>
        <a:lstStyle/>
        <a:p>
          <a:endParaRPr lang="zh-TW" altLang="en-US"/>
        </a:p>
      </dgm:t>
    </dgm:pt>
    <dgm:pt modelId="{A5AE61DC-5ECA-424B-8030-35C24D719D3A}" type="pres">
      <dgm:prSet presAssocID="{14DBBBB3-C504-4AF4-A54F-5993C4E59AB5}" presName="connTx" presStyleLbl="parChTrans1D2" presStyleIdx="0" presStyleCnt="2"/>
      <dgm:spPr/>
      <dgm:t>
        <a:bodyPr/>
        <a:lstStyle/>
        <a:p>
          <a:endParaRPr lang="zh-TW" altLang="en-US"/>
        </a:p>
      </dgm:t>
    </dgm:pt>
    <dgm:pt modelId="{261CB6EF-8355-47F2-8E83-10C70620F9E1}" type="pres">
      <dgm:prSet presAssocID="{98A0F3E8-C157-4EAC-9953-EA05CC762474}" presName="root2" presStyleCnt="0"/>
      <dgm:spPr/>
    </dgm:pt>
    <dgm:pt modelId="{1C84A988-9F9F-49D5-884B-85F48BC6FB37}" type="pres">
      <dgm:prSet presAssocID="{98A0F3E8-C157-4EAC-9953-EA05CC762474}" presName="LevelTwoTextNode" presStyleLbl="node2" presStyleIdx="0" presStyleCnt="2">
        <dgm:presLayoutVars>
          <dgm:chPref val="3"/>
        </dgm:presLayoutVars>
      </dgm:prSet>
      <dgm:spPr/>
      <dgm:t>
        <a:bodyPr/>
        <a:lstStyle/>
        <a:p>
          <a:endParaRPr lang="zh-TW" altLang="en-US"/>
        </a:p>
      </dgm:t>
    </dgm:pt>
    <dgm:pt modelId="{446A990D-E56A-40B8-BB7D-870C62690452}" type="pres">
      <dgm:prSet presAssocID="{98A0F3E8-C157-4EAC-9953-EA05CC762474}" presName="level3hierChild" presStyleCnt="0"/>
      <dgm:spPr/>
    </dgm:pt>
    <dgm:pt modelId="{4B5CF8DB-F189-4574-B10F-CD863170E88C}" type="pres">
      <dgm:prSet presAssocID="{7F36A089-8283-4AF3-A372-6364871EF729}" presName="conn2-1" presStyleLbl="parChTrans1D3" presStyleIdx="0" presStyleCnt="2"/>
      <dgm:spPr/>
      <dgm:t>
        <a:bodyPr/>
        <a:lstStyle/>
        <a:p>
          <a:endParaRPr lang="zh-TW" altLang="en-US"/>
        </a:p>
      </dgm:t>
    </dgm:pt>
    <dgm:pt modelId="{0099464C-3FC8-4FCB-9437-A3BF8FE45C5F}" type="pres">
      <dgm:prSet presAssocID="{7F36A089-8283-4AF3-A372-6364871EF729}" presName="connTx" presStyleLbl="parChTrans1D3" presStyleIdx="0" presStyleCnt="2"/>
      <dgm:spPr/>
      <dgm:t>
        <a:bodyPr/>
        <a:lstStyle/>
        <a:p>
          <a:endParaRPr lang="zh-TW" altLang="en-US"/>
        </a:p>
      </dgm:t>
    </dgm:pt>
    <dgm:pt modelId="{82E8BFB0-E8DB-44B7-BBE2-7A13426E4636}" type="pres">
      <dgm:prSet presAssocID="{7677BE26-05D3-40B0-B352-E260E783A371}" presName="root2" presStyleCnt="0"/>
      <dgm:spPr/>
    </dgm:pt>
    <dgm:pt modelId="{101305CD-5E71-447F-A999-D08F4200A595}" type="pres">
      <dgm:prSet presAssocID="{7677BE26-05D3-40B0-B352-E260E783A371}" presName="LevelTwoTextNode" presStyleLbl="node3" presStyleIdx="0" presStyleCnt="2" custScaleY="131330">
        <dgm:presLayoutVars>
          <dgm:chPref val="3"/>
        </dgm:presLayoutVars>
      </dgm:prSet>
      <dgm:spPr/>
      <dgm:t>
        <a:bodyPr/>
        <a:lstStyle/>
        <a:p>
          <a:endParaRPr lang="zh-TW" altLang="en-US"/>
        </a:p>
      </dgm:t>
    </dgm:pt>
    <dgm:pt modelId="{8207E74C-1ADE-42DF-B05B-356D55DC00C1}" type="pres">
      <dgm:prSet presAssocID="{7677BE26-05D3-40B0-B352-E260E783A371}" presName="level3hierChild" presStyleCnt="0"/>
      <dgm:spPr/>
    </dgm:pt>
    <dgm:pt modelId="{2F4DB85A-A2C7-4A6F-B4AF-3EE95D322BB8}" type="pres">
      <dgm:prSet presAssocID="{C53CDE5C-013B-4E7E-855A-289DE44F26F4}" presName="conn2-1" presStyleLbl="parChTrans1D2" presStyleIdx="1" presStyleCnt="2"/>
      <dgm:spPr/>
      <dgm:t>
        <a:bodyPr/>
        <a:lstStyle/>
        <a:p>
          <a:endParaRPr lang="zh-TW" altLang="en-US"/>
        </a:p>
      </dgm:t>
    </dgm:pt>
    <dgm:pt modelId="{7840E85D-8D4B-4FE9-8A81-C08540878CEA}" type="pres">
      <dgm:prSet presAssocID="{C53CDE5C-013B-4E7E-855A-289DE44F26F4}" presName="connTx" presStyleLbl="parChTrans1D2" presStyleIdx="1" presStyleCnt="2"/>
      <dgm:spPr/>
      <dgm:t>
        <a:bodyPr/>
        <a:lstStyle/>
        <a:p>
          <a:endParaRPr lang="zh-TW" altLang="en-US"/>
        </a:p>
      </dgm:t>
    </dgm:pt>
    <dgm:pt modelId="{097FE044-6B03-4732-9C87-A4D7894210D1}" type="pres">
      <dgm:prSet presAssocID="{FD91F4F6-3C6D-43B9-A129-25B5EBBA2095}" presName="root2" presStyleCnt="0"/>
      <dgm:spPr/>
    </dgm:pt>
    <dgm:pt modelId="{5E714FC4-93BF-4C78-865D-884DB256632E}" type="pres">
      <dgm:prSet presAssocID="{FD91F4F6-3C6D-43B9-A129-25B5EBBA2095}" presName="LevelTwoTextNode" presStyleLbl="node2" presStyleIdx="1" presStyleCnt="2">
        <dgm:presLayoutVars>
          <dgm:chPref val="3"/>
        </dgm:presLayoutVars>
      </dgm:prSet>
      <dgm:spPr/>
      <dgm:t>
        <a:bodyPr/>
        <a:lstStyle/>
        <a:p>
          <a:endParaRPr lang="zh-TW" altLang="en-US"/>
        </a:p>
      </dgm:t>
    </dgm:pt>
    <dgm:pt modelId="{B746538D-191E-4468-8CE8-C565A7011B4D}" type="pres">
      <dgm:prSet presAssocID="{FD91F4F6-3C6D-43B9-A129-25B5EBBA2095}" presName="level3hierChild" presStyleCnt="0"/>
      <dgm:spPr/>
    </dgm:pt>
    <dgm:pt modelId="{6DB221F2-E36F-4C64-BD12-6937CE38B141}" type="pres">
      <dgm:prSet presAssocID="{62D94752-19E1-4FEA-B7BD-9FB019BA99E7}" presName="conn2-1" presStyleLbl="parChTrans1D3" presStyleIdx="1" presStyleCnt="2"/>
      <dgm:spPr/>
      <dgm:t>
        <a:bodyPr/>
        <a:lstStyle/>
        <a:p>
          <a:endParaRPr lang="zh-TW" altLang="en-US"/>
        </a:p>
      </dgm:t>
    </dgm:pt>
    <dgm:pt modelId="{2E51921E-FC45-48B4-B721-6BD55E38AB37}" type="pres">
      <dgm:prSet presAssocID="{62D94752-19E1-4FEA-B7BD-9FB019BA99E7}" presName="connTx" presStyleLbl="parChTrans1D3" presStyleIdx="1" presStyleCnt="2"/>
      <dgm:spPr/>
      <dgm:t>
        <a:bodyPr/>
        <a:lstStyle/>
        <a:p>
          <a:endParaRPr lang="zh-TW" altLang="en-US"/>
        </a:p>
      </dgm:t>
    </dgm:pt>
    <dgm:pt modelId="{546A2F52-1828-467A-81D8-58FA3AA89C32}" type="pres">
      <dgm:prSet presAssocID="{C50179E7-4476-4D4E-A11E-C186B6DA86FA}" presName="root2" presStyleCnt="0"/>
      <dgm:spPr/>
    </dgm:pt>
    <dgm:pt modelId="{1B56A9A9-C8BC-4B4F-B967-18AE42462BEF}" type="pres">
      <dgm:prSet presAssocID="{C50179E7-4476-4D4E-A11E-C186B6DA86FA}" presName="LevelTwoTextNode" presStyleLbl="node3" presStyleIdx="1" presStyleCnt="2" custScaleY="131330">
        <dgm:presLayoutVars>
          <dgm:chPref val="3"/>
        </dgm:presLayoutVars>
      </dgm:prSet>
      <dgm:spPr/>
      <dgm:t>
        <a:bodyPr/>
        <a:lstStyle/>
        <a:p>
          <a:endParaRPr lang="zh-TW" altLang="en-US"/>
        </a:p>
      </dgm:t>
    </dgm:pt>
    <dgm:pt modelId="{69712033-28E8-4D67-9F8F-710EADDE5F85}" type="pres">
      <dgm:prSet presAssocID="{C50179E7-4476-4D4E-A11E-C186B6DA86FA}" presName="level3hierChild" presStyleCnt="0"/>
      <dgm:spPr/>
    </dgm:pt>
    <dgm:pt modelId="{C86E3E53-9819-4CCC-BF6B-216C9431B123}" type="pres">
      <dgm:prSet presAssocID="{86EDF083-8DB8-4CA2-9225-B71412A940E2}" presName="conn2-1" presStyleLbl="parChTrans1D4" presStyleIdx="0" presStyleCnt="2"/>
      <dgm:spPr/>
      <dgm:t>
        <a:bodyPr/>
        <a:lstStyle/>
        <a:p>
          <a:endParaRPr lang="zh-TW" altLang="en-US"/>
        </a:p>
      </dgm:t>
    </dgm:pt>
    <dgm:pt modelId="{02ED92AB-19D8-4FF4-AA55-05A32AF4D9B1}" type="pres">
      <dgm:prSet presAssocID="{86EDF083-8DB8-4CA2-9225-B71412A940E2}" presName="connTx" presStyleLbl="parChTrans1D4" presStyleIdx="0" presStyleCnt="2"/>
      <dgm:spPr/>
      <dgm:t>
        <a:bodyPr/>
        <a:lstStyle/>
        <a:p>
          <a:endParaRPr lang="zh-TW" altLang="en-US"/>
        </a:p>
      </dgm:t>
    </dgm:pt>
    <dgm:pt modelId="{2C6165F3-1300-4262-8045-F07F286CFF0A}" type="pres">
      <dgm:prSet presAssocID="{72D33977-BD75-4478-AAF9-D22C5CD72C26}" presName="root2" presStyleCnt="0"/>
      <dgm:spPr/>
    </dgm:pt>
    <dgm:pt modelId="{8C8367B8-0264-4788-93F9-65B13C6924A0}" type="pres">
      <dgm:prSet presAssocID="{72D33977-BD75-4478-AAF9-D22C5CD72C26}" presName="LevelTwoTextNode" presStyleLbl="node4" presStyleIdx="0" presStyleCnt="2" custScaleY="131330">
        <dgm:presLayoutVars>
          <dgm:chPref val="3"/>
        </dgm:presLayoutVars>
      </dgm:prSet>
      <dgm:spPr/>
      <dgm:t>
        <a:bodyPr/>
        <a:lstStyle/>
        <a:p>
          <a:endParaRPr lang="zh-TW" altLang="en-US"/>
        </a:p>
      </dgm:t>
    </dgm:pt>
    <dgm:pt modelId="{79C77070-3DB2-4E94-8B39-CE44D5349345}" type="pres">
      <dgm:prSet presAssocID="{72D33977-BD75-4478-AAF9-D22C5CD72C26}" presName="level3hierChild" presStyleCnt="0"/>
      <dgm:spPr/>
    </dgm:pt>
    <dgm:pt modelId="{55577D58-7D7B-4247-94A1-04EF8948EF6B}" type="pres">
      <dgm:prSet presAssocID="{09FE4277-9326-49C6-8BD8-E965BF1351C7}" presName="conn2-1" presStyleLbl="parChTrans1D4" presStyleIdx="1" presStyleCnt="2"/>
      <dgm:spPr/>
      <dgm:t>
        <a:bodyPr/>
        <a:lstStyle/>
        <a:p>
          <a:endParaRPr lang="zh-TW" altLang="en-US"/>
        </a:p>
      </dgm:t>
    </dgm:pt>
    <dgm:pt modelId="{ED38A7AB-511A-46B6-9923-26DCABED072E}" type="pres">
      <dgm:prSet presAssocID="{09FE4277-9326-49C6-8BD8-E965BF1351C7}" presName="connTx" presStyleLbl="parChTrans1D4" presStyleIdx="1" presStyleCnt="2"/>
      <dgm:spPr/>
      <dgm:t>
        <a:bodyPr/>
        <a:lstStyle/>
        <a:p>
          <a:endParaRPr lang="zh-TW" altLang="en-US"/>
        </a:p>
      </dgm:t>
    </dgm:pt>
    <dgm:pt modelId="{24629F46-5B71-4DD0-9844-5FD8A3619EB9}" type="pres">
      <dgm:prSet presAssocID="{C0D67590-A976-42CD-B524-100A1BA5D603}" presName="root2" presStyleCnt="0"/>
      <dgm:spPr/>
    </dgm:pt>
    <dgm:pt modelId="{26AA3861-4383-469C-B256-D8AC8002B230}" type="pres">
      <dgm:prSet presAssocID="{C0D67590-A976-42CD-B524-100A1BA5D603}" presName="LevelTwoTextNode" presStyleLbl="node4" presStyleIdx="1" presStyleCnt="2" custScaleY="131330">
        <dgm:presLayoutVars>
          <dgm:chPref val="3"/>
        </dgm:presLayoutVars>
      </dgm:prSet>
      <dgm:spPr/>
      <dgm:t>
        <a:bodyPr/>
        <a:lstStyle/>
        <a:p>
          <a:endParaRPr lang="zh-TW" altLang="en-US"/>
        </a:p>
      </dgm:t>
    </dgm:pt>
    <dgm:pt modelId="{58A5C75C-BA72-4FF9-A54A-81A3DEA853F9}" type="pres">
      <dgm:prSet presAssocID="{C0D67590-A976-42CD-B524-100A1BA5D603}" presName="level3hierChild" presStyleCnt="0"/>
      <dgm:spPr/>
    </dgm:pt>
  </dgm:ptLst>
  <dgm:cxnLst>
    <dgm:cxn modelId="{51925746-6317-41B5-9285-094102F4B2DC}" srcId="{C50179E7-4476-4D4E-A11E-C186B6DA86FA}" destId="{C0D67590-A976-42CD-B524-100A1BA5D603}" srcOrd="1" destOrd="0" parTransId="{09FE4277-9326-49C6-8BD8-E965BF1351C7}" sibTransId="{C8D07B0F-ACDB-4568-A488-9C8895211511}"/>
    <dgm:cxn modelId="{470F3798-4E3D-47A8-BA71-0AD45034F186}" type="presOf" srcId="{BAB5C40A-3531-40A4-A7E1-7562CC2F3A73}" destId="{F62925CA-1E28-487A-A53A-43CA3A722DFB}" srcOrd="0" destOrd="0" presId="urn:microsoft.com/office/officeart/2005/8/layout/hierarchy2"/>
    <dgm:cxn modelId="{DA4B5A61-05D2-49E6-A9E8-144DF59B3401}" srcId="{FD91F4F6-3C6D-43B9-A129-25B5EBBA2095}" destId="{C50179E7-4476-4D4E-A11E-C186B6DA86FA}" srcOrd="0" destOrd="0" parTransId="{62D94752-19E1-4FEA-B7BD-9FB019BA99E7}" sibTransId="{220E5B1D-7F96-48E8-A115-A13E143277E0}"/>
    <dgm:cxn modelId="{521DEFE6-6CB0-4217-B6CE-CEDDA5C02F31}" type="presOf" srcId="{62D94752-19E1-4FEA-B7BD-9FB019BA99E7}" destId="{6DB221F2-E36F-4C64-BD12-6937CE38B141}" srcOrd="0" destOrd="0" presId="urn:microsoft.com/office/officeart/2005/8/layout/hierarchy2"/>
    <dgm:cxn modelId="{5FF9C88C-1739-455C-AA4B-AF71E9594576}" type="presOf" srcId="{7F36A089-8283-4AF3-A372-6364871EF729}" destId="{0099464C-3FC8-4FCB-9437-A3BF8FE45C5F}" srcOrd="1" destOrd="0" presId="urn:microsoft.com/office/officeart/2005/8/layout/hierarchy2"/>
    <dgm:cxn modelId="{747D87AC-F6B5-4C10-B18C-86953848222F}" type="presOf" srcId="{7677BE26-05D3-40B0-B352-E260E783A371}" destId="{101305CD-5E71-447F-A999-D08F4200A595}" srcOrd="0" destOrd="0" presId="urn:microsoft.com/office/officeart/2005/8/layout/hierarchy2"/>
    <dgm:cxn modelId="{DF4F34E8-3305-471A-9C6D-0AC93AF165D9}" type="presOf" srcId="{62D94752-19E1-4FEA-B7BD-9FB019BA99E7}" destId="{2E51921E-FC45-48B4-B721-6BD55E38AB37}" srcOrd="1" destOrd="0" presId="urn:microsoft.com/office/officeart/2005/8/layout/hierarchy2"/>
    <dgm:cxn modelId="{289DC7AE-62D8-4990-9646-DB56389745E9}" type="presOf" srcId="{97905314-3649-406B-AC2B-1609C0F489D3}" destId="{85454842-A554-4F04-B74C-B5AACFF5FA6F}" srcOrd="0" destOrd="0" presId="urn:microsoft.com/office/officeart/2005/8/layout/hierarchy2"/>
    <dgm:cxn modelId="{1F612DBA-AC74-4F07-B8A7-5D678D1FB446}" srcId="{BAB5C40A-3531-40A4-A7E1-7562CC2F3A73}" destId="{98A0F3E8-C157-4EAC-9953-EA05CC762474}" srcOrd="0" destOrd="0" parTransId="{14DBBBB3-C504-4AF4-A54F-5993C4E59AB5}" sibTransId="{A5965649-772A-4BEB-B261-00BD0917BB1E}"/>
    <dgm:cxn modelId="{5711771F-E8A1-44F0-8DDA-650EB3D63F7C}" type="presOf" srcId="{C0D67590-A976-42CD-B524-100A1BA5D603}" destId="{26AA3861-4383-469C-B256-D8AC8002B230}" srcOrd="0" destOrd="0" presId="urn:microsoft.com/office/officeart/2005/8/layout/hierarchy2"/>
    <dgm:cxn modelId="{66DD177A-4E55-4FFD-9044-5CA1AA0C9892}" type="presOf" srcId="{14DBBBB3-C504-4AF4-A54F-5993C4E59AB5}" destId="{104F0D6C-8AFC-4594-B74D-B1867F8DB62D}" srcOrd="0" destOrd="0" presId="urn:microsoft.com/office/officeart/2005/8/layout/hierarchy2"/>
    <dgm:cxn modelId="{DE73C53A-2142-4F90-837C-41714CA694AC}" type="presOf" srcId="{98A0F3E8-C157-4EAC-9953-EA05CC762474}" destId="{1C84A988-9F9F-49D5-884B-85F48BC6FB37}" srcOrd="0" destOrd="0" presId="urn:microsoft.com/office/officeart/2005/8/layout/hierarchy2"/>
    <dgm:cxn modelId="{94F0DF59-F6B2-4D5B-B85A-AADFBAF37271}" type="presOf" srcId="{09FE4277-9326-49C6-8BD8-E965BF1351C7}" destId="{55577D58-7D7B-4247-94A1-04EF8948EF6B}" srcOrd="0" destOrd="0" presId="urn:microsoft.com/office/officeart/2005/8/layout/hierarchy2"/>
    <dgm:cxn modelId="{08A06A42-DCF0-46D4-A310-C64D4D957CAD}" type="presOf" srcId="{14DBBBB3-C504-4AF4-A54F-5993C4E59AB5}" destId="{A5AE61DC-5ECA-424B-8030-35C24D719D3A}" srcOrd="1" destOrd="0" presId="urn:microsoft.com/office/officeart/2005/8/layout/hierarchy2"/>
    <dgm:cxn modelId="{77018B90-9F6D-43F6-BF20-2CEB02112AC1}" type="presOf" srcId="{C50179E7-4476-4D4E-A11E-C186B6DA86FA}" destId="{1B56A9A9-C8BC-4B4F-B967-18AE42462BEF}" srcOrd="0" destOrd="0" presId="urn:microsoft.com/office/officeart/2005/8/layout/hierarchy2"/>
    <dgm:cxn modelId="{30AE2D30-79BC-4DAF-9BD4-5FF23147C772}" type="presOf" srcId="{C53CDE5C-013B-4E7E-855A-289DE44F26F4}" destId="{2F4DB85A-A2C7-4A6F-B4AF-3EE95D322BB8}" srcOrd="0" destOrd="0" presId="urn:microsoft.com/office/officeart/2005/8/layout/hierarchy2"/>
    <dgm:cxn modelId="{2CA935EB-F88E-49A3-94BA-80AC37E5DE32}" type="presOf" srcId="{FD91F4F6-3C6D-43B9-A129-25B5EBBA2095}" destId="{5E714FC4-93BF-4C78-865D-884DB256632E}" srcOrd="0" destOrd="0" presId="urn:microsoft.com/office/officeart/2005/8/layout/hierarchy2"/>
    <dgm:cxn modelId="{39A7548E-9856-4DC2-8A61-EBA3764DD5D0}" srcId="{BAB5C40A-3531-40A4-A7E1-7562CC2F3A73}" destId="{FD91F4F6-3C6D-43B9-A129-25B5EBBA2095}" srcOrd="1" destOrd="0" parTransId="{C53CDE5C-013B-4E7E-855A-289DE44F26F4}" sibTransId="{3EB5AC95-179D-4CC9-A216-833077F0B6F5}"/>
    <dgm:cxn modelId="{F679C1FF-43E8-4353-AADD-BB1DE8FF4D4E}" type="presOf" srcId="{09FE4277-9326-49C6-8BD8-E965BF1351C7}" destId="{ED38A7AB-511A-46B6-9923-26DCABED072E}" srcOrd="1" destOrd="0" presId="urn:microsoft.com/office/officeart/2005/8/layout/hierarchy2"/>
    <dgm:cxn modelId="{B2335499-39A3-49E8-93A5-694291084F7D}" srcId="{97905314-3649-406B-AC2B-1609C0F489D3}" destId="{BAB5C40A-3531-40A4-A7E1-7562CC2F3A73}" srcOrd="0" destOrd="0" parTransId="{E3D8B9BC-E18C-400F-87AA-B08965254B83}" sibTransId="{6A8729AE-DB19-4DE1-8100-2395DFAD5A03}"/>
    <dgm:cxn modelId="{93F888BE-A6BB-4D04-A351-5D4859A40A6F}" type="presOf" srcId="{7F36A089-8283-4AF3-A372-6364871EF729}" destId="{4B5CF8DB-F189-4574-B10F-CD863170E88C}" srcOrd="0" destOrd="0" presId="urn:microsoft.com/office/officeart/2005/8/layout/hierarchy2"/>
    <dgm:cxn modelId="{F5CA7E80-648E-4EAB-9C18-6E1225B623DA}" type="presOf" srcId="{86EDF083-8DB8-4CA2-9225-B71412A940E2}" destId="{02ED92AB-19D8-4FF4-AA55-05A32AF4D9B1}" srcOrd="1" destOrd="0" presId="urn:microsoft.com/office/officeart/2005/8/layout/hierarchy2"/>
    <dgm:cxn modelId="{67E9B59E-C058-4E7A-BCB9-0DCB4821C85B}" type="presOf" srcId="{72D33977-BD75-4478-AAF9-D22C5CD72C26}" destId="{8C8367B8-0264-4788-93F9-65B13C6924A0}" srcOrd="0" destOrd="0" presId="urn:microsoft.com/office/officeart/2005/8/layout/hierarchy2"/>
    <dgm:cxn modelId="{F38B6B33-AEF7-49D0-8BAB-AF103247E4BF}" srcId="{C50179E7-4476-4D4E-A11E-C186B6DA86FA}" destId="{72D33977-BD75-4478-AAF9-D22C5CD72C26}" srcOrd="0" destOrd="0" parTransId="{86EDF083-8DB8-4CA2-9225-B71412A940E2}" sibTransId="{ADD21B1B-5A68-4A4A-9464-D95B3E5407E6}"/>
    <dgm:cxn modelId="{85981A96-7DDE-4D79-9EFF-E3AF03B2C569}" type="presOf" srcId="{86EDF083-8DB8-4CA2-9225-B71412A940E2}" destId="{C86E3E53-9819-4CCC-BF6B-216C9431B123}" srcOrd="0" destOrd="0" presId="urn:microsoft.com/office/officeart/2005/8/layout/hierarchy2"/>
    <dgm:cxn modelId="{9094039F-6C79-4781-8117-DDCF78974176}" srcId="{98A0F3E8-C157-4EAC-9953-EA05CC762474}" destId="{7677BE26-05D3-40B0-B352-E260E783A371}" srcOrd="0" destOrd="0" parTransId="{7F36A089-8283-4AF3-A372-6364871EF729}" sibTransId="{1141427E-E411-47EF-A983-21C0F0E8809A}"/>
    <dgm:cxn modelId="{A5173243-8591-4654-AE68-D4FD96BD5117}" type="presOf" srcId="{C53CDE5C-013B-4E7E-855A-289DE44F26F4}" destId="{7840E85D-8D4B-4FE9-8A81-C08540878CEA}" srcOrd="1" destOrd="0" presId="urn:microsoft.com/office/officeart/2005/8/layout/hierarchy2"/>
    <dgm:cxn modelId="{AB99287D-4F6B-4A69-B186-9B44F1FB5BC3}" type="presParOf" srcId="{85454842-A554-4F04-B74C-B5AACFF5FA6F}" destId="{B5EB6839-3D90-4725-ACB7-5896539E14EB}" srcOrd="0" destOrd="0" presId="urn:microsoft.com/office/officeart/2005/8/layout/hierarchy2"/>
    <dgm:cxn modelId="{2A373B5F-83B3-47C7-800C-65AB1163F634}" type="presParOf" srcId="{B5EB6839-3D90-4725-ACB7-5896539E14EB}" destId="{F62925CA-1E28-487A-A53A-43CA3A722DFB}" srcOrd="0" destOrd="0" presId="urn:microsoft.com/office/officeart/2005/8/layout/hierarchy2"/>
    <dgm:cxn modelId="{B3362C7F-C6A4-4F3A-95EA-61A91DF72D96}" type="presParOf" srcId="{B5EB6839-3D90-4725-ACB7-5896539E14EB}" destId="{7D1A6113-4AF3-4A69-8E39-91E31FF7EE85}" srcOrd="1" destOrd="0" presId="urn:microsoft.com/office/officeart/2005/8/layout/hierarchy2"/>
    <dgm:cxn modelId="{3AFAB668-7921-416E-9578-BDC16814E88A}" type="presParOf" srcId="{7D1A6113-4AF3-4A69-8E39-91E31FF7EE85}" destId="{104F0D6C-8AFC-4594-B74D-B1867F8DB62D}" srcOrd="0" destOrd="0" presId="urn:microsoft.com/office/officeart/2005/8/layout/hierarchy2"/>
    <dgm:cxn modelId="{204754B7-0BC0-433C-AA3C-E17FF41AD60E}" type="presParOf" srcId="{104F0D6C-8AFC-4594-B74D-B1867F8DB62D}" destId="{A5AE61DC-5ECA-424B-8030-35C24D719D3A}" srcOrd="0" destOrd="0" presId="urn:microsoft.com/office/officeart/2005/8/layout/hierarchy2"/>
    <dgm:cxn modelId="{AACE06F4-2811-425F-9787-D41D3FEBFB61}" type="presParOf" srcId="{7D1A6113-4AF3-4A69-8E39-91E31FF7EE85}" destId="{261CB6EF-8355-47F2-8E83-10C70620F9E1}" srcOrd="1" destOrd="0" presId="urn:microsoft.com/office/officeart/2005/8/layout/hierarchy2"/>
    <dgm:cxn modelId="{AD0A01F0-213F-4670-BA98-F3A6FEEC2E30}" type="presParOf" srcId="{261CB6EF-8355-47F2-8E83-10C70620F9E1}" destId="{1C84A988-9F9F-49D5-884B-85F48BC6FB37}" srcOrd="0" destOrd="0" presId="urn:microsoft.com/office/officeart/2005/8/layout/hierarchy2"/>
    <dgm:cxn modelId="{FC69DA5B-FA4A-4E0E-9C37-87313C671F60}" type="presParOf" srcId="{261CB6EF-8355-47F2-8E83-10C70620F9E1}" destId="{446A990D-E56A-40B8-BB7D-870C62690452}" srcOrd="1" destOrd="0" presId="urn:microsoft.com/office/officeart/2005/8/layout/hierarchy2"/>
    <dgm:cxn modelId="{47313D6B-9136-4FF6-B9C9-49CBCADD8181}" type="presParOf" srcId="{446A990D-E56A-40B8-BB7D-870C62690452}" destId="{4B5CF8DB-F189-4574-B10F-CD863170E88C}" srcOrd="0" destOrd="0" presId="urn:microsoft.com/office/officeart/2005/8/layout/hierarchy2"/>
    <dgm:cxn modelId="{AB85D282-BE52-4572-8778-FBC69D8CA151}" type="presParOf" srcId="{4B5CF8DB-F189-4574-B10F-CD863170E88C}" destId="{0099464C-3FC8-4FCB-9437-A3BF8FE45C5F}" srcOrd="0" destOrd="0" presId="urn:microsoft.com/office/officeart/2005/8/layout/hierarchy2"/>
    <dgm:cxn modelId="{67362628-878E-4F86-8C15-67EEC5F00C98}" type="presParOf" srcId="{446A990D-E56A-40B8-BB7D-870C62690452}" destId="{82E8BFB0-E8DB-44B7-BBE2-7A13426E4636}" srcOrd="1" destOrd="0" presId="urn:microsoft.com/office/officeart/2005/8/layout/hierarchy2"/>
    <dgm:cxn modelId="{79274017-999C-4250-82FF-67FCEE1E5896}" type="presParOf" srcId="{82E8BFB0-E8DB-44B7-BBE2-7A13426E4636}" destId="{101305CD-5E71-447F-A999-D08F4200A595}" srcOrd="0" destOrd="0" presId="urn:microsoft.com/office/officeart/2005/8/layout/hierarchy2"/>
    <dgm:cxn modelId="{AA8EB162-D2A9-4A6D-AE22-140E3DD0D690}" type="presParOf" srcId="{82E8BFB0-E8DB-44B7-BBE2-7A13426E4636}" destId="{8207E74C-1ADE-42DF-B05B-356D55DC00C1}" srcOrd="1" destOrd="0" presId="urn:microsoft.com/office/officeart/2005/8/layout/hierarchy2"/>
    <dgm:cxn modelId="{09DF43AE-553E-4126-BB94-94740D20F379}" type="presParOf" srcId="{7D1A6113-4AF3-4A69-8E39-91E31FF7EE85}" destId="{2F4DB85A-A2C7-4A6F-B4AF-3EE95D322BB8}" srcOrd="2" destOrd="0" presId="urn:microsoft.com/office/officeart/2005/8/layout/hierarchy2"/>
    <dgm:cxn modelId="{553ECFBF-33E7-4823-BAE5-53FFC628CBCE}" type="presParOf" srcId="{2F4DB85A-A2C7-4A6F-B4AF-3EE95D322BB8}" destId="{7840E85D-8D4B-4FE9-8A81-C08540878CEA}" srcOrd="0" destOrd="0" presId="urn:microsoft.com/office/officeart/2005/8/layout/hierarchy2"/>
    <dgm:cxn modelId="{E75D5B93-50B9-4B77-8661-AA1105B6274A}" type="presParOf" srcId="{7D1A6113-4AF3-4A69-8E39-91E31FF7EE85}" destId="{097FE044-6B03-4732-9C87-A4D7894210D1}" srcOrd="3" destOrd="0" presId="urn:microsoft.com/office/officeart/2005/8/layout/hierarchy2"/>
    <dgm:cxn modelId="{BB031E68-7CF3-4236-89DF-B53F6C846C24}" type="presParOf" srcId="{097FE044-6B03-4732-9C87-A4D7894210D1}" destId="{5E714FC4-93BF-4C78-865D-884DB256632E}" srcOrd="0" destOrd="0" presId="urn:microsoft.com/office/officeart/2005/8/layout/hierarchy2"/>
    <dgm:cxn modelId="{D2ABD2A1-6FEE-430D-9E05-A978601C32F4}" type="presParOf" srcId="{097FE044-6B03-4732-9C87-A4D7894210D1}" destId="{B746538D-191E-4468-8CE8-C565A7011B4D}" srcOrd="1" destOrd="0" presId="urn:microsoft.com/office/officeart/2005/8/layout/hierarchy2"/>
    <dgm:cxn modelId="{0C204B5F-FFB2-4EC1-90DA-8F5711895E4A}" type="presParOf" srcId="{B746538D-191E-4468-8CE8-C565A7011B4D}" destId="{6DB221F2-E36F-4C64-BD12-6937CE38B141}" srcOrd="0" destOrd="0" presId="urn:microsoft.com/office/officeart/2005/8/layout/hierarchy2"/>
    <dgm:cxn modelId="{614666EF-71EB-4827-A62C-35F4ECFB34B8}" type="presParOf" srcId="{6DB221F2-E36F-4C64-BD12-6937CE38B141}" destId="{2E51921E-FC45-48B4-B721-6BD55E38AB37}" srcOrd="0" destOrd="0" presId="urn:microsoft.com/office/officeart/2005/8/layout/hierarchy2"/>
    <dgm:cxn modelId="{8CCBD5E3-FB71-4E4D-BA94-8EF991097C17}" type="presParOf" srcId="{B746538D-191E-4468-8CE8-C565A7011B4D}" destId="{546A2F52-1828-467A-81D8-58FA3AA89C32}" srcOrd="1" destOrd="0" presId="urn:microsoft.com/office/officeart/2005/8/layout/hierarchy2"/>
    <dgm:cxn modelId="{BBB778E1-BBC5-4B1B-8072-734D56BC3167}" type="presParOf" srcId="{546A2F52-1828-467A-81D8-58FA3AA89C32}" destId="{1B56A9A9-C8BC-4B4F-B967-18AE42462BEF}" srcOrd="0" destOrd="0" presId="urn:microsoft.com/office/officeart/2005/8/layout/hierarchy2"/>
    <dgm:cxn modelId="{392BF4B9-8D4B-468C-B40D-351473A20586}" type="presParOf" srcId="{546A2F52-1828-467A-81D8-58FA3AA89C32}" destId="{69712033-28E8-4D67-9F8F-710EADDE5F85}" srcOrd="1" destOrd="0" presId="urn:microsoft.com/office/officeart/2005/8/layout/hierarchy2"/>
    <dgm:cxn modelId="{32C566A6-51BA-4257-89E0-86B19559541C}" type="presParOf" srcId="{69712033-28E8-4D67-9F8F-710EADDE5F85}" destId="{C86E3E53-9819-4CCC-BF6B-216C9431B123}" srcOrd="0" destOrd="0" presId="urn:microsoft.com/office/officeart/2005/8/layout/hierarchy2"/>
    <dgm:cxn modelId="{2298CD4F-3CEB-40DA-AEC5-550C37073F64}" type="presParOf" srcId="{C86E3E53-9819-4CCC-BF6B-216C9431B123}" destId="{02ED92AB-19D8-4FF4-AA55-05A32AF4D9B1}" srcOrd="0" destOrd="0" presId="urn:microsoft.com/office/officeart/2005/8/layout/hierarchy2"/>
    <dgm:cxn modelId="{D0236B92-0838-4964-A19C-09DBA258F0EE}" type="presParOf" srcId="{69712033-28E8-4D67-9F8F-710EADDE5F85}" destId="{2C6165F3-1300-4262-8045-F07F286CFF0A}" srcOrd="1" destOrd="0" presId="urn:microsoft.com/office/officeart/2005/8/layout/hierarchy2"/>
    <dgm:cxn modelId="{03E61273-7047-4270-B1D5-D347CEF1EC57}" type="presParOf" srcId="{2C6165F3-1300-4262-8045-F07F286CFF0A}" destId="{8C8367B8-0264-4788-93F9-65B13C6924A0}" srcOrd="0" destOrd="0" presId="urn:microsoft.com/office/officeart/2005/8/layout/hierarchy2"/>
    <dgm:cxn modelId="{2D124B1D-B800-4630-8951-0803D04EDD9A}" type="presParOf" srcId="{2C6165F3-1300-4262-8045-F07F286CFF0A}" destId="{79C77070-3DB2-4E94-8B39-CE44D5349345}" srcOrd="1" destOrd="0" presId="urn:microsoft.com/office/officeart/2005/8/layout/hierarchy2"/>
    <dgm:cxn modelId="{33EC2968-1F75-4035-87A7-FA3DA0D4BE57}" type="presParOf" srcId="{69712033-28E8-4D67-9F8F-710EADDE5F85}" destId="{55577D58-7D7B-4247-94A1-04EF8948EF6B}" srcOrd="2" destOrd="0" presId="urn:microsoft.com/office/officeart/2005/8/layout/hierarchy2"/>
    <dgm:cxn modelId="{264DE557-4FC7-4F48-A945-8662877A5850}" type="presParOf" srcId="{55577D58-7D7B-4247-94A1-04EF8948EF6B}" destId="{ED38A7AB-511A-46B6-9923-26DCABED072E}" srcOrd="0" destOrd="0" presId="urn:microsoft.com/office/officeart/2005/8/layout/hierarchy2"/>
    <dgm:cxn modelId="{41DDB8CA-7E79-4F56-B841-0FCE6B04F08B}" type="presParOf" srcId="{69712033-28E8-4D67-9F8F-710EADDE5F85}" destId="{24629F46-5B71-4DD0-9844-5FD8A3619EB9}" srcOrd="3" destOrd="0" presId="urn:microsoft.com/office/officeart/2005/8/layout/hierarchy2"/>
    <dgm:cxn modelId="{E06A6D8F-CE57-47B9-BAC0-23BCF36DE488}" type="presParOf" srcId="{24629F46-5B71-4DD0-9844-5FD8A3619EB9}" destId="{26AA3861-4383-469C-B256-D8AC8002B230}" srcOrd="0" destOrd="0" presId="urn:microsoft.com/office/officeart/2005/8/layout/hierarchy2"/>
    <dgm:cxn modelId="{BE8AC7C7-BC97-4ED7-B7D2-31B7132D21EE}" type="presParOf" srcId="{24629F46-5B71-4DD0-9844-5FD8A3619EB9}" destId="{58A5C75C-BA72-4FF9-A54A-81A3DEA853F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B81D677-3020-4F42-B187-C1501FFD9B7C}" type="doc">
      <dgm:prSet loTypeId="urn:microsoft.com/office/officeart/2005/8/layout/hProcess9" loCatId="process" qsTypeId="urn:microsoft.com/office/officeart/2005/8/quickstyle/3d3" qsCatId="3D" csTypeId="urn:microsoft.com/office/officeart/2005/8/colors/colorful1" csCatId="colorful" phldr="1"/>
      <dgm:spPr/>
    </dgm:pt>
    <dgm:pt modelId="{E3E807D6-3D7D-4A05-B506-DEBDE3CE6009}">
      <dgm:prSet phldrT="[文字]"/>
      <dgm:spPr/>
      <dgm:t>
        <a:bodyPr/>
        <a:lstStyle/>
        <a:p>
          <a:r>
            <a:rPr lang="zh-TW" altLang="en-US" b="1" dirty="0" smtClean="0">
              <a:latin typeface="+mj-ea"/>
              <a:ea typeface="+mj-ea"/>
            </a:rPr>
            <a:t>研擬文件</a:t>
          </a:r>
          <a:endParaRPr lang="zh-TW" altLang="en-US" b="1" dirty="0">
            <a:latin typeface="+mj-ea"/>
            <a:ea typeface="+mj-ea"/>
          </a:endParaRPr>
        </a:p>
      </dgm:t>
    </dgm:pt>
    <dgm:pt modelId="{2D756FE7-7B82-44C2-91BA-62971EBB5C06}" type="parTrans" cxnId="{54883EF9-AD30-4E5A-94B5-380B0F1DA3FC}">
      <dgm:prSet/>
      <dgm:spPr/>
      <dgm:t>
        <a:bodyPr/>
        <a:lstStyle/>
        <a:p>
          <a:endParaRPr lang="zh-TW" altLang="en-US" b="1">
            <a:latin typeface="+mj-ea"/>
            <a:ea typeface="+mj-ea"/>
          </a:endParaRPr>
        </a:p>
      </dgm:t>
    </dgm:pt>
    <dgm:pt modelId="{22F3B5B2-265F-441C-9C0F-D1C9E26BE526}" type="sibTrans" cxnId="{54883EF9-AD30-4E5A-94B5-380B0F1DA3FC}">
      <dgm:prSet/>
      <dgm:spPr/>
      <dgm:t>
        <a:bodyPr/>
        <a:lstStyle/>
        <a:p>
          <a:endParaRPr lang="zh-TW" altLang="en-US" b="1">
            <a:latin typeface="+mj-ea"/>
            <a:ea typeface="+mj-ea"/>
          </a:endParaRPr>
        </a:p>
      </dgm:t>
    </dgm:pt>
    <dgm:pt modelId="{52C88485-E809-419F-BB7D-23EBCBCDF13B}">
      <dgm:prSet phldrT="[文字]"/>
      <dgm:spPr/>
      <dgm:t>
        <a:bodyPr/>
        <a:lstStyle/>
        <a:p>
          <a:r>
            <a:rPr lang="zh-TW" altLang="en-US" b="1" dirty="0" smtClean="0">
              <a:latin typeface="+mj-ea"/>
              <a:ea typeface="+mj-ea"/>
            </a:rPr>
            <a:t>等標</a:t>
          </a:r>
          <a:endParaRPr lang="zh-TW" altLang="en-US" b="1" dirty="0">
            <a:latin typeface="+mj-ea"/>
            <a:ea typeface="+mj-ea"/>
          </a:endParaRPr>
        </a:p>
      </dgm:t>
    </dgm:pt>
    <dgm:pt modelId="{F8C0B144-0F33-4076-A361-F027061E1E7E}" type="parTrans" cxnId="{AD2D5808-9A36-4749-BE6F-BC5F5BE50AFD}">
      <dgm:prSet/>
      <dgm:spPr/>
      <dgm:t>
        <a:bodyPr/>
        <a:lstStyle/>
        <a:p>
          <a:endParaRPr lang="zh-TW" altLang="en-US" b="1">
            <a:latin typeface="+mj-ea"/>
            <a:ea typeface="+mj-ea"/>
          </a:endParaRPr>
        </a:p>
      </dgm:t>
    </dgm:pt>
    <dgm:pt modelId="{932C710E-FC6F-48D5-8A0A-F404F5B0E23A}" type="sibTrans" cxnId="{AD2D5808-9A36-4749-BE6F-BC5F5BE50AFD}">
      <dgm:prSet/>
      <dgm:spPr/>
      <dgm:t>
        <a:bodyPr/>
        <a:lstStyle/>
        <a:p>
          <a:endParaRPr lang="zh-TW" altLang="en-US" b="1">
            <a:latin typeface="+mj-ea"/>
            <a:ea typeface="+mj-ea"/>
          </a:endParaRPr>
        </a:p>
      </dgm:t>
    </dgm:pt>
    <dgm:pt modelId="{A916F06E-5972-485D-AF80-1E7B21E27EA2}">
      <dgm:prSet phldrT="[文字]"/>
      <dgm:spPr/>
      <dgm:t>
        <a:bodyPr/>
        <a:lstStyle/>
        <a:p>
          <a:r>
            <a:rPr lang="zh-TW" altLang="en-US" b="1" dirty="0" smtClean="0">
              <a:latin typeface="+mj-ea"/>
              <a:ea typeface="+mj-ea"/>
            </a:rPr>
            <a:t>訂定底價</a:t>
          </a:r>
          <a:endParaRPr lang="zh-TW" altLang="en-US" b="1" dirty="0">
            <a:latin typeface="+mj-ea"/>
            <a:ea typeface="+mj-ea"/>
          </a:endParaRPr>
        </a:p>
      </dgm:t>
    </dgm:pt>
    <dgm:pt modelId="{8D61231D-07F5-486B-B716-59E190A1D03C}" type="parTrans" cxnId="{8218B0D6-FE02-46A7-A2AE-FC9274EDAB09}">
      <dgm:prSet/>
      <dgm:spPr/>
      <dgm:t>
        <a:bodyPr/>
        <a:lstStyle/>
        <a:p>
          <a:endParaRPr lang="zh-TW" altLang="en-US" b="1">
            <a:latin typeface="+mj-ea"/>
            <a:ea typeface="+mj-ea"/>
          </a:endParaRPr>
        </a:p>
      </dgm:t>
    </dgm:pt>
    <dgm:pt modelId="{60C45B2E-B890-46D7-930E-56F924946C36}" type="sibTrans" cxnId="{8218B0D6-FE02-46A7-A2AE-FC9274EDAB09}">
      <dgm:prSet/>
      <dgm:spPr/>
      <dgm:t>
        <a:bodyPr/>
        <a:lstStyle/>
        <a:p>
          <a:endParaRPr lang="zh-TW" altLang="en-US" b="1">
            <a:latin typeface="+mj-ea"/>
            <a:ea typeface="+mj-ea"/>
          </a:endParaRPr>
        </a:p>
      </dgm:t>
    </dgm:pt>
    <dgm:pt modelId="{BA67B4F0-FC0D-4D0D-B364-1DE9758DA40E}">
      <dgm:prSet/>
      <dgm:spPr/>
      <dgm:t>
        <a:bodyPr/>
        <a:lstStyle/>
        <a:p>
          <a:r>
            <a:rPr lang="zh-TW" altLang="en-US" b="1" dirty="0" smtClean="0">
              <a:latin typeface="+mj-ea"/>
              <a:ea typeface="+mj-ea"/>
            </a:rPr>
            <a:t>截止收件</a:t>
          </a:r>
          <a:endParaRPr lang="zh-TW" altLang="en-US" b="1" dirty="0">
            <a:latin typeface="+mj-ea"/>
            <a:ea typeface="+mj-ea"/>
          </a:endParaRPr>
        </a:p>
      </dgm:t>
    </dgm:pt>
    <dgm:pt modelId="{D7783DF2-7705-4435-8987-DD20F57FCAD7}" type="parTrans" cxnId="{7B0CEB16-4B19-4170-997D-9F9CC9ED9F9E}">
      <dgm:prSet/>
      <dgm:spPr/>
      <dgm:t>
        <a:bodyPr/>
        <a:lstStyle/>
        <a:p>
          <a:endParaRPr lang="zh-TW" altLang="en-US" b="1">
            <a:latin typeface="+mj-ea"/>
            <a:ea typeface="+mj-ea"/>
          </a:endParaRPr>
        </a:p>
      </dgm:t>
    </dgm:pt>
    <dgm:pt modelId="{51F3D010-98EB-47B2-9C2E-A098B67B3BED}" type="sibTrans" cxnId="{7B0CEB16-4B19-4170-997D-9F9CC9ED9F9E}">
      <dgm:prSet/>
      <dgm:spPr/>
      <dgm:t>
        <a:bodyPr/>
        <a:lstStyle/>
        <a:p>
          <a:endParaRPr lang="zh-TW" altLang="en-US" b="1">
            <a:latin typeface="+mj-ea"/>
            <a:ea typeface="+mj-ea"/>
          </a:endParaRPr>
        </a:p>
      </dgm:t>
    </dgm:pt>
    <dgm:pt modelId="{A9BBDD1B-7E77-4CC4-9AC2-AF2E9A4E89B2}">
      <dgm:prSet/>
      <dgm:spPr/>
      <dgm:t>
        <a:bodyPr/>
        <a:lstStyle/>
        <a:p>
          <a:r>
            <a:rPr lang="zh-TW" altLang="en-US" b="1" dirty="0" smtClean="0">
              <a:latin typeface="+mj-ea"/>
              <a:ea typeface="+mj-ea"/>
            </a:rPr>
            <a:t>達三家否</a:t>
          </a:r>
          <a:endParaRPr lang="zh-TW" altLang="en-US" b="1" dirty="0">
            <a:latin typeface="+mj-ea"/>
            <a:ea typeface="+mj-ea"/>
          </a:endParaRPr>
        </a:p>
      </dgm:t>
    </dgm:pt>
    <dgm:pt modelId="{2A6B498D-61E9-40CA-ABF8-2779C514B8FB}" type="parTrans" cxnId="{A274D9A8-1FA8-4A8D-907D-FAE3E2638CDC}">
      <dgm:prSet/>
      <dgm:spPr/>
      <dgm:t>
        <a:bodyPr/>
        <a:lstStyle/>
        <a:p>
          <a:endParaRPr lang="zh-TW" altLang="en-US" b="1">
            <a:latin typeface="+mj-ea"/>
            <a:ea typeface="+mj-ea"/>
          </a:endParaRPr>
        </a:p>
      </dgm:t>
    </dgm:pt>
    <dgm:pt modelId="{71E07B53-42F3-488D-ACF5-D8DA6EC878CE}" type="sibTrans" cxnId="{A274D9A8-1FA8-4A8D-907D-FAE3E2638CDC}">
      <dgm:prSet/>
      <dgm:spPr/>
      <dgm:t>
        <a:bodyPr/>
        <a:lstStyle/>
        <a:p>
          <a:endParaRPr lang="zh-TW" altLang="en-US" b="1">
            <a:latin typeface="+mj-ea"/>
            <a:ea typeface="+mj-ea"/>
          </a:endParaRPr>
        </a:p>
      </dgm:t>
    </dgm:pt>
    <dgm:pt modelId="{0E9DC1A5-634D-45C2-82A2-A7514E98E92D}">
      <dgm:prSet/>
      <dgm:spPr/>
      <dgm:t>
        <a:bodyPr/>
        <a:lstStyle/>
        <a:p>
          <a:r>
            <a:rPr lang="zh-TW" altLang="en-US" b="1" dirty="0" smtClean="0">
              <a:latin typeface="+mj-ea"/>
              <a:ea typeface="+mj-ea"/>
            </a:rPr>
            <a:t>開標審標</a:t>
          </a:r>
          <a:endParaRPr lang="zh-TW" altLang="en-US" b="1" dirty="0">
            <a:latin typeface="+mj-ea"/>
            <a:ea typeface="+mj-ea"/>
          </a:endParaRPr>
        </a:p>
      </dgm:t>
    </dgm:pt>
    <dgm:pt modelId="{6717F034-708C-433D-9505-68FE564D93A7}" type="parTrans" cxnId="{57ED8638-D513-4F8B-9E9B-43FBA6A93045}">
      <dgm:prSet/>
      <dgm:spPr/>
      <dgm:t>
        <a:bodyPr/>
        <a:lstStyle/>
        <a:p>
          <a:endParaRPr lang="zh-TW" altLang="en-US" b="1">
            <a:latin typeface="+mj-ea"/>
            <a:ea typeface="+mj-ea"/>
          </a:endParaRPr>
        </a:p>
      </dgm:t>
    </dgm:pt>
    <dgm:pt modelId="{66501769-D34E-41C3-B881-AEB8875E93D3}" type="sibTrans" cxnId="{57ED8638-D513-4F8B-9E9B-43FBA6A93045}">
      <dgm:prSet/>
      <dgm:spPr/>
      <dgm:t>
        <a:bodyPr/>
        <a:lstStyle/>
        <a:p>
          <a:endParaRPr lang="zh-TW" altLang="en-US" b="1">
            <a:latin typeface="+mj-ea"/>
            <a:ea typeface="+mj-ea"/>
          </a:endParaRPr>
        </a:p>
      </dgm:t>
    </dgm:pt>
    <dgm:pt modelId="{244D3602-4DE1-403C-AD6A-212EC89A8E85}">
      <dgm:prSet/>
      <dgm:spPr/>
      <dgm:t>
        <a:bodyPr/>
        <a:lstStyle/>
        <a:p>
          <a:r>
            <a:rPr lang="en-US" altLang="zh-TW" b="1" dirty="0" smtClean="0">
              <a:latin typeface="+mj-ea"/>
              <a:ea typeface="+mj-ea"/>
            </a:rPr>
            <a:t>V.S.</a:t>
          </a:r>
          <a:r>
            <a:rPr lang="zh-TW" altLang="en-US" b="1" dirty="0" smtClean="0">
              <a:latin typeface="+mj-ea"/>
              <a:ea typeface="+mj-ea"/>
            </a:rPr>
            <a:t>底價</a:t>
          </a:r>
          <a:endParaRPr lang="zh-TW" altLang="en-US" b="1" dirty="0">
            <a:latin typeface="+mj-ea"/>
            <a:ea typeface="+mj-ea"/>
          </a:endParaRPr>
        </a:p>
      </dgm:t>
    </dgm:pt>
    <dgm:pt modelId="{7C70D5DE-36EB-41F3-BF0C-CEB0FE120F68}" type="parTrans" cxnId="{F53FF177-61E6-44EC-9082-0A798628C1CF}">
      <dgm:prSet/>
      <dgm:spPr/>
      <dgm:t>
        <a:bodyPr/>
        <a:lstStyle/>
        <a:p>
          <a:endParaRPr lang="zh-TW" altLang="en-US" b="1">
            <a:latin typeface="+mj-ea"/>
            <a:ea typeface="+mj-ea"/>
          </a:endParaRPr>
        </a:p>
      </dgm:t>
    </dgm:pt>
    <dgm:pt modelId="{CAE50D33-001B-49DA-8069-0E4E99158502}" type="sibTrans" cxnId="{F53FF177-61E6-44EC-9082-0A798628C1CF}">
      <dgm:prSet/>
      <dgm:spPr/>
      <dgm:t>
        <a:bodyPr/>
        <a:lstStyle/>
        <a:p>
          <a:endParaRPr lang="zh-TW" altLang="en-US" b="1">
            <a:latin typeface="+mj-ea"/>
            <a:ea typeface="+mj-ea"/>
          </a:endParaRPr>
        </a:p>
      </dgm:t>
    </dgm:pt>
    <dgm:pt modelId="{AB0D6A8F-072D-49A5-BD88-0DD74537C417}">
      <dgm:prSet/>
      <dgm:spPr/>
      <dgm:t>
        <a:bodyPr/>
        <a:lstStyle/>
        <a:p>
          <a:r>
            <a:rPr lang="zh-TW" altLang="en-US" b="1" dirty="0" smtClean="0">
              <a:latin typeface="+mj-ea"/>
              <a:ea typeface="+mj-ea"/>
            </a:rPr>
            <a:t>決標</a:t>
          </a:r>
          <a:endParaRPr lang="zh-TW" altLang="en-US" b="1" dirty="0">
            <a:latin typeface="+mj-ea"/>
            <a:ea typeface="+mj-ea"/>
          </a:endParaRPr>
        </a:p>
      </dgm:t>
    </dgm:pt>
    <dgm:pt modelId="{1BD05A50-0494-4D49-89AD-5F9BE88DD2A3}" type="parTrans" cxnId="{3AF05684-19AE-4B5D-9209-964BABE4BD4C}">
      <dgm:prSet/>
      <dgm:spPr/>
      <dgm:t>
        <a:bodyPr/>
        <a:lstStyle/>
        <a:p>
          <a:endParaRPr lang="zh-TW" altLang="en-US" b="1">
            <a:latin typeface="+mj-ea"/>
            <a:ea typeface="+mj-ea"/>
          </a:endParaRPr>
        </a:p>
      </dgm:t>
    </dgm:pt>
    <dgm:pt modelId="{A5A0D5CA-AB6D-4B57-8696-8EF426F25D1E}" type="sibTrans" cxnId="{3AF05684-19AE-4B5D-9209-964BABE4BD4C}">
      <dgm:prSet/>
      <dgm:spPr/>
      <dgm:t>
        <a:bodyPr/>
        <a:lstStyle/>
        <a:p>
          <a:endParaRPr lang="zh-TW" altLang="en-US" b="1">
            <a:latin typeface="+mj-ea"/>
            <a:ea typeface="+mj-ea"/>
          </a:endParaRPr>
        </a:p>
      </dgm:t>
    </dgm:pt>
    <dgm:pt modelId="{A633A728-69E7-4BD3-8720-DF0C6E33CF3F}">
      <dgm:prSet/>
      <dgm:spPr/>
      <dgm:t>
        <a:bodyPr/>
        <a:lstStyle/>
        <a:p>
          <a:r>
            <a:rPr lang="zh-TW" altLang="en-US" b="1" dirty="0" smtClean="0">
              <a:latin typeface="+mj-ea"/>
              <a:ea typeface="+mj-ea"/>
            </a:rPr>
            <a:t>招標公告</a:t>
          </a:r>
          <a:endParaRPr lang="zh-TW" altLang="en-US" b="1" dirty="0">
            <a:latin typeface="+mj-ea"/>
            <a:ea typeface="+mj-ea"/>
          </a:endParaRPr>
        </a:p>
      </dgm:t>
    </dgm:pt>
    <dgm:pt modelId="{678D760C-F3C6-4BD5-92EB-83C9F8183232}" type="parTrans" cxnId="{116EB9D5-8816-4AD6-A291-39FC37902C60}">
      <dgm:prSet/>
      <dgm:spPr/>
      <dgm:t>
        <a:bodyPr/>
        <a:lstStyle/>
        <a:p>
          <a:endParaRPr lang="zh-TW" altLang="en-US" b="1">
            <a:latin typeface="+mj-ea"/>
            <a:ea typeface="+mj-ea"/>
          </a:endParaRPr>
        </a:p>
      </dgm:t>
    </dgm:pt>
    <dgm:pt modelId="{9793A99F-970C-4B24-909F-A45FC1CD8284}" type="sibTrans" cxnId="{116EB9D5-8816-4AD6-A291-39FC37902C60}">
      <dgm:prSet/>
      <dgm:spPr/>
      <dgm:t>
        <a:bodyPr/>
        <a:lstStyle/>
        <a:p>
          <a:endParaRPr lang="zh-TW" altLang="en-US" b="1">
            <a:latin typeface="+mj-ea"/>
            <a:ea typeface="+mj-ea"/>
          </a:endParaRPr>
        </a:p>
      </dgm:t>
    </dgm:pt>
    <dgm:pt modelId="{BF45DDBF-E2A8-45A7-88CD-7D3CE95D0D0C}">
      <dgm:prSet/>
      <dgm:spPr/>
      <dgm:t>
        <a:bodyPr/>
        <a:lstStyle/>
        <a:p>
          <a:r>
            <a:rPr lang="zh-TW" altLang="en-US" b="1" dirty="0" smtClean="0">
              <a:latin typeface="+mj-ea"/>
              <a:ea typeface="+mj-ea"/>
            </a:rPr>
            <a:t>履約管理</a:t>
          </a:r>
          <a:endParaRPr lang="zh-TW" altLang="en-US" b="1" dirty="0">
            <a:latin typeface="+mj-ea"/>
            <a:ea typeface="+mj-ea"/>
          </a:endParaRPr>
        </a:p>
      </dgm:t>
    </dgm:pt>
    <dgm:pt modelId="{471F3FC8-A062-4E48-BD90-3666EDEEFFE4}" type="parTrans" cxnId="{C2B2FB49-329E-4FF4-A813-1BBC6ABBC937}">
      <dgm:prSet/>
      <dgm:spPr/>
      <dgm:t>
        <a:bodyPr/>
        <a:lstStyle/>
        <a:p>
          <a:endParaRPr lang="zh-TW" altLang="en-US" b="1">
            <a:latin typeface="+mj-ea"/>
            <a:ea typeface="+mj-ea"/>
          </a:endParaRPr>
        </a:p>
      </dgm:t>
    </dgm:pt>
    <dgm:pt modelId="{BD52823F-C789-40E0-B06D-99C4D9BFD081}" type="sibTrans" cxnId="{C2B2FB49-329E-4FF4-A813-1BBC6ABBC937}">
      <dgm:prSet/>
      <dgm:spPr/>
      <dgm:t>
        <a:bodyPr/>
        <a:lstStyle/>
        <a:p>
          <a:endParaRPr lang="zh-TW" altLang="en-US" b="1">
            <a:latin typeface="+mj-ea"/>
            <a:ea typeface="+mj-ea"/>
          </a:endParaRPr>
        </a:p>
      </dgm:t>
    </dgm:pt>
    <dgm:pt modelId="{B70B41A3-32A4-4C09-9FBB-FCEFA750956F}">
      <dgm:prSet/>
      <dgm:spPr/>
      <dgm:t>
        <a:bodyPr/>
        <a:lstStyle/>
        <a:p>
          <a:r>
            <a:rPr lang="zh-TW" altLang="en-US" b="1" dirty="0" smtClean="0">
              <a:latin typeface="+mj-ea"/>
              <a:ea typeface="+mj-ea"/>
            </a:rPr>
            <a:t>驗收</a:t>
          </a:r>
          <a:endParaRPr lang="zh-TW" altLang="en-US" b="1" dirty="0">
            <a:latin typeface="+mj-ea"/>
            <a:ea typeface="+mj-ea"/>
          </a:endParaRPr>
        </a:p>
      </dgm:t>
    </dgm:pt>
    <dgm:pt modelId="{9331762A-AEBF-43A4-8E4D-469E15317E38}" type="parTrans" cxnId="{E68D0857-C007-45BA-8E5B-3E8A929A0391}">
      <dgm:prSet/>
      <dgm:spPr/>
      <dgm:t>
        <a:bodyPr/>
        <a:lstStyle/>
        <a:p>
          <a:endParaRPr lang="zh-TW" altLang="en-US" b="1">
            <a:latin typeface="+mj-ea"/>
            <a:ea typeface="+mj-ea"/>
          </a:endParaRPr>
        </a:p>
      </dgm:t>
    </dgm:pt>
    <dgm:pt modelId="{DD9F4D1D-9BA3-484C-B13F-B4A09A2ACFC2}" type="sibTrans" cxnId="{E68D0857-C007-45BA-8E5B-3E8A929A0391}">
      <dgm:prSet/>
      <dgm:spPr/>
      <dgm:t>
        <a:bodyPr/>
        <a:lstStyle/>
        <a:p>
          <a:endParaRPr lang="zh-TW" altLang="en-US" b="1">
            <a:latin typeface="+mj-ea"/>
            <a:ea typeface="+mj-ea"/>
          </a:endParaRPr>
        </a:p>
      </dgm:t>
    </dgm:pt>
    <dgm:pt modelId="{45A76C59-F6F6-488D-8BC5-1C85E25153F1}" type="pres">
      <dgm:prSet presAssocID="{1B81D677-3020-4F42-B187-C1501FFD9B7C}" presName="CompostProcess" presStyleCnt="0">
        <dgm:presLayoutVars>
          <dgm:dir/>
          <dgm:resizeHandles val="exact"/>
        </dgm:presLayoutVars>
      </dgm:prSet>
      <dgm:spPr/>
    </dgm:pt>
    <dgm:pt modelId="{7F145610-7D60-455A-802E-7E474A9E4FEF}" type="pres">
      <dgm:prSet presAssocID="{1B81D677-3020-4F42-B187-C1501FFD9B7C}" presName="arrow" presStyleLbl="bgShp" presStyleIdx="0" presStyleCnt="1"/>
      <dgm:spPr/>
    </dgm:pt>
    <dgm:pt modelId="{44FC4534-2B95-4C57-B775-C399224C9692}" type="pres">
      <dgm:prSet presAssocID="{1B81D677-3020-4F42-B187-C1501FFD9B7C}" presName="linearProcess" presStyleCnt="0"/>
      <dgm:spPr/>
    </dgm:pt>
    <dgm:pt modelId="{EBD1C132-FDF8-4D30-9D76-F9214728169B}" type="pres">
      <dgm:prSet presAssocID="{E3E807D6-3D7D-4A05-B506-DEBDE3CE6009}" presName="textNode" presStyleLbl="node1" presStyleIdx="0" presStyleCnt="11">
        <dgm:presLayoutVars>
          <dgm:bulletEnabled val="1"/>
        </dgm:presLayoutVars>
      </dgm:prSet>
      <dgm:spPr/>
      <dgm:t>
        <a:bodyPr/>
        <a:lstStyle/>
        <a:p>
          <a:endParaRPr lang="zh-TW" altLang="en-US"/>
        </a:p>
      </dgm:t>
    </dgm:pt>
    <dgm:pt modelId="{9B4936BD-6CB8-4E3C-ADF8-F1DF77988B1C}" type="pres">
      <dgm:prSet presAssocID="{22F3B5B2-265F-441C-9C0F-D1C9E26BE526}" presName="sibTrans" presStyleCnt="0"/>
      <dgm:spPr/>
    </dgm:pt>
    <dgm:pt modelId="{FB146E87-C4B9-41E2-9655-63C1446939E8}" type="pres">
      <dgm:prSet presAssocID="{A633A728-69E7-4BD3-8720-DF0C6E33CF3F}" presName="textNode" presStyleLbl="node1" presStyleIdx="1" presStyleCnt="11">
        <dgm:presLayoutVars>
          <dgm:bulletEnabled val="1"/>
        </dgm:presLayoutVars>
      </dgm:prSet>
      <dgm:spPr/>
      <dgm:t>
        <a:bodyPr/>
        <a:lstStyle/>
        <a:p>
          <a:endParaRPr lang="zh-TW" altLang="en-US"/>
        </a:p>
      </dgm:t>
    </dgm:pt>
    <dgm:pt modelId="{221E7C59-00ED-41AC-B17F-EF5F72136B27}" type="pres">
      <dgm:prSet presAssocID="{9793A99F-970C-4B24-909F-A45FC1CD8284}" presName="sibTrans" presStyleCnt="0"/>
      <dgm:spPr/>
    </dgm:pt>
    <dgm:pt modelId="{06C9449B-B48F-4137-B193-6A003F00D594}" type="pres">
      <dgm:prSet presAssocID="{52C88485-E809-419F-BB7D-23EBCBCDF13B}" presName="textNode" presStyleLbl="node1" presStyleIdx="2" presStyleCnt="11">
        <dgm:presLayoutVars>
          <dgm:bulletEnabled val="1"/>
        </dgm:presLayoutVars>
      </dgm:prSet>
      <dgm:spPr/>
      <dgm:t>
        <a:bodyPr/>
        <a:lstStyle/>
        <a:p>
          <a:endParaRPr lang="zh-TW" altLang="en-US"/>
        </a:p>
      </dgm:t>
    </dgm:pt>
    <dgm:pt modelId="{B486EE2D-6473-4122-8DDD-F3AE9FD0021E}" type="pres">
      <dgm:prSet presAssocID="{932C710E-FC6F-48D5-8A0A-F404F5B0E23A}" presName="sibTrans" presStyleCnt="0"/>
      <dgm:spPr/>
    </dgm:pt>
    <dgm:pt modelId="{8DEF3149-129B-4D97-9E3C-B37584913EBA}" type="pres">
      <dgm:prSet presAssocID="{A916F06E-5972-485D-AF80-1E7B21E27EA2}" presName="textNode" presStyleLbl="node1" presStyleIdx="3" presStyleCnt="11">
        <dgm:presLayoutVars>
          <dgm:bulletEnabled val="1"/>
        </dgm:presLayoutVars>
      </dgm:prSet>
      <dgm:spPr/>
      <dgm:t>
        <a:bodyPr/>
        <a:lstStyle/>
        <a:p>
          <a:endParaRPr lang="zh-TW" altLang="en-US"/>
        </a:p>
      </dgm:t>
    </dgm:pt>
    <dgm:pt modelId="{727CBAF0-139E-4BE8-8459-CBF21537B0E9}" type="pres">
      <dgm:prSet presAssocID="{60C45B2E-B890-46D7-930E-56F924946C36}" presName="sibTrans" presStyleCnt="0"/>
      <dgm:spPr/>
    </dgm:pt>
    <dgm:pt modelId="{843F8A1C-BDC4-4A30-904C-A1B6761847B0}" type="pres">
      <dgm:prSet presAssocID="{BA67B4F0-FC0D-4D0D-B364-1DE9758DA40E}" presName="textNode" presStyleLbl="node1" presStyleIdx="4" presStyleCnt="11">
        <dgm:presLayoutVars>
          <dgm:bulletEnabled val="1"/>
        </dgm:presLayoutVars>
      </dgm:prSet>
      <dgm:spPr/>
      <dgm:t>
        <a:bodyPr/>
        <a:lstStyle/>
        <a:p>
          <a:endParaRPr lang="zh-TW" altLang="en-US"/>
        </a:p>
      </dgm:t>
    </dgm:pt>
    <dgm:pt modelId="{C302FD70-7FEA-4201-AAF1-E4318A908B12}" type="pres">
      <dgm:prSet presAssocID="{51F3D010-98EB-47B2-9C2E-A098B67B3BED}" presName="sibTrans" presStyleCnt="0"/>
      <dgm:spPr/>
    </dgm:pt>
    <dgm:pt modelId="{AA1085E1-0C88-4179-A0EF-29910C9993B9}" type="pres">
      <dgm:prSet presAssocID="{A9BBDD1B-7E77-4CC4-9AC2-AF2E9A4E89B2}" presName="textNode" presStyleLbl="node1" presStyleIdx="5" presStyleCnt="11">
        <dgm:presLayoutVars>
          <dgm:bulletEnabled val="1"/>
        </dgm:presLayoutVars>
      </dgm:prSet>
      <dgm:spPr/>
      <dgm:t>
        <a:bodyPr/>
        <a:lstStyle/>
        <a:p>
          <a:endParaRPr lang="zh-TW" altLang="en-US"/>
        </a:p>
      </dgm:t>
    </dgm:pt>
    <dgm:pt modelId="{894A5234-8A34-4939-8B61-071E767D1ADD}" type="pres">
      <dgm:prSet presAssocID="{71E07B53-42F3-488D-ACF5-D8DA6EC878CE}" presName="sibTrans" presStyleCnt="0"/>
      <dgm:spPr/>
    </dgm:pt>
    <dgm:pt modelId="{F5B25684-6FA7-4DBC-9CAC-8C96ABB987BB}" type="pres">
      <dgm:prSet presAssocID="{0E9DC1A5-634D-45C2-82A2-A7514E98E92D}" presName="textNode" presStyleLbl="node1" presStyleIdx="6" presStyleCnt="11">
        <dgm:presLayoutVars>
          <dgm:bulletEnabled val="1"/>
        </dgm:presLayoutVars>
      </dgm:prSet>
      <dgm:spPr/>
      <dgm:t>
        <a:bodyPr/>
        <a:lstStyle/>
        <a:p>
          <a:endParaRPr lang="zh-TW" altLang="en-US"/>
        </a:p>
      </dgm:t>
    </dgm:pt>
    <dgm:pt modelId="{9E75F197-F96B-4461-A105-8F6B01BC7E16}" type="pres">
      <dgm:prSet presAssocID="{66501769-D34E-41C3-B881-AEB8875E93D3}" presName="sibTrans" presStyleCnt="0"/>
      <dgm:spPr/>
    </dgm:pt>
    <dgm:pt modelId="{C09326C0-E187-440B-AFAB-5BC4863E70E5}" type="pres">
      <dgm:prSet presAssocID="{244D3602-4DE1-403C-AD6A-212EC89A8E85}" presName="textNode" presStyleLbl="node1" presStyleIdx="7" presStyleCnt="11">
        <dgm:presLayoutVars>
          <dgm:bulletEnabled val="1"/>
        </dgm:presLayoutVars>
      </dgm:prSet>
      <dgm:spPr/>
      <dgm:t>
        <a:bodyPr/>
        <a:lstStyle/>
        <a:p>
          <a:endParaRPr lang="zh-TW" altLang="en-US"/>
        </a:p>
      </dgm:t>
    </dgm:pt>
    <dgm:pt modelId="{18D98B72-5CFC-4186-8DF2-82E1E88655B0}" type="pres">
      <dgm:prSet presAssocID="{CAE50D33-001B-49DA-8069-0E4E99158502}" presName="sibTrans" presStyleCnt="0"/>
      <dgm:spPr/>
    </dgm:pt>
    <dgm:pt modelId="{05C5557D-DC25-469D-83AA-99600DBEF850}" type="pres">
      <dgm:prSet presAssocID="{AB0D6A8F-072D-49A5-BD88-0DD74537C417}" presName="textNode" presStyleLbl="node1" presStyleIdx="8" presStyleCnt="11">
        <dgm:presLayoutVars>
          <dgm:bulletEnabled val="1"/>
        </dgm:presLayoutVars>
      </dgm:prSet>
      <dgm:spPr/>
      <dgm:t>
        <a:bodyPr/>
        <a:lstStyle/>
        <a:p>
          <a:endParaRPr lang="zh-TW" altLang="en-US"/>
        </a:p>
      </dgm:t>
    </dgm:pt>
    <dgm:pt modelId="{B2D7FA5E-5211-4E5B-9ACB-36D58712435A}" type="pres">
      <dgm:prSet presAssocID="{A5A0D5CA-AB6D-4B57-8696-8EF426F25D1E}" presName="sibTrans" presStyleCnt="0"/>
      <dgm:spPr/>
    </dgm:pt>
    <dgm:pt modelId="{BDE5D5C5-F4B7-4126-9F01-68625459F9FE}" type="pres">
      <dgm:prSet presAssocID="{BF45DDBF-E2A8-45A7-88CD-7D3CE95D0D0C}" presName="textNode" presStyleLbl="node1" presStyleIdx="9" presStyleCnt="11">
        <dgm:presLayoutVars>
          <dgm:bulletEnabled val="1"/>
        </dgm:presLayoutVars>
      </dgm:prSet>
      <dgm:spPr/>
      <dgm:t>
        <a:bodyPr/>
        <a:lstStyle/>
        <a:p>
          <a:endParaRPr lang="zh-TW" altLang="en-US"/>
        </a:p>
      </dgm:t>
    </dgm:pt>
    <dgm:pt modelId="{EB140A13-D908-41DF-AB86-A84D33378369}" type="pres">
      <dgm:prSet presAssocID="{BD52823F-C789-40E0-B06D-99C4D9BFD081}" presName="sibTrans" presStyleCnt="0"/>
      <dgm:spPr/>
    </dgm:pt>
    <dgm:pt modelId="{D784409A-97D5-4AD0-89E3-B7571150267C}" type="pres">
      <dgm:prSet presAssocID="{B70B41A3-32A4-4C09-9FBB-FCEFA750956F}" presName="textNode" presStyleLbl="node1" presStyleIdx="10" presStyleCnt="11">
        <dgm:presLayoutVars>
          <dgm:bulletEnabled val="1"/>
        </dgm:presLayoutVars>
      </dgm:prSet>
      <dgm:spPr/>
      <dgm:t>
        <a:bodyPr/>
        <a:lstStyle/>
        <a:p>
          <a:endParaRPr lang="zh-TW" altLang="en-US"/>
        </a:p>
      </dgm:t>
    </dgm:pt>
  </dgm:ptLst>
  <dgm:cxnLst>
    <dgm:cxn modelId="{655075A5-014A-4524-A365-EE4629CF3625}" type="presOf" srcId="{A9BBDD1B-7E77-4CC4-9AC2-AF2E9A4E89B2}" destId="{AA1085E1-0C88-4179-A0EF-29910C9993B9}" srcOrd="0" destOrd="0" presId="urn:microsoft.com/office/officeart/2005/8/layout/hProcess9"/>
    <dgm:cxn modelId="{AD2D5808-9A36-4749-BE6F-BC5F5BE50AFD}" srcId="{1B81D677-3020-4F42-B187-C1501FFD9B7C}" destId="{52C88485-E809-419F-BB7D-23EBCBCDF13B}" srcOrd="2" destOrd="0" parTransId="{F8C0B144-0F33-4076-A361-F027061E1E7E}" sibTransId="{932C710E-FC6F-48D5-8A0A-F404F5B0E23A}"/>
    <dgm:cxn modelId="{016558DA-F812-48A1-9D31-788196056E4E}" type="presOf" srcId="{B70B41A3-32A4-4C09-9FBB-FCEFA750956F}" destId="{D784409A-97D5-4AD0-89E3-B7571150267C}" srcOrd="0" destOrd="0" presId="urn:microsoft.com/office/officeart/2005/8/layout/hProcess9"/>
    <dgm:cxn modelId="{005C32AD-9AD7-4832-8DDA-62BDD3C1F5E7}" type="presOf" srcId="{E3E807D6-3D7D-4A05-B506-DEBDE3CE6009}" destId="{EBD1C132-FDF8-4D30-9D76-F9214728169B}" srcOrd="0" destOrd="0" presId="urn:microsoft.com/office/officeart/2005/8/layout/hProcess9"/>
    <dgm:cxn modelId="{9A4FC955-E92F-40A0-A320-E637A23D1EFE}" type="presOf" srcId="{AB0D6A8F-072D-49A5-BD88-0DD74537C417}" destId="{05C5557D-DC25-469D-83AA-99600DBEF850}" srcOrd="0" destOrd="0" presId="urn:microsoft.com/office/officeart/2005/8/layout/hProcess9"/>
    <dgm:cxn modelId="{55102E7A-0EFA-415A-98B8-943C5260AC89}" type="presOf" srcId="{244D3602-4DE1-403C-AD6A-212EC89A8E85}" destId="{C09326C0-E187-440B-AFAB-5BC4863E70E5}" srcOrd="0" destOrd="0" presId="urn:microsoft.com/office/officeart/2005/8/layout/hProcess9"/>
    <dgm:cxn modelId="{116EB9D5-8816-4AD6-A291-39FC37902C60}" srcId="{1B81D677-3020-4F42-B187-C1501FFD9B7C}" destId="{A633A728-69E7-4BD3-8720-DF0C6E33CF3F}" srcOrd="1" destOrd="0" parTransId="{678D760C-F3C6-4BD5-92EB-83C9F8183232}" sibTransId="{9793A99F-970C-4B24-909F-A45FC1CD8284}"/>
    <dgm:cxn modelId="{A274D9A8-1FA8-4A8D-907D-FAE3E2638CDC}" srcId="{1B81D677-3020-4F42-B187-C1501FFD9B7C}" destId="{A9BBDD1B-7E77-4CC4-9AC2-AF2E9A4E89B2}" srcOrd="5" destOrd="0" parTransId="{2A6B498D-61E9-40CA-ABF8-2779C514B8FB}" sibTransId="{71E07B53-42F3-488D-ACF5-D8DA6EC878CE}"/>
    <dgm:cxn modelId="{C2B2FB49-329E-4FF4-A813-1BBC6ABBC937}" srcId="{1B81D677-3020-4F42-B187-C1501FFD9B7C}" destId="{BF45DDBF-E2A8-45A7-88CD-7D3CE95D0D0C}" srcOrd="9" destOrd="0" parTransId="{471F3FC8-A062-4E48-BD90-3666EDEEFFE4}" sibTransId="{BD52823F-C789-40E0-B06D-99C4D9BFD081}"/>
    <dgm:cxn modelId="{E3B528CE-5D62-4B6C-932A-E1ADD3841A9C}" type="presOf" srcId="{A916F06E-5972-485D-AF80-1E7B21E27EA2}" destId="{8DEF3149-129B-4D97-9E3C-B37584913EBA}" srcOrd="0" destOrd="0" presId="urn:microsoft.com/office/officeart/2005/8/layout/hProcess9"/>
    <dgm:cxn modelId="{3EE44128-077D-4ADF-A051-B842B0D88771}" type="presOf" srcId="{1B81D677-3020-4F42-B187-C1501FFD9B7C}" destId="{45A76C59-F6F6-488D-8BC5-1C85E25153F1}" srcOrd="0" destOrd="0" presId="urn:microsoft.com/office/officeart/2005/8/layout/hProcess9"/>
    <dgm:cxn modelId="{3AF05684-19AE-4B5D-9209-964BABE4BD4C}" srcId="{1B81D677-3020-4F42-B187-C1501FFD9B7C}" destId="{AB0D6A8F-072D-49A5-BD88-0DD74537C417}" srcOrd="8" destOrd="0" parTransId="{1BD05A50-0494-4D49-89AD-5F9BE88DD2A3}" sibTransId="{A5A0D5CA-AB6D-4B57-8696-8EF426F25D1E}"/>
    <dgm:cxn modelId="{6429C74C-CB32-4255-85D4-12A86E03F4BD}" type="presOf" srcId="{BA67B4F0-FC0D-4D0D-B364-1DE9758DA40E}" destId="{843F8A1C-BDC4-4A30-904C-A1B6761847B0}" srcOrd="0" destOrd="0" presId="urn:microsoft.com/office/officeart/2005/8/layout/hProcess9"/>
    <dgm:cxn modelId="{7B0CEB16-4B19-4170-997D-9F9CC9ED9F9E}" srcId="{1B81D677-3020-4F42-B187-C1501FFD9B7C}" destId="{BA67B4F0-FC0D-4D0D-B364-1DE9758DA40E}" srcOrd="4" destOrd="0" parTransId="{D7783DF2-7705-4435-8987-DD20F57FCAD7}" sibTransId="{51F3D010-98EB-47B2-9C2E-A098B67B3BED}"/>
    <dgm:cxn modelId="{8218B0D6-FE02-46A7-A2AE-FC9274EDAB09}" srcId="{1B81D677-3020-4F42-B187-C1501FFD9B7C}" destId="{A916F06E-5972-485D-AF80-1E7B21E27EA2}" srcOrd="3" destOrd="0" parTransId="{8D61231D-07F5-486B-B716-59E190A1D03C}" sibTransId="{60C45B2E-B890-46D7-930E-56F924946C36}"/>
    <dgm:cxn modelId="{66CD6009-D8B5-40EB-938F-ADD9EF68A4E3}" type="presOf" srcId="{A633A728-69E7-4BD3-8720-DF0C6E33CF3F}" destId="{FB146E87-C4B9-41E2-9655-63C1446939E8}" srcOrd="0" destOrd="0" presId="urn:microsoft.com/office/officeart/2005/8/layout/hProcess9"/>
    <dgm:cxn modelId="{F53FF177-61E6-44EC-9082-0A798628C1CF}" srcId="{1B81D677-3020-4F42-B187-C1501FFD9B7C}" destId="{244D3602-4DE1-403C-AD6A-212EC89A8E85}" srcOrd="7" destOrd="0" parTransId="{7C70D5DE-36EB-41F3-BF0C-CEB0FE120F68}" sibTransId="{CAE50D33-001B-49DA-8069-0E4E99158502}"/>
    <dgm:cxn modelId="{C6B39B36-C189-4744-A39D-FB025DA30F53}" type="presOf" srcId="{52C88485-E809-419F-BB7D-23EBCBCDF13B}" destId="{06C9449B-B48F-4137-B193-6A003F00D594}" srcOrd="0" destOrd="0" presId="urn:microsoft.com/office/officeart/2005/8/layout/hProcess9"/>
    <dgm:cxn modelId="{470D1903-431E-43F3-B281-61A95DEF52FB}" type="presOf" srcId="{BF45DDBF-E2A8-45A7-88CD-7D3CE95D0D0C}" destId="{BDE5D5C5-F4B7-4126-9F01-68625459F9FE}" srcOrd="0" destOrd="0" presId="urn:microsoft.com/office/officeart/2005/8/layout/hProcess9"/>
    <dgm:cxn modelId="{54883EF9-AD30-4E5A-94B5-380B0F1DA3FC}" srcId="{1B81D677-3020-4F42-B187-C1501FFD9B7C}" destId="{E3E807D6-3D7D-4A05-B506-DEBDE3CE6009}" srcOrd="0" destOrd="0" parTransId="{2D756FE7-7B82-44C2-91BA-62971EBB5C06}" sibTransId="{22F3B5B2-265F-441C-9C0F-D1C9E26BE526}"/>
    <dgm:cxn modelId="{57ED8638-D513-4F8B-9E9B-43FBA6A93045}" srcId="{1B81D677-3020-4F42-B187-C1501FFD9B7C}" destId="{0E9DC1A5-634D-45C2-82A2-A7514E98E92D}" srcOrd="6" destOrd="0" parTransId="{6717F034-708C-433D-9505-68FE564D93A7}" sibTransId="{66501769-D34E-41C3-B881-AEB8875E93D3}"/>
    <dgm:cxn modelId="{907FE0BB-AB4A-47C6-A3F2-C198F41D9CC0}" type="presOf" srcId="{0E9DC1A5-634D-45C2-82A2-A7514E98E92D}" destId="{F5B25684-6FA7-4DBC-9CAC-8C96ABB987BB}" srcOrd="0" destOrd="0" presId="urn:microsoft.com/office/officeart/2005/8/layout/hProcess9"/>
    <dgm:cxn modelId="{E68D0857-C007-45BA-8E5B-3E8A929A0391}" srcId="{1B81D677-3020-4F42-B187-C1501FFD9B7C}" destId="{B70B41A3-32A4-4C09-9FBB-FCEFA750956F}" srcOrd="10" destOrd="0" parTransId="{9331762A-AEBF-43A4-8E4D-469E15317E38}" sibTransId="{DD9F4D1D-9BA3-484C-B13F-B4A09A2ACFC2}"/>
    <dgm:cxn modelId="{7A1E0119-53D9-4D15-85F8-57293F2EB6E5}" type="presParOf" srcId="{45A76C59-F6F6-488D-8BC5-1C85E25153F1}" destId="{7F145610-7D60-455A-802E-7E474A9E4FEF}" srcOrd="0" destOrd="0" presId="urn:microsoft.com/office/officeart/2005/8/layout/hProcess9"/>
    <dgm:cxn modelId="{151C25E2-F74F-4ACF-BEF6-950DD9A75B4D}" type="presParOf" srcId="{45A76C59-F6F6-488D-8BC5-1C85E25153F1}" destId="{44FC4534-2B95-4C57-B775-C399224C9692}" srcOrd="1" destOrd="0" presId="urn:microsoft.com/office/officeart/2005/8/layout/hProcess9"/>
    <dgm:cxn modelId="{9F72C098-4FA0-4A27-B0FE-BA44CD3E304A}" type="presParOf" srcId="{44FC4534-2B95-4C57-B775-C399224C9692}" destId="{EBD1C132-FDF8-4D30-9D76-F9214728169B}" srcOrd="0" destOrd="0" presId="urn:microsoft.com/office/officeart/2005/8/layout/hProcess9"/>
    <dgm:cxn modelId="{15819C48-39B5-471A-96F5-5A835391B24D}" type="presParOf" srcId="{44FC4534-2B95-4C57-B775-C399224C9692}" destId="{9B4936BD-6CB8-4E3C-ADF8-F1DF77988B1C}" srcOrd="1" destOrd="0" presId="urn:microsoft.com/office/officeart/2005/8/layout/hProcess9"/>
    <dgm:cxn modelId="{F073EE56-9F4A-4CB8-AA72-23C5CF5C489C}" type="presParOf" srcId="{44FC4534-2B95-4C57-B775-C399224C9692}" destId="{FB146E87-C4B9-41E2-9655-63C1446939E8}" srcOrd="2" destOrd="0" presId="urn:microsoft.com/office/officeart/2005/8/layout/hProcess9"/>
    <dgm:cxn modelId="{2825358C-2179-4720-8581-596F6AD16F21}" type="presParOf" srcId="{44FC4534-2B95-4C57-B775-C399224C9692}" destId="{221E7C59-00ED-41AC-B17F-EF5F72136B27}" srcOrd="3" destOrd="0" presId="urn:microsoft.com/office/officeart/2005/8/layout/hProcess9"/>
    <dgm:cxn modelId="{6A15EDD4-94B8-4E85-A9FE-07949EEF26B5}" type="presParOf" srcId="{44FC4534-2B95-4C57-B775-C399224C9692}" destId="{06C9449B-B48F-4137-B193-6A003F00D594}" srcOrd="4" destOrd="0" presId="urn:microsoft.com/office/officeart/2005/8/layout/hProcess9"/>
    <dgm:cxn modelId="{09ADE2D9-2FEB-43AA-9FDA-CD975D5C494D}" type="presParOf" srcId="{44FC4534-2B95-4C57-B775-C399224C9692}" destId="{B486EE2D-6473-4122-8DDD-F3AE9FD0021E}" srcOrd="5" destOrd="0" presId="urn:microsoft.com/office/officeart/2005/8/layout/hProcess9"/>
    <dgm:cxn modelId="{B072A931-B47C-4CC3-898C-DAD476E4338E}" type="presParOf" srcId="{44FC4534-2B95-4C57-B775-C399224C9692}" destId="{8DEF3149-129B-4D97-9E3C-B37584913EBA}" srcOrd="6" destOrd="0" presId="urn:microsoft.com/office/officeart/2005/8/layout/hProcess9"/>
    <dgm:cxn modelId="{85CFFF52-DC6A-4B3A-B343-64047F66D546}" type="presParOf" srcId="{44FC4534-2B95-4C57-B775-C399224C9692}" destId="{727CBAF0-139E-4BE8-8459-CBF21537B0E9}" srcOrd="7" destOrd="0" presId="urn:microsoft.com/office/officeart/2005/8/layout/hProcess9"/>
    <dgm:cxn modelId="{E163F6D1-8641-49BA-8BCD-EF44EE2F034E}" type="presParOf" srcId="{44FC4534-2B95-4C57-B775-C399224C9692}" destId="{843F8A1C-BDC4-4A30-904C-A1B6761847B0}" srcOrd="8" destOrd="0" presId="urn:microsoft.com/office/officeart/2005/8/layout/hProcess9"/>
    <dgm:cxn modelId="{B0554E8C-7E25-499B-A7A7-6141052F96E7}" type="presParOf" srcId="{44FC4534-2B95-4C57-B775-C399224C9692}" destId="{C302FD70-7FEA-4201-AAF1-E4318A908B12}" srcOrd="9" destOrd="0" presId="urn:microsoft.com/office/officeart/2005/8/layout/hProcess9"/>
    <dgm:cxn modelId="{B6F74A9B-3474-4EF1-A0F3-FCAC94D7681C}" type="presParOf" srcId="{44FC4534-2B95-4C57-B775-C399224C9692}" destId="{AA1085E1-0C88-4179-A0EF-29910C9993B9}" srcOrd="10" destOrd="0" presId="urn:microsoft.com/office/officeart/2005/8/layout/hProcess9"/>
    <dgm:cxn modelId="{2D27C601-5140-436A-A9E1-81960F8B3E4D}" type="presParOf" srcId="{44FC4534-2B95-4C57-B775-C399224C9692}" destId="{894A5234-8A34-4939-8B61-071E767D1ADD}" srcOrd="11" destOrd="0" presId="urn:microsoft.com/office/officeart/2005/8/layout/hProcess9"/>
    <dgm:cxn modelId="{9CED0C30-3A3D-43EF-A2DE-FCD281BBAAA0}" type="presParOf" srcId="{44FC4534-2B95-4C57-B775-C399224C9692}" destId="{F5B25684-6FA7-4DBC-9CAC-8C96ABB987BB}" srcOrd="12" destOrd="0" presId="urn:microsoft.com/office/officeart/2005/8/layout/hProcess9"/>
    <dgm:cxn modelId="{26A80A14-678D-4220-8F70-4D79FAE19685}" type="presParOf" srcId="{44FC4534-2B95-4C57-B775-C399224C9692}" destId="{9E75F197-F96B-4461-A105-8F6B01BC7E16}" srcOrd="13" destOrd="0" presId="urn:microsoft.com/office/officeart/2005/8/layout/hProcess9"/>
    <dgm:cxn modelId="{251EAA9A-8CA7-4F67-B474-E9E2234051F9}" type="presParOf" srcId="{44FC4534-2B95-4C57-B775-C399224C9692}" destId="{C09326C0-E187-440B-AFAB-5BC4863E70E5}" srcOrd="14" destOrd="0" presId="urn:microsoft.com/office/officeart/2005/8/layout/hProcess9"/>
    <dgm:cxn modelId="{1D0752A4-CC9D-41CA-BFDD-3ACAA64C5968}" type="presParOf" srcId="{44FC4534-2B95-4C57-B775-C399224C9692}" destId="{18D98B72-5CFC-4186-8DF2-82E1E88655B0}" srcOrd="15" destOrd="0" presId="urn:microsoft.com/office/officeart/2005/8/layout/hProcess9"/>
    <dgm:cxn modelId="{EB77A22F-30DA-4165-B42A-CDE6BDCA2689}" type="presParOf" srcId="{44FC4534-2B95-4C57-B775-C399224C9692}" destId="{05C5557D-DC25-469D-83AA-99600DBEF850}" srcOrd="16" destOrd="0" presId="urn:microsoft.com/office/officeart/2005/8/layout/hProcess9"/>
    <dgm:cxn modelId="{5471BD19-82F6-4FB5-BB25-401A261809F4}" type="presParOf" srcId="{44FC4534-2B95-4C57-B775-C399224C9692}" destId="{B2D7FA5E-5211-4E5B-9ACB-36D58712435A}" srcOrd="17" destOrd="0" presId="urn:microsoft.com/office/officeart/2005/8/layout/hProcess9"/>
    <dgm:cxn modelId="{0BFBC0B0-232E-419E-A1EF-0DE093720B28}" type="presParOf" srcId="{44FC4534-2B95-4C57-B775-C399224C9692}" destId="{BDE5D5C5-F4B7-4126-9F01-68625459F9FE}" srcOrd="18" destOrd="0" presId="urn:microsoft.com/office/officeart/2005/8/layout/hProcess9"/>
    <dgm:cxn modelId="{88681DFC-2C5C-4411-B9F1-510A147608A0}" type="presParOf" srcId="{44FC4534-2B95-4C57-B775-C399224C9692}" destId="{EB140A13-D908-41DF-AB86-A84D33378369}" srcOrd="19" destOrd="0" presId="urn:microsoft.com/office/officeart/2005/8/layout/hProcess9"/>
    <dgm:cxn modelId="{6BEDFB67-4AE9-4EB7-974F-E151E7C5055D}" type="presParOf" srcId="{44FC4534-2B95-4C57-B775-C399224C9692}" destId="{D784409A-97D5-4AD0-89E3-B7571150267C}"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5977A50-FB40-46DB-9FF1-8FBC6D30D14B}" type="doc">
      <dgm:prSet loTypeId="urn:microsoft.com/office/officeart/2005/8/layout/chevron1" loCatId="process" qsTypeId="urn:microsoft.com/office/officeart/2005/8/quickstyle/3d3" qsCatId="3D" csTypeId="urn:microsoft.com/office/officeart/2005/8/colors/colorful1" csCatId="colorful" phldr="1"/>
      <dgm:spPr/>
    </dgm:pt>
    <dgm:pt modelId="{5D4A0A80-0619-4FDE-9D3C-DBAE9DF3EF8C}">
      <dgm:prSet phldrT="[文字]"/>
      <dgm:spPr/>
      <dgm:t>
        <a:bodyPr/>
        <a:lstStyle/>
        <a:p>
          <a:r>
            <a:rPr lang="zh-TW" altLang="en-US" b="1" dirty="0" smtClean="0">
              <a:latin typeface="+mj-ea"/>
              <a:ea typeface="+mj-ea"/>
            </a:rPr>
            <a:t>公開招標</a:t>
          </a:r>
          <a:endParaRPr lang="zh-TW" altLang="en-US" b="1" dirty="0">
            <a:latin typeface="+mj-ea"/>
            <a:ea typeface="+mj-ea"/>
          </a:endParaRPr>
        </a:p>
      </dgm:t>
    </dgm:pt>
    <dgm:pt modelId="{2AA4274C-ED56-465E-BEBF-151824330406}" type="parTrans" cxnId="{70673978-11D3-49CE-9A8B-F18BAA1325E0}">
      <dgm:prSet/>
      <dgm:spPr/>
      <dgm:t>
        <a:bodyPr/>
        <a:lstStyle/>
        <a:p>
          <a:endParaRPr lang="zh-TW" altLang="en-US" b="1">
            <a:latin typeface="+mj-ea"/>
            <a:ea typeface="+mj-ea"/>
          </a:endParaRPr>
        </a:p>
      </dgm:t>
    </dgm:pt>
    <dgm:pt modelId="{91931D44-C10A-4763-A8D0-A204CCDC9AA5}" type="sibTrans" cxnId="{70673978-11D3-49CE-9A8B-F18BAA1325E0}">
      <dgm:prSet/>
      <dgm:spPr/>
      <dgm:t>
        <a:bodyPr/>
        <a:lstStyle/>
        <a:p>
          <a:endParaRPr lang="zh-TW" altLang="en-US" b="1">
            <a:latin typeface="+mj-ea"/>
            <a:ea typeface="+mj-ea"/>
          </a:endParaRPr>
        </a:p>
      </dgm:t>
    </dgm:pt>
    <dgm:pt modelId="{09C26F63-5E12-4517-9BD4-855D52B1853A}">
      <dgm:prSet phldrT="[文字]"/>
      <dgm:spPr/>
      <dgm:t>
        <a:bodyPr/>
        <a:lstStyle/>
        <a:p>
          <a:r>
            <a:rPr lang="en-US" altLang="zh-TW" b="1" dirty="0" smtClean="0">
              <a:latin typeface="+mj-ea"/>
              <a:ea typeface="+mj-ea"/>
            </a:rPr>
            <a:t>1.35</a:t>
          </a:r>
          <a:r>
            <a:rPr lang="zh-TW" altLang="en-US" b="1" dirty="0" smtClean="0">
              <a:latin typeface="+mj-ea"/>
              <a:ea typeface="+mj-ea"/>
            </a:rPr>
            <a:t>次</a:t>
          </a:r>
          <a:endParaRPr lang="zh-TW" altLang="en-US" b="1" dirty="0">
            <a:latin typeface="+mj-ea"/>
            <a:ea typeface="+mj-ea"/>
          </a:endParaRPr>
        </a:p>
      </dgm:t>
    </dgm:pt>
    <dgm:pt modelId="{8E44B20E-18DA-44B1-9FAA-25EF6E562281}" type="parTrans" cxnId="{7FA22572-C7F3-4C35-90A6-BB48E5895291}">
      <dgm:prSet/>
      <dgm:spPr/>
      <dgm:t>
        <a:bodyPr/>
        <a:lstStyle/>
        <a:p>
          <a:endParaRPr lang="zh-TW" altLang="en-US" b="1">
            <a:latin typeface="+mj-ea"/>
            <a:ea typeface="+mj-ea"/>
          </a:endParaRPr>
        </a:p>
      </dgm:t>
    </dgm:pt>
    <dgm:pt modelId="{B70533CF-5994-43A0-9563-F1A0C7195F36}" type="sibTrans" cxnId="{7FA22572-C7F3-4C35-90A6-BB48E5895291}">
      <dgm:prSet/>
      <dgm:spPr/>
      <dgm:t>
        <a:bodyPr/>
        <a:lstStyle/>
        <a:p>
          <a:endParaRPr lang="zh-TW" altLang="en-US" b="1">
            <a:latin typeface="+mj-ea"/>
            <a:ea typeface="+mj-ea"/>
          </a:endParaRPr>
        </a:p>
      </dgm:t>
    </dgm:pt>
    <dgm:pt modelId="{FB9F1F8D-CCAF-48A4-AC1F-CBEC3A32027A}">
      <dgm:prSet phldrT="[文字]"/>
      <dgm:spPr/>
      <dgm:t>
        <a:bodyPr/>
        <a:lstStyle/>
        <a:p>
          <a:r>
            <a:rPr lang="zh-TW" altLang="en-US" b="1" dirty="0" smtClean="0">
              <a:latin typeface="+mj-ea"/>
              <a:ea typeface="+mj-ea"/>
            </a:rPr>
            <a:t>決標</a:t>
          </a:r>
          <a:endParaRPr lang="zh-TW" altLang="en-US" b="1" dirty="0">
            <a:latin typeface="+mj-ea"/>
            <a:ea typeface="+mj-ea"/>
          </a:endParaRPr>
        </a:p>
      </dgm:t>
    </dgm:pt>
    <dgm:pt modelId="{45B22844-07EF-4EBA-A0F8-AB7247D13F3F}" type="parTrans" cxnId="{5BFD7A28-6534-4C59-96DF-35DA43C209FB}">
      <dgm:prSet/>
      <dgm:spPr/>
      <dgm:t>
        <a:bodyPr/>
        <a:lstStyle/>
        <a:p>
          <a:endParaRPr lang="zh-TW" altLang="en-US" b="1">
            <a:latin typeface="+mj-ea"/>
            <a:ea typeface="+mj-ea"/>
          </a:endParaRPr>
        </a:p>
      </dgm:t>
    </dgm:pt>
    <dgm:pt modelId="{7B076072-90D9-47F7-BE5E-8CC32D19EE87}" type="sibTrans" cxnId="{5BFD7A28-6534-4C59-96DF-35DA43C209FB}">
      <dgm:prSet/>
      <dgm:spPr/>
      <dgm:t>
        <a:bodyPr/>
        <a:lstStyle/>
        <a:p>
          <a:endParaRPr lang="zh-TW" altLang="en-US" b="1">
            <a:latin typeface="+mj-ea"/>
            <a:ea typeface="+mj-ea"/>
          </a:endParaRPr>
        </a:p>
      </dgm:t>
    </dgm:pt>
    <dgm:pt modelId="{A14ABBC5-2954-42E3-B262-9D10F42E17B4}" type="pres">
      <dgm:prSet presAssocID="{C5977A50-FB40-46DB-9FF1-8FBC6D30D14B}" presName="Name0" presStyleCnt="0">
        <dgm:presLayoutVars>
          <dgm:dir/>
          <dgm:animLvl val="lvl"/>
          <dgm:resizeHandles val="exact"/>
        </dgm:presLayoutVars>
      </dgm:prSet>
      <dgm:spPr/>
    </dgm:pt>
    <dgm:pt modelId="{821E54DD-925F-4281-BA5E-98ACB8A9FCEB}" type="pres">
      <dgm:prSet presAssocID="{5D4A0A80-0619-4FDE-9D3C-DBAE9DF3EF8C}" presName="parTxOnly" presStyleLbl="node1" presStyleIdx="0" presStyleCnt="3">
        <dgm:presLayoutVars>
          <dgm:chMax val="0"/>
          <dgm:chPref val="0"/>
          <dgm:bulletEnabled val="1"/>
        </dgm:presLayoutVars>
      </dgm:prSet>
      <dgm:spPr/>
      <dgm:t>
        <a:bodyPr/>
        <a:lstStyle/>
        <a:p>
          <a:endParaRPr lang="zh-TW" altLang="en-US"/>
        </a:p>
      </dgm:t>
    </dgm:pt>
    <dgm:pt modelId="{7643DBB1-81B4-4760-B581-11B662D88A24}" type="pres">
      <dgm:prSet presAssocID="{91931D44-C10A-4763-A8D0-A204CCDC9AA5}" presName="parTxOnlySpace" presStyleCnt="0"/>
      <dgm:spPr/>
    </dgm:pt>
    <dgm:pt modelId="{5B2BD1B1-9F6D-4046-8123-207840843E91}" type="pres">
      <dgm:prSet presAssocID="{09C26F63-5E12-4517-9BD4-855D52B1853A}" presName="parTxOnly" presStyleLbl="node1" presStyleIdx="1" presStyleCnt="3">
        <dgm:presLayoutVars>
          <dgm:chMax val="0"/>
          <dgm:chPref val="0"/>
          <dgm:bulletEnabled val="1"/>
        </dgm:presLayoutVars>
      </dgm:prSet>
      <dgm:spPr/>
      <dgm:t>
        <a:bodyPr/>
        <a:lstStyle/>
        <a:p>
          <a:endParaRPr lang="zh-TW" altLang="en-US"/>
        </a:p>
      </dgm:t>
    </dgm:pt>
    <dgm:pt modelId="{7DBEBCF7-04CD-474E-834C-CFF01656D747}" type="pres">
      <dgm:prSet presAssocID="{B70533CF-5994-43A0-9563-F1A0C7195F36}" presName="parTxOnlySpace" presStyleCnt="0"/>
      <dgm:spPr/>
    </dgm:pt>
    <dgm:pt modelId="{6540E0FB-CF19-43CC-ACFF-2AAD73EC8B28}" type="pres">
      <dgm:prSet presAssocID="{FB9F1F8D-CCAF-48A4-AC1F-CBEC3A32027A}" presName="parTxOnly" presStyleLbl="node1" presStyleIdx="2" presStyleCnt="3">
        <dgm:presLayoutVars>
          <dgm:chMax val="0"/>
          <dgm:chPref val="0"/>
          <dgm:bulletEnabled val="1"/>
        </dgm:presLayoutVars>
      </dgm:prSet>
      <dgm:spPr/>
      <dgm:t>
        <a:bodyPr/>
        <a:lstStyle/>
        <a:p>
          <a:endParaRPr lang="zh-TW" altLang="en-US"/>
        </a:p>
      </dgm:t>
    </dgm:pt>
  </dgm:ptLst>
  <dgm:cxnLst>
    <dgm:cxn modelId="{4DA47492-F7E8-4341-9C03-55BB0F7C0DFB}" type="presOf" srcId="{C5977A50-FB40-46DB-9FF1-8FBC6D30D14B}" destId="{A14ABBC5-2954-42E3-B262-9D10F42E17B4}" srcOrd="0" destOrd="0" presId="urn:microsoft.com/office/officeart/2005/8/layout/chevron1"/>
    <dgm:cxn modelId="{70673978-11D3-49CE-9A8B-F18BAA1325E0}" srcId="{C5977A50-FB40-46DB-9FF1-8FBC6D30D14B}" destId="{5D4A0A80-0619-4FDE-9D3C-DBAE9DF3EF8C}" srcOrd="0" destOrd="0" parTransId="{2AA4274C-ED56-465E-BEBF-151824330406}" sibTransId="{91931D44-C10A-4763-A8D0-A204CCDC9AA5}"/>
    <dgm:cxn modelId="{C2705863-49A1-47B2-BAEF-E914720EE8DC}" type="presOf" srcId="{5D4A0A80-0619-4FDE-9D3C-DBAE9DF3EF8C}" destId="{821E54DD-925F-4281-BA5E-98ACB8A9FCEB}" srcOrd="0" destOrd="0" presId="urn:microsoft.com/office/officeart/2005/8/layout/chevron1"/>
    <dgm:cxn modelId="{733D14DA-1632-4699-B6A1-B6ABBD3200F1}" type="presOf" srcId="{FB9F1F8D-CCAF-48A4-AC1F-CBEC3A32027A}" destId="{6540E0FB-CF19-43CC-ACFF-2AAD73EC8B28}" srcOrd="0" destOrd="0" presId="urn:microsoft.com/office/officeart/2005/8/layout/chevron1"/>
    <dgm:cxn modelId="{7490F51B-8546-413B-8782-2F4EA7648DC1}" type="presOf" srcId="{09C26F63-5E12-4517-9BD4-855D52B1853A}" destId="{5B2BD1B1-9F6D-4046-8123-207840843E91}" srcOrd="0" destOrd="0" presId="urn:microsoft.com/office/officeart/2005/8/layout/chevron1"/>
    <dgm:cxn modelId="{5BFD7A28-6534-4C59-96DF-35DA43C209FB}" srcId="{C5977A50-FB40-46DB-9FF1-8FBC6D30D14B}" destId="{FB9F1F8D-CCAF-48A4-AC1F-CBEC3A32027A}" srcOrd="2" destOrd="0" parTransId="{45B22844-07EF-4EBA-A0F8-AB7247D13F3F}" sibTransId="{7B076072-90D9-47F7-BE5E-8CC32D19EE87}"/>
    <dgm:cxn modelId="{7FA22572-C7F3-4C35-90A6-BB48E5895291}" srcId="{C5977A50-FB40-46DB-9FF1-8FBC6D30D14B}" destId="{09C26F63-5E12-4517-9BD4-855D52B1853A}" srcOrd="1" destOrd="0" parTransId="{8E44B20E-18DA-44B1-9FAA-25EF6E562281}" sibTransId="{B70533CF-5994-43A0-9563-F1A0C7195F36}"/>
    <dgm:cxn modelId="{7D915850-0A3B-45B4-B430-A6DEAE139319}" type="presParOf" srcId="{A14ABBC5-2954-42E3-B262-9D10F42E17B4}" destId="{821E54DD-925F-4281-BA5E-98ACB8A9FCEB}" srcOrd="0" destOrd="0" presId="urn:microsoft.com/office/officeart/2005/8/layout/chevron1"/>
    <dgm:cxn modelId="{D2A4EF68-1B1C-4AC3-8337-A595CA780EC2}" type="presParOf" srcId="{A14ABBC5-2954-42E3-B262-9D10F42E17B4}" destId="{7643DBB1-81B4-4760-B581-11B662D88A24}" srcOrd="1" destOrd="0" presId="urn:microsoft.com/office/officeart/2005/8/layout/chevron1"/>
    <dgm:cxn modelId="{60CB7CF7-D03C-4EED-91B7-FCA7E6F8073E}" type="presParOf" srcId="{A14ABBC5-2954-42E3-B262-9D10F42E17B4}" destId="{5B2BD1B1-9F6D-4046-8123-207840843E91}" srcOrd="2" destOrd="0" presId="urn:microsoft.com/office/officeart/2005/8/layout/chevron1"/>
    <dgm:cxn modelId="{C4225D7E-6810-4BF6-B209-80F970D41549}" type="presParOf" srcId="{A14ABBC5-2954-42E3-B262-9D10F42E17B4}" destId="{7DBEBCF7-04CD-474E-834C-CFF01656D747}" srcOrd="3" destOrd="0" presId="urn:microsoft.com/office/officeart/2005/8/layout/chevron1"/>
    <dgm:cxn modelId="{B0ED90BD-40E1-4C7F-A866-5A2E4FA8F457}" type="presParOf" srcId="{A14ABBC5-2954-42E3-B262-9D10F42E17B4}" destId="{6540E0FB-CF19-43CC-ACFF-2AAD73EC8B2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5977A50-FB40-46DB-9FF1-8FBC6D30D14B}" type="doc">
      <dgm:prSet loTypeId="urn:microsoft.com/office/officeart/2005/8/layout/chevron1" loCatId="process" qsTypeId="urn:microsoft.com/office/officeart/2005/8/quickstyle/3d3" qsCatId="3D" csTypeId="urn:microsoft.com/office/officeart/2005/8/colors/colorful1" csCatId="colorful" phldr="1"/>
      <dgm:spPr/>
    </dgm:pt>
    <dgm:pt modelId="{5D4A0A80-0619-4FDE-9D3C-DBAE9DF3EF8C}">
      <dgm:prSet phldrT="[文字]"/>
      <dgm:spPr/>
      <dgm:t>
        <a:bodyPr/>
        <a:lstStyle/>
        <a:p>
          <a:r>
            <a:rPr lang="zh-TW" altLang="en-US" b="1" dirty="0" smtClean="0">
              <a:latin typeface="+mj-ea"/>
              <a:ea typeface="+mj-ea"/>
            </a:rPr>
            <a:t>採購法</a:t>
          </a:r>
          <a:r>
            <a:rPr lang="en-US" altLang="zh-TW" b="1" dirty="0" smtClean="0">
              <a:latin typeface="+mj-ea"/>
              <a:ea typeface="+mj-ea"/>
            </a:rPr>
            <a:t>105</a:t>
          </a:r>
          <a:r>
            <a:rPr lang="zh-TW" altLang="en-US" b="1" dirty="0" smtClean="0">
              <a:latin typeface="+mj-ea"/>
              <a:ea typeface="+mj-ea"/>
            </a:rPr>
            <a:t>緊急採購</a:t>
          </a:r>
          <a:endParaRPr lang="zh-TW" altLang="en-US" b="1" dirty="0">
            <a:latin typeface="+mj-ea"/>
            <a:ea typeface="+mj-ea"/>
          </a:endParaRPr>
        </a:p>
      </dgm:t>
    </dgm:pt>
    <dgm:pt modelId="{2AA4274C-ED56-465E-BEBF-151824330406}" type="parTrans" cxnId="{70673978-11D3-49CE-9A8B-F18BAA1325E0}">
      <dgm:prSet/>
      <dgm:spPr/>
      <dgm:t>
        <a:bodyPr/>
        <a:lstStyle/>
        <a:p>
          <a:endParaRPr lang="zh-TW" altLang="en-US" b="1">
            <a:latin typeface="+mj-ea"/>
            <a:ea typeface="+mj-ea"/>
          </a:endParaRPr>
        </a:p>
      </dgm:t>
    </dgm:pt>
    <dgm:pt modelId="{91931D44-C10A-4763-A8D0-A204CCDC9AA5}" type="sibTrans" cxnId="{70673978-11D3-49CE-9A8B-F18BAA1325E0}">
      <dgm:prSet/>
      <dgm:spPr/>
      <dgm:t>
        <a:bodyPr/>
        <a:lstStyle/>
        <a:p>
          <a:endParaRPr lang="zh-TW" altLang="en-US" b="1">
            <a:latin typeface="+mj-ea"/>
            <a:ea typeface="+mj-ea"/>
          </a:endParaRPr>
        </a:p>
      </dgm:t>
    </dgm:pt>
    <dgm:pt modelId="{09C26F63-5E12-4517-9BD4-855D52B1853A}">
      <dgm:prSet phldrT="[文字]"/>
      <dgm:spPr/>
      <dgm:t>
        <a:bodyPr/>
        <a:lstStyle/>
        <a:p>
          <a:r>
            <a:rPr lang="en-US" altLang="zh-TW" b="1" dirty="0" smtClean="0">
              <a:latin typeface="+mj-ea"/>
              <a:ea typeface="+mj-ea"/>
            </a:rPr>
            <a:t>&lt;&lt;&lt;1.35</a:t>
          </a:r>
          <a:r>
            <a:rPr lang="zh-TW" altLang="en-US" b="1" dirty="0" smtClean="0">
              <a:latin typeface="+mj-ea"/>
              <a:ea typeface="+mj-ea"/>
            </a:rPr>
            <a:t>次</a:t>
          </a:r>
          <a:endParaRPr lang="zh-TW" altLang="en-US" b="1" dirty="0">
            <a:latin typeface="+mj-ea"/>
            <a:ea typeface="+mj-ea"/>
          </a:endParaRPr>
        </a:p>
      </dgm:t>
    </dgm:pt>
    <dgm:pt modelId="{8E44B20E-18DA-44B1-9FAA-25EF6E562281}" type="parTrans" cxnId="{7FA22572-C7F3-4C35-90A6-BB48E5895291}">
      <dgm:prSet/>
      <dgm:spPr/>
      <dgm:t>
        <a:bodyPr/>
        <a:lstStyle/>
        <a:p>
          <a:endParaRPr lang="zh-TW" altLang="en-US" b="1">
            <a:latin typeface="+mj-ea"/>
            <a:ea typeface="+mj-ea"/>
          </a:endParaRPr>
        </a:p>
      </dgm:t>
    </dgm:pt>
    <dgm:pt modelId="{B70533CF-5994-43A0-9563-F1A0C7195F36}" type="sibTrans" cxnId="{7FA22572-C7F3-4C35-90A6-BB48E5895291}">
      <dgm:prSet/>
      <dgm:spPr/>
      <dgm:t>
        <a:bodyPr/>
        <a:lstStyle/>
        <a:p>
          <a:endParaRPr lang="zh-TW" altLang="en-US" b="1">
            <a:latin typeface="+mj-ea"/>
            <a:ea typeface="+mj-ea"/>
          </a:endParaRPr>
        </a:p>
      </dgm:t>
    </dgm:pt>
    <dgm:pt modelId="{FB9F1F8D-CCAF-48A4-AC1F-CBEC3A32027A}">
      <dgm:prSet phldrT="[文字]"/>
      <dgm:spPr/>
      <dgm:t>
        <a:bodyPr/>
        <a:lstStyle/>
        <a:p>
          <a:r>
            <a:rPr lang="zh-TW" altLang="en-US" b="1" dirty="0" smtClean="0">
              <a:latin typeface="+mj-ea"/>
              <a:ea typeface="+mj-ea"/>
            </a:rPr>
            <a:t>決標</a:t>
          </a:r>
          <a:endParaRPr lang="zh-TW" altLang="en-US" b="1" dirty="0">
            <a:latin typeface="+mj-ea"/>
            <a:ea typeface="+mj-ea"/>
          </a:endParaRPr>
        </a:p>
      </dgm:t>
    </dgm:pt>
    <dgm:pt modelId="{45B22844-07EF-4EBA-A0F8-AB7247D13F3F}" type="parTrans" cxnId="{5BFD7A28-6534-4C59-96DF-35DA43C209FB}">
      <dgm:prSet/>
      <dgm:spPr/>
      <dgm:t>
        <a:bodyPr/>
        <a:lstStyle/>
        <a:p>
          <a:endParaRPr lang="zh-TW" altLang="en-US" b="1">
            <a:latin typeface="+mj-ea"/>
            <a:ea typeface="+mj-ea"/>
          </a:endParaRPr>
        </a:p>
      </dgm:t>
    </dgm:pt>
    <dgm:pt modelId="{7B076072-90D9-47F7-BE5E-8CC32D19EE87}" type="sibTrans" cxnId="{5BFD7A28-6534-4C59-96DF-35DA43C209FB}">
      <dgm:prSet/>
      <dgm:spPr/>
      <dgm:t>
        <a:bodyPr/>
        <a:lstStyle/>
        <a:p>
          <a:endParaRPr lang="zh-TW" altLang="en-US" b="1">
            <a:latin typeface="+mj-ea"/>
            <a:ea typeface="+mj-ea"/>
          </a:endParaRPr>
        </a:p>
      </dgm:t>
    </dgm:pt>
    <dgm:pt modelId="{A14ABBC5-2954-42E3-B262-9D10F42E17B4}" type="pres">
      <dgm:prSet presAssocID="{C5977A50-FB40-46DB-9FF1-8FBC6D30D14B}" presName="Name0" presStyleCnt="0">
        <dgm:presLayoutVars>
          <dgm:dir/>
          <dgm:animLvl val="lvl"/>
          <dgm:resizeHandles val="exact"/>
        </dgm:presLayoutVars>
      </dgm:prSet>
      <dgm:spPr/>
    </dgm:pt>
    <dgm:pt modelId="{821E54DD-925F-4281-BA5E-98ACB8A9FCEB}" type="pres">
      <dgm:prSet presAssocID="{5D4A0A80-0619-4FDE-9D3C-DBAE9DF3EF8C}" presName="parTxOnly" presStyleLbl="node1" presStyleIdx="0" presStyleCnt="3">
        <dgm:presLayoutVars>
          <dgm:chMax val="0"/>
          <dgm:chPref val="0"/>
          <dgm:bulletEnabled val="1"/>
        </dgm:presLayoutVars>
      </dgm:prSet>
      <dgm:spPr/>
      <dgm:t>
        <a:bodyPr/>
        <a:lstStyle/>
        <a:p>
          <a:endParaRPr lang="zh-TW" altLang="en-US"/>
        </a:p>
      </dgm:t>
    </dgm:pt>
    <dgm:pt modelId="{7643DBB1-81B4-4760-B581-11B662D88A24}" type="pres">
      <dgm:prSet presAssocID="{91931D44-C10A-4763-A8D0-A204CCDC9AA5}" presName="parTxOnlySpace" presStyleCnt="0"/>
      <dgm:spPr/>
    </dgm:pt>
    <dgm:pt modelId="{5B2BD1B1-9F6D-4046-8123-207840843E91}" type="pres">
      <dgm:prSet presAssocID="{09C26F63-5E12-4517-9BD4-855D52B1853A}" presName="parTxOnly" presStyleLbl="node1" presStyleIdx="1" presStyleCnt="3" custScaleX="111584">
        <dgm:presLayoutVars>
          <dgm:chMax val="0"/>
          <dgm:chPref val="0"/>
          <dgm:bulletEnabled val="1"/>
        </dgm:presLayoutVars>
      </dgm:prSet>
      <dgm:spPr/>
      <dgm:t>
        <a:bodyPr/>
        <a:lstStyle/>
        <a:p>
          <a:endParaRPr lang="zh-TW" altLang="en-US"/>
        </a:p>
      </dgm:t>
    </dgm:pt>
    <dgm:pt modelId="{7DBEBCF7-04CD-474E-834C-CFF01656D747}" type="pres">
      <dgm:prSet presAssocID="{B70533CF-5994-43A0-9563-F1A0C7195F36}" presName="parTxOnlySpace" presStyleCnt="0"/>
      <dgm:spPr/>
    </dgm:pt>
    <dgm:pt modelId="{6540E0FB-CF19-43CC-ACFF-2AAD73EC8B28}" type="pres">
      <dgm:prSet presAssocID="{FB9F1F8D-CCAF-48A4-AC1F-CBEC3A32027A}" presName="parTxOnly" presStyleLbl="node1" presStyleIdx="2" presStyleCnt="3">
        <dgm:presLayoutVars>
          <dgm:chMax val="0"/>
          <dgm:chPref val="0"/>
          <dgm:bulletEnabled val="1"/>
        </dgm:presLayoutVars>
      </dgm:prSet>
      <dgm:spPr/>
      <dgm:t>
        <a:bodyPr/>
        <a:lstStyle/>
        <a:p>
          <a:endParaRPr lang="zh-TW" altLang="en-US"/>
        </a:p>
      </dgm:t>
    </dgm:pt>
  </dgm:ptLst>
  <dgm:cxnLst>
    <dgm:cxn modelId="{C950BAFD-7943-4F25-BBFF-C00B7CF8DDE2}" type="presOf" srcId="{09C26F63-5E12-4517-9BD4-855D52B1853A}" destId="{5B2BD1B1-9F6D-4046-8123-207840843E91}" srcOrd="0" destOrd="0" presId="urn:microsoft.com/office/officeart/2005/8/layout/chevron1"/>
    <dgm:cxn modelId="{70673978-11D3-49CE-9A8B-F18BAA1325E0}" srcId="{C5977A50-FB40-46DB-9FF1-8FBC6D30D14B}" destId="{5D4A0A80-0619-4FDE-9D3C-DBAE9DF3EF8C}" srcOrd="0" destOrd="0" parTransId="{2AA4274C-ED56-465E-BEBF-151824330406}" sibTransId="{91931D44-C10A-4763-A8D0-A204CCDC9AA5}"/>
    <dgm:cxn modelId="{D0E9A480-D62A-4EB6-AA1B-48E2B42AA981}" type="presOf" srcId="{C5977A50-FB40-46DB-9FF1-8FBC6D30D14B}" destId="{A14ABBC5-2954-42E3-B262-9D10F42E17B4}" srcOrd="0" destOrd="0" presId="urn:microsoft.com/office/officeart/2005/8/layout/chevron1"/>
    <dgm:cxn modelId="{4C362418-6627-4EA0-A8CC-F6088A375E7B}" type="presOf" srcId="{FB9F1F8D-CCAF-48A4-AC1F-CBEC3A32027A}" destId="{6540E0FB-CF19-43CC-ACFF-2AAD73EC8B28}" srcOrd="0" destOrd="0" presId="urn:microsoft.com/office/officeart/2005/8/layout/chevron1"/>
    <dgm:cxn modelId="{522B43D3-7C7F-4AD9-8971-9E5CC329A459}" type="presOf" srcId="{5D4A0A80-0619-4FDE-9D3C-DBAE9DF3EF8C}" destId="{821E54DD-925F-4281-BA5E-98ACB8A9FCEB}" srcOrd="0" destOrd="0" presId="urn:microsoft.com/office/officeart/2005/8/layout/chevron1"/>
    <dgm:cxn modelId="{5BFD7A28-6534-4C59-96DF-35DA43C209FB}" srcId="{C5977A50-FB40-46DB-9FF1-8FBC6D30D14B}" destId="{FB9F1F8D-CCAF-48A4-AC1F-CBEC3A32027A}" srcOrd="2" destOrd="0" parTransId="{45B22844-07EF-4EBA-A0F8-AB7247D13F3F}" sibTransId="{7B076072-90D9-47F7-BE5E-8CC32D19EE87}"/>
    <dgm:cxn modelId="{7FA22572-C7F3-4C35-90A6-BB48E5895291}" srcId="{C5977A50-FB40-46DB-9FF1-8FBC6D30D14B}" destId="{09C26F63-5E12-4517-9BD4-855D52B1853A}" srcOrd="1" destOrd="0" parTransId="{8E44B20E-18DA-44B1-9FAA-25EF6E562281}" sibTransId="{B70533CF-5994-43A0-9563-F1A0C7195F36}"/>
    <dgm:cxn modelId="{23D6EE3B-7405-4428-82B6-B4E090C461A2}" type="presParOf" srcId="{A14ABBC5-2954-42E3-B262-9D10F42E17B4}" destId="{821E54DD-925F-4281-BA5E-98ACB8A9FCEB}" srcOrd="0" destOrd="0" presId="urn:microsoft.com/office/officeart/2005/8/layout/chevron1"/>
    <dgm:cxn modelId="{624C9B6B-EB86-43A2-AF50-AB4FC3088A44}" type="presParOf" srcId="{A14ABBC5-2954-42E3-B262-9D10F42E17B4}" destId="{7643DBB1-81B4-4760-B581-11B662D88A24}" srcOrd="1" destOrd="0" presId="urn:microsoft.com/office/officeart/2005/8/layout/chevron1"/>
    <dgm:cxn modelId="{AF68F085-8CF9-4E2D-B920-7EF933FD53A2}" type="presParOf" srcId="{A14ABBC5-2954-42E3-B262-9D10F42E17B4}" destId="{5B2BD1B1-9F6D-4046-8123-207840843E91}" srcOrd="2" destOrd="0" presId="urn:microsoft.com/office/officeart/2005/8/layout/chevron1"/>
    <dgm:cxn modelId="{62342387-5F0A-4CF0-A384-3ED0F2306AB9}" type="presParOf" srcId="{A14ABBC5-2954-42E3-B262-9D10F42E17B4}" destId="{7DBEBCF7-04CD-474E-834C-CFF01656D747}" srcOrd="3" destOrd="0" presId="urn:microsoft.com/office/officeart/2005/8/layout/chevron1"/>
    <dgm:cxn modelId="{4F6588FF-FC52-4BC9-901F-706F97329320}" type="presParOf" srcId="{A14ABBC5-2954-42E3-B262-9D10F42E17B4}" destId="{6540E0FB-CF19-43CC-ACFF-2AAD73EC8B2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D11BE6F-4B2C-4B21-88F7-C971FA87C475}"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zh-TW" altLang="en-US"/>
        </a:p>
      </dgm:t>
    </dgm:pt>
    <dgm:pt modelId="{BC59B135-CA69-45E0-B24C-9D91D9DFDB5B}">
      <dgm:prSet phldrT="[文字]"/>
      <dgm:spPr/>
      <dgm:t>
        <a:bodyPr/>
        <a:lstStyle/>
        <a:p>
          <a:r>
            <a:rPr lang="zh-TW" altLang="en-US" b="1" dirty="0" smtClean="0">
              <a:latin typeface="+mj-ea"/>
              <a:ea typeface="+mj-ea"/>
            </a:rPr>
            <a:t>潛在問題</a:t>
          </a:r>
          <a:endParaRPr lang="zh-TW" altLang="en-US" b="1" dirty="0">
            <a:latin typeface="+mj-ea"/>
            <a:ea typeface="+mj-ea"/>
          </a:endParaRPr>
        </a:p>
      </dgm:t>
    </dgm:pt>
    <dgm:pt modelId="{7267B65E-0A2C-4815-8C44-2329E10016DB}" type="parTrans" cxnId="{4900953F-5F9F-4707-BF47-4B9812C81A59}">
      <dgm:prSet/>
      <dgm:spPr/>
      <dgm:t>
        <a:bodyPr/>
        <a:lstStyle/>
        <a:p>
          <a:endParaRPr lang="zh-TW" altLang="en-US" b="1">
            <a:latin typeface="+mj-ea"/>
            <a:ea typeface="+mj-ea"/>
          </a:endParaRPr>
        </a:p>
      </dgm:t>
    </dgm:pt>
    <dgm:pt modelId="{29B5DC1A-AB99-4AAC-83CB-E2BF075B7D8F}" type="sibTrans" cxnId="{4900953F-5F9F-4707-BF47-4B9812C81A59}">
      <dgm:prSet/>
      <dgm:spPr/>
      <dgm:t>
        <a:bodyPr/>
        <a:lstStyle/>
        <a:p>
          <a:endParaRPr lang="zh-TW" altLang="en-US" b="1">
            <a:latin typeface="+mj-ea"/>
            <a:ea typeface="+mj-ea"/>
          </a:endParaRPr>
        </a:p>
      </dgm:t>
    </dgm:pt>
    <dgm:pt modelId="{B483CEE2-5282-4590-B9E5-34C8ADB49CC5}">
      <dgm:prSet phldrT="[文字]"/>
      <dgm:spPr/>
      <dgm:t>
        <a:bodyPr/>
        <a:lstStyle/>
        <a:p>
          <a:r>
            <a:rPr lang="zh-TW" altLang="en-US" b="1" dirty="0" smtClean="0">
              <a:latin typeface="+mj-ea"/>
              <a:ea typeface="+mj-ea"/>
            </a:rPr>
            <a:t>辦理需要時間</a:t>
          </a:r>
          <a:endParaRPr lang="zh-TW" altLang="en-US" b="1" dirty="0">
            <a:latin typeface="+mj-ea"/>
            <a:ea typeface="+mj-ea"/>
          </a:endParaRPr>
        </a:p>
      </dgm:t>
    </dgm:pt>
    <dgm:pt modelId="{9666CADE-CEB4-4110-9B9B-4FF0A6812360}" type="parTrans" cxnId="{2121E346-1898-4899-A433-A56F5046EBE9}">
      <dgm:prSet/>
      <dgm:spPr/>
      <dgm:t>
        <a:bodyPr/>
        <a:lstStyle/>
        <a:p>
          <a:endParaRPr lang="zh-TW" altLang="en-US" b="1">
            <a:latin typeface="+mj-ea"/>
            <a:ea typeface="+mj-ea"/>
          </a:endParaRPr>
        </a:p>
      </dgm:t>
    </dgm:pt>
    <dgm:pt modelId="{C545EB7A-7DF2-4219-AB5E-161F1AF2BC28}" type="sibTrans" cxnId="{2121E346-1898-4899-A433-A56F5046EBE9}">
      <dgm:prSet/>
      <dgm:spPr/>
      <dgm:t>
        <a:bodyPr/>
        <a:lstStyle/>
        <a:p>
          <a:endParaRPr lang="zh-TW" altLang="en-US" b="1">
            <a:latin typeface="+mj-ea"/>
            <a:ea typeface="+mj-ea"/>
          </a:endParaRPr>
        </a:p>
      </dgm:t>
    </dgm:pt>
    <dgm:pt modelId="{CD5776BD-55F1-4855-A309-620127ECAC77}">
      <dgm:prSet phldrT="[文字]"/>
      <dgm:spPr/>
      <dgm:t>
        <a:bodyPr/>
        <a:lstStyle/>
        <a:p>
          <a:r>
            <a:rPr lang="zh-TW" altLang="en-US" b="1" dirty="0" smtClean="0">
              <a:latin typeface="+mj-ea"/>
              <a:ea typeface="+mj-ea"/>
            </a:rPr>
            <a:t>協議不一定會同意</a:t>
          </a:r>
          <a:endParaRPr lang="zh-TW" altLang="en-US" b="1" dirty="0">
            <a:latin typeface="+mj-ea"/>
            <a:ea typeface="+mj-ea"/>
          </a:endParaRPr>
        </a:p>
      </dgm:t>
    </dgm:pt>
    <dgm:pt modelId="{4C287634-1E63-4FE2-85A6-92790369C6AC}" type="parTrans" cxnId="{7023BEE0-9A3F-45FF-91F8-DCF1F6D91CE6}">
      <dgm:prSet/>
      <dgm:spPr/>
      <dgm:t>
        <a:bodyPr/>
        <a:lstStyle/>
        <a:p>
          <a:endParaRPr lang="zh-TW" altLang="en-US" b="1">
            <a:latin typeface="+mj-ea"/>
            <a:ea typeface="+mj-ea"/>
          </a:endParaRPr>
        </a:p>
      </dgm:t>
    </dgm:pt>
    <dgm:pt modelId="{A97A5DAE-F780-4D46-93D2-C0C815B43ACF}" type="sibTrans" cxnId="{7023BEE0-9A3F-45FF-91F8-DCF1F6D91CE6}">
      <dgm:prSet/>
      <dgm:spPr/>
      <dgm:t>
        <a:bodyPr/>
        <a:lstStyle/>
        <a:p>
          <a:endParaRPr lang="zh-TW" altLang="en-US" b="1">
            <a:latin typeface="+mj-ea"/>
            <a:ea typeface="+mj-ea"/>
          </a:endParaRPr>
        </a:p>
      </dgm:t>
    </dgm:pt>
    <dgm:pt modelId="{120765E0-2154-4C17-A0E5-ECCFE59C8C7D}">
      <dgm:prSet/>
      <dgm:spPr/>
      <dgm:t>
        <a:bodyPr/>
        <a:lstStyle/>
        <a:p>
          <a:r>
            <a:rPr lang="zh-TW" altLang="en-US" b="1" dirty="0" smtClean="0">
              <a:latin typeface="+mj-ea"/>
              <a:ea typeface="+mj-ea"/>
            </a:rPr>
            <a:t>趁火打劫問題</a:t>
          </a:r>
          <a:endParaRPr lang="zh-TW" altLang="en-US" b="1" dirty="0">
            <a:latin typeface="+mj-ea"/>
            <a:ea typeface="+mj-ea"/>
          </a:endParaRPr>
        </a:p>
      </dgm:t>
    </dgm:pt>
    <dgm:pt modelId="{C007341B-C7CA-4639-93E4-D6FF068C60DE}" type="parTrans" cxnId="{06F9F1A7-7ACB-4298-B4E4-DAFA27BFB261}">
      <dgm:prSet/>
      <dgm:spPr/>
      <dgm:t>
        <a:bodyPr/>
        <a:lstStyle/>
        <a:p>
          <a:endParaRPr lang="zh-TW" altLang="en-US" b="1">
            <a:latin typeface="+mj-ea"/>
            <a:ea typeface="+mj-ea"/>
          </a:endParaRPr>
        </a:p>
      </dgm:t>
    </dgm:pt>
    <dgm:pt modelId="{20EBA55F-668A-4550-AAF5-8FACE1DAEC64}" type="sibTrans" cxnId="{06F9F1A7-7ACB-4298-B4E4-DAFA27BFB261}">
      <dgm:prSet/>
      <dgm:spPr/>
      <dgm:t>
        <a:bodyPr/>
        <a:lstStyle/>
        <a:p>
          <a:endParaRPr lang="zh-TW" altLang="en-US" b="1">
            <a:latin typeface="+mj-ea"/>
            <a:ea typeface="+mj-ea"/>
          </a:endParaRPr>
        </a:p>
      </dgm:t>
    </dgm:pt>
    <dgm:pt modelId="{97D273D9-8441-467C-B172-837EC13418C3}">
      <dgm:prSet/>
      <dgm:spPr/>
      <dgm:t>
        <a:bodyPr/>
        <a:lstStyle/>
        <a:p>
          <a:r>
            <a:rPr lang="zh-TW" altLang="en-US" b="1" dirty="0" smtClean="0">
              <a:latin typeface="+mj-ea"/>
              <a:ea typeface="+mj-ea"/>
            </a:rPr>
            <a:t>資源供給問題</a:t>
          </a:r>
          <a:endParaRPr lang="zh-TW" altLang="en-US" b="1" dirty="0">
            <a:latin typeface="+mj-ea"/>
            <a:ea typeface="+mj-ea"/>
          </a:endParaRPr>
        </a:p>
      </dgm:t>
    </dgm:pt>
    <dgm:pt modelId="{E9499D79-1B76-4071-BBFB-C4619F9AC7B3}" type="parTrans" cxnId="{2755AB03-C5A7-4CEE-AE6B-A68ED71F3241}">
      <dgm:prSet/>
      <dgm:spPr/>
      <dgm:t>
        <a:bodyPr/>
        <a:lstStyle/>
        <a:p>
          <a:endParaRPr lang="zh-TW" altLang="en-US" b="1">
            <a:latin typeface="+mj-ea"/>
            <a:ea typeface="+mj-ea"/>
          </a:endParaRPr>
        </a:p>
      </dgm:t>
    </dgm:pt>
    <dgm:pt modelId="{75B3B79A-6080-4C11-B84A-314FECBACA89}" type="sibTrans" cxnId="{2755AB03-C5A7-4CEE-AE6B-A68ED71F3241}">
      <dgm:prSet/>
      <dgm:spPr/>
      <dgm:t>
        <a:bodyPr/>
        <a:lstStyle/>
        <a:p>
          <a:endParaRPr lang="zh-TW" altLang="en-US" b="1">
            <a:latin typeface="+mj-ea"/>
            <a:ea typeface="+mj-ea"/>
          </a:endParaRPr>
        </a:p>
      </dgm:t>
    </dgm:pt>
    <dgm:pt modelId="{EED55202-A22E-4D42-AD2B-0F00824AAEED}">
      <dgm:prSet/>
      <dgm:spPr/>
      <dgm:t>
        <a:bodyPr/>
        <a:lstStyle/>
        <a:p>
          <a:r>
            <a:rPr lang="zh-TW" altLang="en-US" b="1" dirty="0" smtClean="0">
              <a:latin typeface="+mj-ea"/>
              <a:ea typeface="+mj-ea"/>
            </a:rPr>
            <a:t>廠商應變問題</a:t>
          </a:r>
          <a:endParaRPr lang="zh-TW" altLang="en-US" b="1" dirty="0">
            <a:latin typeface="+mj-ea"/>
            <a:ea typeface="+mj-ea"/>
          </a:endParaRPr>
        </a:p>
      </dgm:t>
    </dgm:pt>
    <dgm:pt modelId="{63505846-5833-4979-916B-E7C7E296DCFE}" type="parTrans" cxnId="{B55DE74B-DA2B-42DB-A54F-F6533E7320A5}">
      <dgm:prSet/>
      <dgm:spPr/>
      <dgm:t>
        <a:bodyPr/>
        <a:lstStyle/>
        <a:p>
          <a:endParaRPr lang="zh-TW" altLang="en-US" b="1">
            <a:latin typeface="+mj-ea"/>
            <a:ea typeface="+mj-ea"/>
          </a:endParaRPr>
        </a:p>
      </dgm:t>
    </dgm:pt>
    <dgm:pt modelId="{205F55E2-E135-49FC-A8D1-7B5C8E9B307E}" type="sibTrans" cxnId="{B55DE74B-DA2B-42DB-A54F-F6533E7320A5}">
      <dgm:prSet/>
      <dgm:spPr/>
      <dgm:t>
        <a:bodyPr/>
        <a:lstStyle/>
        <a:p>
          <a:endParaRPr lang="zh-TW" altLang="en-US" b="1">
            <a:latin typeface="+mj-ea"/>
            <a:ea typeface="+mj-ea"/>
          </a:endParaRPr>
        </a:p>
      </dgm:t>
    </dgm:pt>
    <dgm:pt modelId="{B6280DF5-68D2-4A1C-A14E-E7876492D986}" type="pres">
      <dgm:prSet presAssocID="{7D11BE6F-4B2C-4B21-88F7-C971FA87C475}" presName="diagram" presStyleCnt="0">
        <dgm:presLayoutVars>
          <dgm:chPref val="1"/>
          <dgm:dir/>
          <dgm:animOne val="branch"/>
          <dgm:animLvl val="lvl"/>
          <dgm:resizeHandles val="exact"/>
        </dgm:presLayoutVars>
      </dgm:prSet>
      <dgm:spPr/>
      <dgm:t>
        <a:bodyPr/>
        <a:lstStyle/>
        <a:p>
          <a:endParaRPr lang="zh-TW" altLang="en-US"/>
        </a:p>
      </dgm:t>
    </dgm:pt>
    <dgm:pt modelId="{D5B49D67-D9A8-4EFD-9F84-E7E142AC538F}" type="pres">
      <dgm:prSet presAssocID="{BC59B135-CA69-45E0-B24C-9D91D9DFDB5B}" presName="root1" presStyleCnt="0"/>
      <dgm:spPr/>
    </dgm:pt>
    <dgm:pt modelId="{ADE9FEA9-12BC-42AD-8E27-E5FDF13502C3}" type="pres">
      <dgm:prSet presAssocID="{BC59B135-CA69-45E0-B24C-9D91D9DFDB5B}" presName="LevelOneTextNode" presStyleLbl="node0" presStyleIdx="0" presStyleCnt="1">
        <dgm:presLayoutVars>
          <dgm:chPref val="3"/>
        </dgm:presLayoutVars>
      </dgm:prSet>
      <dgm:spPr/>
      <dgm:t>
        <a:bodyPr/>
        <a:lstStyle/>
        <a:p>
          <a:endParaRPr lang="zh-TW" altLang="en-US"/>
        </a:p>
      </dgm:t>
    </dgm:pt>
    <dgm:pt modelId="{DB94B77F-94DE-4BDE-BA21-73CC60BA0B05}" type="pres">
      <dgm:prSet presAssocID="{BC59B135-CA69-45E0-B24C-9D91D9DFDB5B}" presName="level2hierChild" presStyleCnt="0"/>
      <dgm:spPr/>
    </dgm:pt>
    <dgm:pt modelId="{4E40FF7B-F806-47B0-903E-1324DBF40E71}" type="pres">
      <dgm:prSet presAssocID="{9666CADE-CEB4-4110-9B9B-4FF0A6812360}" presName="conn2-1" presStyleLbl="parChTrans1D2" presStyleIdx="0" presStyleCnt="2"/>
      <dgm:spPr/>
      <dgm:t>
        <a:bodyPr/>
        <a:lstStyle/>
        <a:p>
          <a:endParaRPr lang="zh-TW" altLang="en-US"/>
        </a:p>
      </dgm:t>
    </dgm:pt>
    <dgm:pt modelId="{47EB27A4-2C90-4963-8BBE-52803363DE93}" type="pres">
      <dgm:prSet presAssocID="{9666CADE-CEB4-4110-9B9B-4FF0A6812360}" presName="connTx" presStyleLbl="parChTrans1D2" presStyleIdx="0" presStyleCnt="2"/>
      <dgm:spPr/>
      <dgm:t>
        <a:bodyPr/>
        <a:lstStyle/>
        <a:p>
          <a:endParaRPr lang="zh-TW" altLang="en-US"/>
        </a:p>
      </dgm:t>
    </dgm:pt>
    <dgm:pt modelId="{5BF47487-C033-43B0-9D06-A6E7D5D10D81}" type="pres">
      <dgm:prSet presAssocID="{B483CEE2-5282-4590-B9E5-34C8ADB49CC5}" presName="root2" presStyleCnt="0"/>
      <dgm:spPr/>
    </dgm:pt>
    <dgm:pt modelId="{ADA848EC-8762-4376-B932-434FA34758A3}" type="pres">
      <dgm:prSet presAssocID="{B483CEE2-5282-4590-B9E5-34C8ADB49CC5}" presName="LevelTwoTextNode" presStyleLbl="node2" presStyleIdx="0" presStyleCnt="2">
        <dgm:presLayoutVars>
          <dgm:chPref val="3"/>
        </dgm:presLayoutVars>
      </dgm:prSet>
      <dgm:spPr/>
      <dgm:t>
        <a:bodyPr/>
        <a:lstStyle/>
        <a:p>
          <a:endParaRPr lang="zh-TW" altLang="en-US"/>
        </a:p>
      </dgm:t>
    </dgm:pt>
    <dgm:pt modelId="{0C48F9C0-E1BE-4E75-A0FD-3F1116810C6F}" type="pres">
      <dgm:prSet presAssocID="{B483CEE2-5282-4590-B9E5-34C8ADB49CC5}" presName="level3hierChild" presStyleCnt="0"/>
      <dgm:spPr/>
    </dgm:pt>
    <dgm:pt modelId="{6A0EF715-7DD3-422C-95FE-D2271A8C141E}" type="pres">
      <dgm:prSet presAssocID="{4C287634-1E63-4FE2-85A6-92790369C6AC}" presName="conn2-1" presStyleLbl="parChTrans1D2" presStyleIdx="1" presStyleCnt="2"/>
      <dgm:spPr/>
      <dgm:t>
        <a:bodyPr/>
        <a:lstStyle/>
        <a:p>
          <a:endParaRPr lang="zh-TW" altLang="en-US"/>
        </a:p>
      </dgm:t>
    </dgm:pt>
    <dgm:pt modelId="{4A19DC30-C536-4AB4-845C-4FBC903F581D}" type="pres">
      <dgm:prSet presAssocID="{4C287634-1E63-4FE2-85A6-92790369C6AC}" presName="connTx" presStyleLbl="parChTrans1D2" presStyleIdx="1" presStyleCnt="2"/>
      <dgm:spPr/>
      <dgm:t>
        <a:bodyPr/>
        <a:lstStyle/>
        <a:p>
          <a:endParaRPr lang="zh-TW" altLang="en-US"/>
        </a:p>
      </dgm:t>
    </dgm:pt>
    <dgm:pt modelId="{AE2D5948-D660-444D-BD1F-26796E8E3214}" type="pres">
      <dgm:prSet presAssocID="{CD5776BD-55F1-4855-A309-620127ECAC77}" presName="root2" presStyleCnt="0"/>
      <dgm:spPr/>
    </dgm:pt>
    <dgm:pt modelId="{EE11821A-014C-4E4B-82F5-B53A27CDEBBD}" type="pres">
      <dgm:prSet presAssocID="{CD5776BD-55F1-4855-A309-620127ECAC77}" presName="LevelTwoTextNode" presStyleLbl="node2" presStyleIdx="1" presStyleCnt="2">
        <dgm:presLayoutVars>
          <dgm:chPref val="3"/>
        </dgm:presLayoutVars>
      </dgm:prSet>
      <dgm:spPr/>
      <dgm:t>
        <a:bodyPr/>
        <a:lstStyle/>
        <a:p>
          <a:endParaRPr lang="zh-TW" altLang="en-US"/>
        </a:p>
      </dgm:t>
    </dgm:pt>
    <dgm:pt modelId="{F466DE5B-D8AF-44D0-BFA4-28C23B38401C}" type="pres">
      <dgm:prSet presAssocID="{CD5776BD-55F1-4855-A309-620127ECAC77}" presName="level3hierChild" presStyleCnt="0"/>
      <dgm:spPr/>
    </dgm:pt>
    <dgm:pt modelId="{A9E52D5C-39EC-4E06-9977-F86EE1C71B55}" type="pres">
      <dgm:prSet presAssocID="{C007341B-C7CA-4639-93E4-D6FF068C60DE}" presName="conn2-1" presStyleLbl="parChTrans1D3" presStyleIdx="0" presStyleCnt="3"/>
      <dgm:spPr/>
      <dgm:t>
        <a:bodyPr/>
        <a:lstStyle/>
        <a:p>
          <a:endParaRPr lang="zh-TW" altLang="en-US"/>
        </a:p>
      </dgm:t>
    </dgm:pt>
    <dgm:pt modelId="{3E694157-5830-4738-81EA-CBF66EB9D7F5}" type="pres">
      <dgm:prSet presAssocID="{C007341B-C7CA-4639-93E4-D6FF068C60DE}" presName="connTx" presStyleLbl="parChTrans1D3" presStyleIdx="0" presStyleCnt="3"/>
      <dgm:spPr/>
      <dgm:t>
        <a:bodyPr/>
        <a:lstStyle/>
        <a:p>
          <a:endParaRPr lang="zh-TW" altLang="en-US"/>
        </a:p>
      </dgm:t>
    </dgm:pt>
    <dgm:pt modelId="{04A10600-36B5-463F-A0C6-830DDAC4DB05}" type="pres">
      <dgm:prSet presAssocID="{120765E0-2154-4C17-A0E5-ECCFE59C8C7D}" presName="root2" presStyleCnt="0"/>
      <dgm:spPr/>
    </dgm:pt>
    <dgm:pt modelId="{8B5A294F-3FB5-4AFC-917C-671FA8AD5767}" type="pres">
      <dgm:prSet presAssocID="{120765E0-2154-4C17-A0E5-ECCFE59C8C7D}" presName="LevelTwoTextNode" presStyleLbl="node3" presStyleIdx="0" presStyleCnt="3">
        <dgm:presLayoutVars>
          <dgm:chPref val="3"/>
        </dgm:presLayoutVars>
      </dgm:prSet>
      <dgm:spPr/>
      <dgm:t>
        <a:bodyPr/>
        <a:lstStyle/>
        <a:p>
          <a:endParaRPr lang="zh-TW" altLang="en-US"/>
        </a:p>
      </dgm:t>
    </dgm:pt>
    <dgm:pt modelId="{83A39B2F-9025-476C-9200-EC02863FA93D}" type="pres">
      <dgm:prSet presAssocID="{120765E0-2154-4C17-A0E5-ECCFE59C8C7D}" presName="level3hierChild" presStyleCnt="0"/>
      <dgm:spPr/>
    </dgm:pt>
    <dgm:pt modelId="{896C239A-3C95-468F-821A-4F567B5FAF75}" type="pres">
      <dgm:prSet presAssocID="{E9499D79-1B76-4071-BBFB-C4619F9AC7B3}" presName="conn2-1" presStyleLbl="parChTrans1D3" presStyleIdx="1" presStyleCnt="3"/>
      <dgm:spPr/>
      <dgm:t>
        <a:bodyPr/>
        <a:lstStyle/>
        <a:p>
          <a:endParaRPr lang="zh-TW" altLang="en-US"/>
        </a:p>
      </dgm:t>
    </dgm:pt>
    <dgm:pt modelId="{D2BCD4EF-5B7F-472E-8B3B-AF862DF83E8A}" type="pres">
      <dgm:prSet presAssocID="{E9499D79-1B76-4071-BBFB-C4619F9AC7B3}" presName="connTx" presStyleLbl="parChTrans1D3" presStyleIdx="1" presStyleCnt="3"/>
      <dgm:spPr/>
      <dgm:t>
        <a:bodyPr/>
        <a:lstStyle/>
        <a:p>
          <a:endParaRPr lang="zh-TW" altLang="en-US"/>
        </a:p>
      </dgm:t>
    </dgm:pt>
    <dgm:pt modelId="{71E9102A-61BC-4544-B12D-F2BE92A27EEF}" type="pres">
      <dgm:prSet presAssocID="{97D273D9-8441-467C-B172-837EC13418C3}" presName="root2" presStyleCnt="0"/>
      <dgm:spPr/>
    </dgm:pt>
    <dgm:pt modelId="{DFFEA60D-8DE6-4EA1-9F22-E3D8B66F30F5}" type="pres">
      <dgm:prSet presAssocID="{97D273D9-8441-467C-B172-837EC13418C3}" presName="LevelTwoTextNode" presStyleLbl="node3" presStyleIdx="1" presStyleCnt="3">
        <dgm:presLayoutVars>
          <dgm:chPref val="3"/>
        </dgm:presLayoutVars>
      </dgm:prSet>
      <dgm:spPr/>
      <dgm:t>
        <a:bodyPr/>
        <a:lstStyle/>
        <a:p>
          <a:endParaRPr lang="zh-TW" altLang="en-US"/>
        </a:p>
      </dgm:t>
    </dgm:pt>
    <dgm:pt modelId="{365BC669-B293-4012-90E9-C7767BFFAF71}" type="pres">
      <dgm:prSet presAssocID="{97D273D9-8441-467C-B172-837EC13418C3}" presName="level3hierChild" presStyleCnt="0"/>
      <dgm:spPr/>
    </dgm:pt>
    <dgm:pt modelId="{CA4CBB1D-C13B-4381-A669-1CDD4DA85956}" type="pres">
      <dgm:prSet presAssocID="{63505846-5833-4979-916B-E7C7E296DCFE}" presName="conn2-1" presStyleLbl="parChTrans1D3" presStyleIdx="2" presStyleCnt="3"/>
      <dgm:spPr/>
      <dgm:t>
        <a:bodyPr/>
        <a:lstStyle/>
        <a:p>
          <a:endParaRPr lang="zh-TW" altLang="en-US"/>
        </a:p>
      </dgm:t>
    </dgm:pt>
    <dgm:pt modelId="{0253A4B8-A002-4D1F-9A64-E2EEB17A4B08}" type="pres">
      <dgm:prSet presAssocID="{63505846-5833-4979-916B-E7C7E296DCFE}" presName="connTx" presStyleLbl="parChTrans1D3" presStyleIdx="2" presStyleCnt="3"/>
      <dgm:spPr/>
      <dgm:t>
        <a:bodyPr/>
        <a:lstStyle/>
        <a:p>
          <a:endParaRPr lang="zh-TW" altLang="en-US"/>
        </a:p>
      </dgm:t>
    </dgm:pt>
    <dgm:pt modelId="{61C36C00-4398-4AA5-946E-2075436509F6}" type="pres">
      <dgm:prSet presAssocID="{EED55202-A22E-4D42-AD2B-0F00824AAEED}" presName="root2" presStyleCnt="0"/>
      <dgm:spPr/>
    </dgm:pt>
    <dgm:pt modelId="{9508F5EA-EC05-4B47-B1FA-54115A7B8C2A}" type="pres">
      <dgm:prSet presAssocID="{EED55202-A22E-4D42-AD2B-0F00824AAEED}" presName="LevelTwoTextNode" presStyleLbl="node3" presStyleIdx="2" presStyleCnt="3">
        <dgm:presLayoutVars>
          <dgm:chPref val="3"/>
        </dgm:presLayoutVars>
      </dgm:prSet>
      <dgm:spPr/>
      <dgm:t>
        <a:bodyPr/>
        <a:lstStyle/>
        <a:p>
          <a:endParaRPr lang="zh-TW" altLang="en-US"/>
        </a:p>
      </dgm:t>
    </dgm:pt>
    <dgm:pt modelId="{781D5FDE-DB23-420D-8E16-F6FB3CF23EFF}" type="pres">
      <dgm:prSet presAssocID="{EED55202-A22E-4D42-AD2B-0F00824AAEED}" presName="level3hierChild" presStyleCnt="0"/>
      <dgm:spPr/>
    </dgm:pt>
  </dgm:ptLst>
  <dgm:cxnLst>
    <dgm:cxn modelId="{E3F76C8E-CA2A-41A3-8C58-4F1C7441DA54}" type="presOf" srcId="{4C287634-1E63-4FE2-85A6-92790369C6AC}" destId="{4A19DC30-C536-4AB4-845C-4FBC903F581D}" srcOrd="1" destOrd="0" presId="urn:microsoft.com/office/officeart/2005/8/layout/hierarchy2"/>
    <dgm:cxn modelId="{30F1C81D-D7CD-4C79-A198-DBD1175B2A2F}" type="presOf" srcId="{C007341B-C7CA-4639-93E4-D6FF068C60DE}" destId="{A9E52D5C-39EC-4E06-9977-F86EE1C71B55}" srcOrd="0" destOrd="0" presId="urn:microsoft.com/office/officeart/2005/8/layout/hierarchy2"/>
    <dgm:cxn modelId="{5379915D-5E3B-4021-8EC5-0E1D55FE2259}" type="presOf" srcId="{CD5776BD-55F1-4855-A309-620127ECAC77}" destId="{EE11821A-014C-4E4B-82F5-B53A27CDEBBD}" srcOrd="0" destOrd="0" presId="urn:microsoft.com/office/officeart/2005/8/layout/hierarchy2"/>
    <dgm:cxn modelId="{797169F5-EDCB-4E65-9134-A310AE8CBAA6}" type="presOf" srcId="{120765E0-2154-4C17-A0E5-ECCFE59C8C7D}" destId="{8B5A294F-3FB5-4AFC-917C-671FA8AD5767}" srcOrd="0" destOrd="0" presId="urn:microsoft.com/office/officeart/2005/8/layout/hierarchy2"/>
    <dgm:cxn modelId="{35233061-7408-4E98-B742-D01E9BFE9CD8}" type="presOf" srcId="{BC59B135-CA69-45E0-B24C-9D91D9DFDB5B}" destId="{ADE9FEA9-12BC-42AD-8E27-E5FDF13502C3}" srcOrd="0" destOrd="0" presId="urn:microsoft.com/office/officeart/2005/8/layout/hierarchy2"/>
    <dgm:cxn modelId="{3D0D5FE5-4C8C-429E-82D0-9796D2539EC2}" type="presOf" srcId="{63505846-5833-4979-916B-E7C7E296DCFE}" destId="{0253A4B8-A002-4D1F-9A64-E2EEB17A4B08}" srcOrd="1" destOrd="0" presId="urn:microsoft.com/office/officeart/2005/8/layout/hierarchy2"/>
    <dgm:cxn modelId="{B55DE74B-DA2B-42DB-A54F-F6533E7320A5}" srcId="{CD5776BD-55F1-4855-A309-620127ECAC77}" destId="{EED55202-A22E-4D42-AD2B-0F00824AAEED}" srcOrd="2" destOrd="0" parTransId="{63505846-5833-4979-916B-E7C7E296DCFE}" sibTransId="{205F55E2-E135-49FC-A8D1-7B5C8E9B307E}"/>
    <dgm:cxn modelId="{2121E346-1898-4899-A433-A56F5046EBE9}" srcId="{BC59B135-CA69-45E0-B24C-9D91D9DFDB5B}" destId="{B483CEE2-5282-4590-B9E5-34C8ADB49CC5}" srcOrd="0" destOrd="0" parTransId="{9666CADE-CEB4-4110-9B9B-4FF0A6812360}" sibTransId="{C545EB7A-7DF2-4219-AB5E-161F1AF2BC28}"/>
    <dgm:cxn modelId="{422AFFE5-6D16-44D3-855B-5E878F6B81BD}" type="presOf" srcId="{C007341B-C7CA-4639-93E4-D6FF068C60DE}" destId="{3E694157-5830-4738-81EA-CBF66EB9D7F5}" srcOrd="1" destOrd="0" presId="urn:microsoft.com/office/officeart/2005/8/layout/hierarchy2"/>
    <dgm:cxn modelId="{B78F8E6E-F4AB-4912-BCC7-3F5691A66A0A}" type="presOf" srcId="{97D273D9-8441-467C-B172-837EC13418C3}" destId="{DFFEA60D-8DE6-4EA1-9F22-E3D8B66F30F5}" srcOrd="0" destOrd="0" presId="urn:microsoft.com/office/officeart/2005/8/layout/hierarchy2"/>
    <dgm:cxn modelId="{D4D4292B-CD36-4C55-B742-20C1FC616387}" type="presOf" srcId="{63505846-5833-4979-916B-E7C7E296DCFE}" destId="{CA4CBB1D-C13B-4381-A669-1CDD4DA85956}" srcOrd="0" destOrd="0" presId="urn:microsoft.com/office/officeart/2005/8/layout/hierarchy2"/>
    <dgm:cxn modelId="{7023BEE0-9A3F-45FF-91F8-DCF1F6D91CE6}" srcId="{BC59B135-CA69-45E0-B24C-9D91D9DFDB5B}" destId="{CD5776BD-55F1-4855-A309-620127ECAC77}" srcOrd="1" destOrd="0" parTransId="{4C287634-1E63-4FE2-85A6-92790369C6AC}" sibTransId="{A97A5DAE-F780-4D46-93D2-C0C815B43ACF}"/>
    <dgm:cxn modelId="{BCA17107-BB4B-4C2D-93A2-1B8545F7892C}" type="presOf" srcId="{B483CEE2-5282-4590-B9E5-34C8ADB49CC5}" destId="{ADA848EC-8762-4376-B932-434FA34758A3}" srcOrd="0" destOrd="0" presId="urn:microsoft.com/office/officeart/2005/8/layout/hierarchy2"/>
    <dgm:cxn modelId="{2755AB03-C5A7-4CEE-AE6B-A68ED71F3241}" srcId="{CD5776BD-55F1-4855-A309-620127ECAC77}" destId="{97D273D9-8441-467C-B172-837EC13418C3}" srcOrd="1" destOrd="0" parTransId="{E9499D79-1B76-4071-BBFB-C4619F9AC7B3}" sibTransId="{75B3B79A-6080-4C11-B84A-314FECBACA89}"/>
    <dgm:cxn modelId="{78A65371-1073-4373-A888-6E0A0242F441}" type="presOf" srcId="{7D11BE6F-4B2C-4B21-88F7-C971FA87C475}" destId="{B6280DF5-68D2-4A1C-A14E-E7876492D986}" srcOrd="0" destOrd="0" presId="urn:microsoft.com/office/officeart/2005/8/layout/hierarchy2"/>
    <dgm:cxn modelId="{6877C8FF-F6E5-4A51-9DF4-91B514418B8A}" type="presOf" srcId="{9666CADE-CEB4-4110-9B9B-4FF0A6812360}" destId="{4E40FF7B-F806-47B0-903E-1324DBF40E71}" srcOrd="0" destOrd="0" presId="urn:microsoft.com/office/officeart/2005/8/layout/hierarchy2"/>
    <dgm:cxn modelId="{AADADE63-7BBB-4F10-BF54-D19864429285}" type="presOf" srcId="{4C287634-1E63-4FE2-85A6-92790369C6AC}" destId="{6A0EF715-7DD3-422C-95FE-D2271A8C141E}" srcOrd="0" destOrd="0" presId="urn:microsoft.com/office/officeart/2005/8/layout/hierarchy2"/>
    <dgm:cxn modelId="{4900953F-5F9F-4707-BF47-4B9812C81A59}" srcId="{7D11BE6F-4B2C-4B21-88F7-C971FA87C475}" destId="{BC59B135-CA69-45E0-B24C-9D91D9DFDB5B}" srcOrd="0" destOrd="0" parTransId="{7267B65E-0A2C-4815-8C44-2329E10016DB}" sibTransId="{29B5DC1A-AB99-4AAC-83CB-E2BF075B7D8F}"/>
    <dgm:cxn modelId="{AF694480-EDC6-44E6-963E-56383106F8C6}" type="presOf" srcId="{E9499D79-1B76-4071-BBFB-C4619F9AC7B3}" destId="{896C239A-3C95-468F-821A-4F567B5FAF75}" srcOrd="0" destOrd="0" presId="urn:microsoft.com/office/officeart/2005/8/layout/hierarchy2"/>
    <dgm:cxn modelId="{06F9F1A7-7ACB-4298-B4E4-DAFA27BFB261}" srcId="{CD5776BD-55F1-4855-A309-620127ECAC77}" destId="{120765E0-2154-4C17-A0E5-ECCFE59C8C7D}" srcOrd="0" destOrd="0" parTransId="{C007341B-C7CA-4639-93E4-D6FF068C60DE}" sibTransId="{20EBA55F-668A-4550-AAF5-8FACE1DAEC64}"/>
    <dgm:cxn modelId="{9BFAEC0D-5863-4C03-B1A9-4F9CAD183982}" type="presOf" srcId="{E9499D79-1B76-4071-BBFB-C4619F9AC7B3}" destId="{D2BCD4EF-5B7F-472E-8B3B-AF862DF83E8A}" srcOrd="1" destOrd="0" presId="urn:microsoft.com/office/officeart/2005/8/layout/hierarchy2"/>
    <dgm:cxn modelId="{723FA529-C9B1-48CF-9637-1D44E0D40D75}" type="presOf" srcId="{9666CADE-CEB4-4110-9B9B-4FF0A6812360}" destId="{47EB27A4-2C90-4963-8BBE-52803363DE93}" srcOrd="1" destOrd="0" presId="urn:microsoft.com/office/officeart/2005/8/layout/hierarchy2"/>
    <dgm:cxn modelId="{3121C8D8-108D-4999-9753-1D51667F4D79}" type="presOf" srcId="{EED55202-A22E-4D42-AD2B-0F00824AAEED}" destId="{9508F5EA-EC05-4B47-B1FA-54115A7B8C2A}" srcOrd="0" destOrd="0" presId="urn:microsoft.com/office/officeart/2005/8/layout/hierarchy2"/>
    <dgm:cxn modelId="{6A67D8E3-110E-405B-9E1A-2CB946BC86ED}" type="presParOf" srcId="{B6280DF5-68D2-4A1C-A14E-E7876492D986}" destId="{D5B49D67-D9A8-4EFD-9F84-E7E142AC538F}" srcOrd="0" destOrd="0" presId="urn:microsoft.com/office/officeart/2005/8/layout/hierarchy2"/>
    <dgm:cxn modelId="{73897D4C-0853-4617-A184-281E2DCF827A}" type="presParOf" srcId="{D5B49D67-D9A8-4EFD-9F84-E7E142AC538F}" destId="{ADE9FEA9-12BC-42AD-8E27-E5FDF13502C3}" srcOrd="0" destOrd="0" presId="urn:microsoft.com/office/officeart/2005/8/layout/hierarchy2"/>
    <dgm:cxn modelId="{4CF9E7E2-5361-4E51-BE80-6253AD4E6BA2}" type="presParOf" srcId="{D5B49D67-D9A8-4EFD-9F84-E7E142AC538F}" destId="{DB94B77F-94DE-4BDE-BA21-73CC60BA0B05}" srcOrd="1" destOrd="0" presId="urn:microsoft.com/office/officeart/2005/8/layout/hierarchy2"/>
    <dgm:cxn modelId="{A74F81C0-C114-4358-9C13-ECF30F1C4399}" type="presParOf" srcId="{DB94B77F-94DE-4BDE-BA21-73CC60BA0B05}" destId="{4E40FF7B-F806-47B0-903E-1324DBF40E71}" srcOrd="0" destOrd="0" presId="urn:microsoft.com/office/officeart/2005/8/layout/hierarchy2"/>
    <dgm:cxn modelId="{FC44EA62-E6F2-4FA3-89C1-61FC79120DBA}" type="presParOf" srcId="{4E40FF7B-F806-47B0-903E-1324DBF40E71}" destId="{47EB27A4-2C90-4963-8BBE-52803363DE93}" srcOrd="0" destOrd="0" presId="urn:microsoft.com/office/officeart/2005/8/layout/hierarchy2"/>
    <dgm:cxn modelId="{E7DF9CFC-B981-4CEF-9579-00A1EF4BA10A}" type="presParOf" srcId="{DB94B77F-94DE-4BDE-BA21-73CC60BA0B05}" destId="{5BF47487-C033-43B0-9D06-A6E7D5D10D81}" srcOrd="1" destOrd="0" presId="urn:microsoft.com/office/officeart/2005/8/layout/hierarchy2"/>
    <dgm:cxn modelId="{6559C137-AFA3-49A8-A21D-A827E1DBF806}" type="presParOf" srcId="{5BF47487-C033-43B0-9D06-A6E7D5D10D81}" destId="{ADA848EC-8762-4376-B932-434FA34758A3}" srcOrd="0" destOrd="0" presId="urn:microsoft.com/office/officeart/2005/8/layout/hierarchy2"/>
    <dgm:cxn modelId="{7D4B8465-C0A1-4EFA-8F29-7DFE0EA85BF3}" type="presParOf" srcId="{5BF47487-C033-43B0-9D06-A6E7D5D10D81}" destId="{0C48F9C0-E1BE-4E75-A0FD-3F1116810C6F}" srcOrd="1" destOrd="0" presId="urn:microsoft.com/office/officeart/2005/8/layout/hierarchy2"/>
    <dgm:cxn modelId="{9EE65A4E-C963-43F5-8A10-1FFD6020B090}" type="presParOf" srcId="{DB94B77F-94DE-4BDE-BA21-73CC60BA0B05}" destId="{6A0EF715-7DD3-422C-95FE-D2271A8C141E}" srcOrd="2" destOrd="0" presId="urn:microsoft.com/office/officeart/2005/8/layout/hierarchy2"/>
    <dgm:cxn modelId="{6A3583AF-0785-4E2A-8F54-AE884F8C4BAD}" type="presParOf" srcId="{6A0EF715-7DD3-422C-95FE-D2271A8C141E}" destId="{4A19DC30-C536-4AB4-845C-4FBC903F581D}" srcOrd="0" destOrd="0" presId="urn:microsoft.com/office/officeart/2005/8/layout/hierarchy2"/>
    <dgm:cxn modelId="{18A258BA-4053-44E4-8120-799BC024EC0F}" type="presParOf" srcId="{DB94B77F-94DE-4BDE-BA21-73CC60BA0B05}" destId="{AE2D5948-D660-444D-BD1F-26796E8E3214}" srcOrd="3" destOrd="0" presId="urn:microsoft.com/office/officeart/2005/8/layout/hierarchy2"/>
    <dgm:cxn modelId="{9C524E84-8311-47FB-B661-D8AB04874A16}" type="presParOf" srcId="{AE2D5948-D660-444D-BD1F-26796E8E3214}" destId="{EE11821A-014C-4E4B-82F5-B53A27CDEBBD}" srcOrd="0" destOrd="0" presId="urn:microsoft.com/office/officeart/2005/8/layout/hierarchy2"/>
    <dgm:cxn modelId="{6A1960F7-76DE-4BBD-9944-C184A3EC5049}" type="presParOf" srcId="{AE2D5948-D660-444D-BD1F-26796E8E3214}" destId="{F466DE5B-D8AF-44D0-BFA4-28C23B38401C}" srcOrd="1" destOrd="0" presId="urn:microsoft.com/office/officeart/2005/8/layout/hierarchy2"/>
    <dgm:cxn modelId="{8A8937ED-4BDD-46D5-A8A6-52284C6FBA80}" type="presParOf" srcId="{F466DE5B-D8AF-44D0-BFA4-28C23B38401C}" destId="{A9E52D5C-39EC-4E06-9977-F86EE1C71B55}" srcOrd="0" destOrd="0" presId="urn:microsoft.com/office/officeart/2005/8/layout/hierarchy2"/>
    <dgm:cxn modelId="{C2F43069-BD05-42A8-B533-23780699C701}" type="presParOf" srcId="{A9E52D5C-39EC-4E06-9977-F86EE1C71B55}" destId="{3E694157-5830-4738-81EA-CBF66EB9D7F5}" srcOrd="0" destOrd="0" presId="urn:microsoft.com/office/officeart/2005/8/layout/hierarchy2"/>
    <dgm:cxn modelId="{2DBE29A2-68A2-484F-ADB3-24164FB16218}" type="presParOf" srcId="{F466DE5B-D8AF-44D0-BFA4-28C23B38401C}" destId="{04A10600-36B5-463F-A0C6-830DDAC4DB05}" srcOrd="1" destOrd="0" presId="urn:microsoft.com/office/officeart/2005/8/layout/hierarchy2"/>
    <dgm:cxn modelId="{9C5A5E1E-01DD-4B7D-8B7F-5216D55E0BE4}" type="presParOf" srcId="{04A10600-36B5-463F-A0C6-830DDAC4DB05}" destId="{8B5A294F-3FB5-4AFC-917C-671FA8AD5767}" srcOrd="0" destOrd="0" presId="urn:microsoft.com/office/officeart/2005/8/layout/hierarchy2"/>
    <dgm:cxn modelId="{E9D2D05C-6ECC-4951-A109-D72FCF9A6C57}" type="presParOf" srcId="{04A10600-36B5-463F-A0C6-830DDAC4DB05}" destId="{83A39B2F-9025-476C-9200-EC02863FA93D}" srcOrd="1" destOrd="0" presId="urn:microsoft.com/office/officeart/2005/8/layout/hierarchy2"/>
    <dgm:cxn modelId="{96657370-59AA-4B15-97A8-9C91ED3F91B7}" type="presParOf" srcId="{F466DE5B-D8AF-44D0-BFA4-28C23B38401C}" destId="{896C239A-3C95-468F-821A-4F567B5FAF75}" srcOrd="2" destOrd="0" presId="urn:microsoft.com/office/officeart/2005/8/layout/hierarchy2"/>
    <dgm:cxn modelId="{929DE4D4-562D-4D58-9E69-CE1E58A1B914}" type="presParOf" srcId="{896C239A-3C95-468F-821A-4F567B5FAF75}" destId="{D2BCD4EF-5B7F-472E-8B3B-AF862DF83E8A}" srcOrd="0" destOrd="0" presId="urn:microsoft.com/office/officeart/2005/8/layout/hierarchy2"/>
    <dgm:cxn modelId="{D5152D47-4E81-43ED-9153-7E4691EFACB1}" type="presParOf" srcId="{F466DE5B-D8AF-44D0-BFA4-28C23B38401C}" destId="{71E9102A-61BC-4544-B12D-F2BE92A27EEF}" srcOrd="3" destOrd="0" presId="urn:microsoft.com/office/officeart/2005/8/layout/hierarchy2"/>
    <dgm:cxn modelId="{C00DFF8D-8FA6-45A0-99F4-1A8E3FBF986B}" type="presParOf" srcId="{71E9102A-61BC-4544-B12D-F2BE92A27EEF}" destId="{DFFEA60D-8DE6-4EA1-9F22-E3D8B66F30F5}" srcOrd="0" destOrd="0" presId="urn:microsoft.com/office/officeart/2005/8/layout/hierarchy2"/>
    <dgm:cxn modelId="{C52CF31B-5BEE-4268-908E-758F6BC5F4DD}" type="presParOf" srcId="{71E9102A-61BC-4544-B12D-F2BE92A27EEF}" destId="{365BC669-B293-4012-90E9-C7767BFFAF71}" srcOrd="1" destOrd="0" presId="urn:microsoft.com/office/officeart/2005/8/layout/hierarchy2"/>
    <dgm:cxn modelId="{343824F6-E8CC-48B7-BCAD-EE986A55A181}" type="presParOf" srcId="{F466DE5B-D8AF-44D0-BFA4-28C23B38401C}" destId="{CA4CBB1D-C13B-4381-A669-1CDD4DA85956}" srcOrd="4" destOrd="0" presId="urn:microsoft.com/office/officeart/2005/8/layout/hierarchy2"/>
    <dgm:cxn modelId="{2E01B746-FE8C-45BF-A8D5-984DB08DB4EB}" type="presParOf" srcId="{CA4CBB1D-C13B-4381-A669-1CDD4DA85956}" destId="{0253A4B8-A002-4D1F-9A64-E2EEB17A4B08}" srcOrd="0" destOrd="0" presId="urn:microsoft.com/office/officeart/2005/8/layout/hierarchy2"/>
    <dgm:cxn modelId="{4067B7F3-5A5D-4476-9C6D-EE899A640DD2}" type="presParOf" srcId="{F466DE5B-D8AF-44D0-BFA4-28C23B38401C}" destId="{61C36C00-4398-4AA5-946E-2075436509F6}" srcOrd="5" destOrd="0" presId="urn:microsoft.com/office/officeart/2005/8/layout/hierarchy2"/>
    <dgm:cxn modelId="{00217D25-4C73-4FC3-A8BA-0D564801B817}" type="presParOf" srcId="{61C36C00-4398-4AA5-946E-2075436509F6}" destId="{9508F5EA-EC05-4B47-B1FA-54115A7B8C2A}" srcOrd="0" destOrd="0" presId="urn:microsoft.com/office/officeart/2005/8/layout/hierarchy2"/>
    <dgm:cxn modelId="{A9AEB302-B897-44EF-A291-A1B5C4E611DE}" type="presParOf" srcId="{61C36C00-4398-4AA5-946E-2075436509F6}" destId="{781D5FDE-DB23-420D-8E16-F6FB3CF23EF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B711CCB-6960-4954-A78A-0263E68B8655}" type="doc">
      <dgm:prSet loTypeId="urn:microsoft.com/office/officeart/2005/8/layout/process5" loCatId="process" qsTypeId="urn:microsoft.com/office/officeart/2005/8/quickstyle/3d3" qsCatId="3D" csTypeId="urn:microsoft.com/office/officeart/2005/8/colors/colorful1" csCatId="colorful" phldr="1"/>
      <dgm:spPr/>
    </dgm:pt>
    <dgm:pt modelId="{E27530F6-A6A8-4856-BF39-51469241BF93}">
      <dgm:prSet phldrT="[文字]"/>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確定設計者</a:t>
          </a:r>
          <a:endParaRPr lang="zh-TW" altLang="en-US" b="1" dirty="0">
            <a:latin typeface="+mj-ea"/>
            <a:ea typeface="+mj-ea"/>
          </a:endParaRPr>
        </a:p>
      </dgm:t>
    </dgm:pt>
    <dgm:pt modelId="{F519B952-4018-4743-8223-98B52B8B6274}" type="parTrans" cxnId="{85704DD3-7B20-404F-B734-0A556652C292}">
      <dgm:prSet/>
      <dgm:spPr/>
      <dgm:t>
        <a:bodyPr/>
        <a:lstStyle/>
        <a:p>
          <a:endParaRPr lang="zh-TW" altLang="en-US" b="1">
            <a:latin typeface="+mj-ea"/>
            <a:ea typeface="+mj-ea"/>
          </a:endParaRPr>
        </a:p>
      </dgm:t>
    </dgm:pt>
    <dgm:pt modelId="{777959F7-CE0E-4942-A6A8-28E8B51F9056}" type="sibTrans" cxnId="{85704DD3-7B20-404F-B734-0A556652C292}">
      <dgm:prSet/>
      <dgm:spPr/>
      <dgm:t>
        <a:bodyPr/>
        <a:lstStyle/>
        <a:p>
          <a:endParaRPr lang="zh-TW" altLang="en-US" b="1">
            <a:latin typeface="+mj-ea"/>
            <a:ea typeface="+mj-ea"/>
          </a:endParaRPr>
        </a:p>
      </dgm:t>
    </dgm:pt>
    <dgm:pt modelId="{DA8733CC-D7B8-41D5-8B8F-B520F7E8750B}">
      <dgm:prSet phldrT="[文字]"/>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設計</a:t>
          </a:r>
          <a:endParaRPr lang="zh-TW" altLang="en-US" b="1" dirty="0">
            <a:latin typeface="+mj-ea"/>
            <a:ea typeface="+mj-ea"/>
          </a:endParaRPr>
        </a:p>
      </dgm:t>
    </dgm:pt>
    <dgm:pt modelId="{027AA0A1-16D3-4BBB-AED5-9797FBE6AACB}" type="parTrans" cxnId="{51B35650-8145-44F4-8212-5D50CF11021D}">
      <dgm:prSet/>
      <dgm:spPr/>
      <dgm:t>
        <a:bodyPr/>
        <a:lstStyle/>
        <a:p>
          <a:endParaRPr lang="zh-TW" altLang="en-US" b="1">
            <a:latin typeface="+mj-ea"/>
            <a:ea typeface="+mj-ea"/>
          </a:endParaRPr>
        </a:p>
      </dgm:t>
    </dgm:pt>
    <dgm:pt modelId="{43EC6530-3CAA-447E-9138-75DA9C46E71F}" type="sibTrans" cxnId="{51B35650-8145-44F4-8212-5D50CF11021D}">
      <dgm:prSet/>
      <dgm:spPr/>
      <dgm:t>
        <a:bodyPr/>
        <a:lstStyle/>
        <a:p>
          <a:endParaRPr lang="zh-TW" altLang="en-US" b="1">
            <a:latin typeface="+mj-ea"/>
            <a:ea typeface="+mj-ea"/>
          </a:endParaRPr>
        </a:p>
      </dgm:t>
    </dgm:pt>
    <dgm:pt modelId="{2F41FA60-BD19-48E0-9498-71BC693DB174}">
      <dgm:prSet phldrT="[文字]"/>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審查</a:t>
          </a:r>
          <a:endParaRPr lang="zh-TW" altLang="en-US" b="1" dirty="0">
            <a:latin typeface="+mj-ea"/>
            <a:ea typeface="+mj-ea"/>
          </a:endParaRPr>
        </a:p>
      </dgm:t>
    </dgm:pt>
    <dgm:pt modelId="{50D70029-E6FB-4D60-A737-24825A501EAB}" type="parTrans" cxnId="{7E25A338-07BB-4787-9E3B-39A6FBE09502}">
      <dgm:prSet/>
      <dgm:spPr/>
      <dgm:t>
        <a:bodyPr/>
        <a:lstStyle/>
        <a:p>
          <a:endParaRPr lang="zh-TW" altLang="en-US" b="1">
            <a:latin typeface="+mj-ea"/>
            <a:ea typeface="+mj-ea"/>
          </a:endParaRPr>
        </a:p>
      </dgm:t>
    </dgm:pt>
    <dgm:pt modelId="{CE3706DC-3F60-40B8-86AE-405578E4F284}" type="sibTrans" cxnId="{7E25A338-07BB-4787-9E3B-39A6FBE09502}">
      <dgm:prSet/>
      <dgm:spPr/>
      <dgm:t>
        <a:bodyPr/>
        <a:lstStyle/>
        <a:p>
          <a:endParaRPr lang="zh-TW" altLang="en-US" b="1">
            <a:latin typeface="+mj-ea"/>
            <a:ea typeface="+mj-ea"/>
          </a:endParaRPr>
        </a:p>
      </dgm:t>
    </dgm:pt>
    <dgm:pt modelId="{17AF51A8-FBEF-426B-A701-EACE01703CE9}">
      <dgm:prSet/>
      <dgm:spPr/>
      <dgm:t>
        <a:bodyPr/>
        <a:lstStyle/>
        <a:p>
          <a:r>
            <a:rPr lang="zh-TW" altLang="en-US" b="1" dirty="0" smtClean="0">
              <a:latin typeface="+mj-ea"/>
              <a:ea typeface="+mj-ea"/>
            </a:rPr>
            <a:t>確定圖樣、工項及數量</a:t>
          </a:r>
          <a:endParaRPr lang="zh-TW" altLang="en-US" b="1" dirty="0">
            <a:latin typeface="+mj-ea"/>
            <a:ea typeface="+mj-ea"/>
          </a:endParaRPr>
        </a:p>
      </dgm:t>
    </dgm:pt>
    <dgm:pt modelId="{C9216515-30A6-4839-88CC-38B75E557726}" type="parTrans" cxnId="{795BDEE3-FD06-4B0F-9E9D-500E4CA4CC09}">
      <dgm:prSet/>
      <dgm:spPr/>
      <dgm:t>
        <a:bodyPr/>
        <a:lstStyle/>
        <a:p>
          <a:endParaRPr lang="zh-TW" altLang="en-US" b="1">
            <a:latin typeface="+mj-ea"/>
            <a:ea typeface="+mj-ea"/>
          </a:endParaRPr>
        </a:p>
      </dgm:t>
    </dgm:pt>
    <dgm:pt modelId="{51478C78-296B-4F93-9F36-D9309B540364}" type="sibTrans" cxnId="{795BDEE3-FD06-4B0F-9E9D-500E4CA4CC09}">
      <dgm:prSet/>
      <dgm:spPr/>
      <dgm:t>
        <a:bodyPr/>
        <a:lstStyle/>
        <a:p>
          <a:endParaRPr lang="zh-TW" altLang="en-US" b="1">
            <a:latin typeface="+mj-ea"/>
            <a:ea typeface="+mj-ea"/>
          </a:endParaRPr>
        </a:p>
      </dgm:t>
    </dgm:pt>
    <dgm:pt modelId="{9E2FE154-2585-4D00-AD07-71DE6B85B985}">
      <dgm:prSet/>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工程發包</a:t>
          </a:r>
          <a:endParaRPr lang="zh-TW" altLang="en-US" b="1" dirty="0">
            <a:latin typeface="+mj-ea"/>
            <a:ea typeface="+mj-ea"/>
          </a:endParaRPr>
        </a:p>
      </dgm:t>
    </dgm:pt>
    <dgm:pt modelId="{3C5038CD-674A-47D1-9BD1-3C13D299E1CA}" type="parTrans" cxnId="{13C385E1-8037-45BD-B32E-A4E5F76FC559}">
      <dgm:prSet/>
      <dgm:spPr/>
      <dgm:t>
        <a:bodyPr/>
        <a:lstStyle/>
        <a:p>
          <a:endParaRPr lang="zh-TW" altLang="en-US" b="1">
            <a:latin typeface="+mj-ea"/>
            <a:ea typeface="+mj-ea"/>
          </a:endParaRPr>
        </a:p>
      </dgm:t>
    </dgm:pt>
    <dgm:pt modelId="{414A65B7-AF40-43E5-A3BC-BFFFFA6432FA}" type="sibTrans" cxnId="{13C385E1-8037-45BD-B32E-A4E5F76FC559}">
      <dgm:prSet/>
      <dgm:spPr/>
      <dgm:t>
        <a:bodyPr/>
        <a:lstStyle/>
        <a:p>
          <a:endParaRPr lang="zh-TW" altLang="en-US" b="1">
            <a:latin typeface="+mj-ea"/>
            <a:ea typeface="+mj-ea"/>
          </a:endParaRPr>
        </a:p>
      </dgm:t>
    </dgm:pt>
    <dgm:pt modelId="{EB496A78-65B3-4334-97C4-D826AD3C6104}">
      <dgm:prSet/>
      <dgm:spPr/>
      <dgm:t>
        <a:bodyPr/>
        <a:lstStyle/>
        <a:p>
          <a:r>
            <a:rPr lang="zh-TW" altLang="en-US" b="1" dirty="0" smtClean="0">
              <a:latin typeface="+mj-ea"/>
              <a:ea typeface="+mj-ea"/>
            </a:rPr>
            <a:t>確定施工者</a:t>
          </a:r>
          <a:endParaRPr lang="zh-TW" altLang="en-US" b="1" dirty="0">
            <a:latin typeface="+mj-ea"/>
            <a:ea typeface="+mj-ea"/>
          </a:endParaRPr>
        </a:p>
      </dgm:t>
    </dgm:pt>
    <dgm:pt modelId="{BF39C656-7432-49E1-8337-3D6652E16EFF}" type="parTrans" cxnId="{0DC1E673-8A94-4C80-AF82-65AD234FC774}">
      <dgm:prSet/>
      <dgm:spPr/>
      <dgm:t>
        <a:bodyPr/>
        <a:lstStyle/>
        <a:p>
          <a:endParaRPr lang="zh-TW" altLang="en-US" b="1">
            <a:latin typeface="+mj-ea"/>
            <a:ea typeface="+mj-ea"/>
          </a:endParaRPr>
        </a:p>
      </dgm:t>
    </dgm:pt>
    <dgm:pt modelId="{0B0C99C7-EA42-43B9-B189-D571132BD729}" type="sibTrans" cxnId="{0DC1E673-8A94-4C80-AF82-65AD234FC774}">
      <dgm:prSet/>
      <dgm:spPr/>
      <dgm:t>
        <a:bodyPr/>
        <a:lstStyle/>
        <a:p>
          <a:endParaRPr lang="zh-TW" altLang="en-US" b="1">
            <a:latin typeface="+mj-ea"/>
            <a:ea typeface="+mj-ea"/>
          </a:endParaRPr>
        </a:p>
      </dgm:t>
    </dgm:pt>
    <dgm:pt modelId="{DD93A366-C35B-41C5-8490-4E7A0000B606}">
      <dgm:prSet/>
      <dgm:spPr/>
      <dgm:t>
        <a:bodyPr/>
        <a:lstStyle/>
        <a:p>
          <a:r>
            <a:rPr lang="zh-TW" altLang="en-US" b="1" dirty="0" smtClean="0">
              <a:latin typeface="+mj-ea"/>
              <a:ea typeface="+mj-ea"/>
            </a:rPr>
            <a:t>確定單價</a:t>
          </a:r>
          <a:endParaRPr lang="zh-TW" altLang="en-US" b="1" dirty="0">
            <a:latin typeface="+mj-ea"/>
            <a:ea typeface="+mj-ea"/>
          </a:endParaRPr>
        </a:p>
      </dgm:t>
    </dgm:pt>
    <dgm:pt modelId="{F37103BF-9568-49D2-8AE3-1F5F4AA14E0A}" type="parTrans" cxnId="{6D9DFC51-75F2-46DD-A355-AE81BACC5F94}">
      <dgm:prSet/>
      <dgm:spPr/>
      <dgm:t>
        <a:bodyPr/>
        <a:lstStyle/>
        <a:p>
          <a:endParaRPr lang="zh-TW" altLang="en-US" b="1">
            <a:latin typeface="+mj-ea"/>
            <a:ea typeface="+mj-ea"/>
          </a:endParaRPr>
        </a:p>
      </dgm:t>
    </dgm:pt>
    <dgm:pt modelId="{9F5B22CB-5AFB-46EB-83E9-F91E3A7506B9}" type="sibTrans" cxnId="{6D9DFC51-75F2-46DD-A355-AE81BACC5F94}">
      <dgm:prSet/>
      <dgm:spPr/>
      <dgm:t>
        <a:bodyPr/>
        <a:lstStyle/>
        <a:p>
          <a:endParaRPr lang="zh-TW" altLang="en-US" b="1">
            <a:latin typeface="+mj-ea"/>
            <a:ea typeface="+mj-ea"/>
          </a:endParaRPr>
        </a:p>
      </dgm:t>
    </dgm:pt>
    <dgm:pt modelId="{49F397B6-636E-444A-80F1-797F9D53817E}">
      <dgm:prSet/>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按圖施工</a:t>
          </a:r>
          <a:endParaRPr lang="zh-TW" altLang="en-US" b="1" dirty="0">
            <a:latin typeface="+mj-ea"/>
            <a:ea typeface="+mj-ea"/>
          </a:endParaRPr>
        </a:p>
      </dgm:t>
    </dgm:pt>
    <dgm:pt modelId="{D4B292AD-8F62-42C7-BF58-317317AFF03F}" type="parTrans" cxnId="{37B6BF2F-4B74-4D13-9C15-AC568708B8C4}">
      <dgm:prSet/>
      <dgm:spPr/>
      <dgm:t>
        <a:bodyPr/>
        <a:lstStyle/>
        <a:p>
          <a:endParaRPr lang="zh-TW" altLang="en-US" b="1">
            <a:latin typeface="+mj-ea"/>
            <a:ea typeface="+mj-ea"/>
          </a:endParaRPr>
        </a:p>
      </dgm:t>
    </dgm:pt>
    <dgm:pt modelId="{A6F5D322-6993-423C-B3BD-61CB3979E1C3}" type="sibTrans" cxnId="{37B6BF2F-4B74-4D13-9C15-AC568708B8C4}">
      <dgm:prSet/>
      <dgm:spPr/>
      <dgm:t>
        <a:bodyPr/>
        <a:lstStyle/>
        <a:p>
          <a:endParaRPr lang="zh-TW" altLang="en-US" b="1">
            <a:latin typeface="+mj-ea"/>
            <a:ea typeface="+mj-ea"/>
          </a:endParaRPr>
        </a:p>
      </dgm:t>
    </dgm:pt>
    <dgm:pt modelId="{1E8ABB09-049E-4EF0-BCD2-DE6121FC8FA8}">
      <dgm:prSet/>
      <dgm:spPr/>
      <dgm:t>
        <a:bodyPr/>
        <a:lstStyle/>
        <a:p>
          <a:r>
            <a:rPr lang="zh-TW" altLang="en-US" b="1" dirty="0" smtClean="0">
              <a:latin typeface="+mj-ea"/>
              <a:ea typeface="+mj-ea"/>
            </a:rPr>
            <a:t>結算</a:t>
          </a:r>
          <a:r>
            <a:rPr lang="en-US" altLang="zh-TW" b="1" dirty="0" smtClean="0">
              <a:latin typeface="+mj-ea"/>
              <a:ea typeface="+mj-ea"/>
            </a:rPr>
            <a:t>/</a:t>
          </a:r>
          <a:r>
            <a:rPr lang="zh-TW" altLang="en-US" b="1" dirty="0" smtClean="0">
              <a:latin typeface="+mj-ea"/>
              <a:ea typeface="+mj-ea"/>
            </a:rPr>
            <a:t>驗收</a:t>
          </a:r>
          <a:endParaRPr lang="zh-TW" altLang="en-US" b="1" dirty="0">
            <a:latin typeface="+mj-ea"/>
            <a:ea typeface="+mj-ea"/>
          </a:endParaRPr>
        </a:p>
      </dgm:t>
    </dgm:pt>
    <dgm:pt modelId="{65C189B0-24E2-40C5-8435-D3E3332DFDFA}" type="parTrans" cxnId="{3E2B13F8-31B0-4DE1-968B-84B4BA2ED1E0}">
      <dgm:prSet/>
      <dgm:spPr/>
      <dgm:t>
        <a:bodyPr/>
        <a:lstStyle/>
        <a:p>
          <a:endParaRPr lang="zh-TW" altLang="en-US" b="1">
            <a:latin typeface="+mj-ea"/>
            <a:ea typeface="+mj-ea"/>
          </a:endParaRPr>
        </a:p>
      </dgm:t>
    </dgm:pt>
    <dgm:pt modelId="{6167DC54-AAF2-412B-B018-015631AA2F61}" type="sibTrans" cxnId="{3E2B13F8-31B0-4DE1-968B-84B4BA2ED1E0}">
      <dgm:prSet/>
      <dgm:spPr/>
      <dgm:t>
        <a:bodyPr/>
        <a:lstStyle/>
        <a:p>
          <a:endParaRPr lang="zh-TW" altLang="en-US" b="1">
            <a:latin typeface="+mj-ea"/>
            <a:ea typeface="+mj-ea"/>
          </a:endParaRPr>
        </a:p>
      </dgm:t>
    </dgm:pt>
    <dgm:pt modelId="{9F98C8F3-991B-4F43-A4BA-7842E4CBCC28}" type="pres">
      <dgm:prSet presAssocID="{0B711CCB-6960-4954-A78A-0263E68B8655}" presName="diagram" presStyleCnt="0">
        <dgm:presLayoutVars>
          <dgm:dir/>
          <dgm:resizeHandles val="exact"/>
        </dgm:presLayoutVars>
      </dgm:prSet>
      <dgm:spPr/>
    </dgm:pt>
    <dgm:pt modelId="{0C43A2BE-7027-4628-9E76-5D41ED17F6A1}" type="pres">
      <dgm:prSet presAssocID="{E27530F6-A6A8-4856-BF39-51469241BF93}" presName="node" presStyleLbl="node1" presStyleIdx="0" presStyleCnt="9">
        <dgm:presLayoutVars>
          <dgm:bulletEnabled val="1"/>
        </dgm:presLayoutVars>
      </dgm:prSet>
      <dgm:spPr/>
      <dgm:t>
        <a:bodyPr/>
        <a:lstStyle/>
        <a:p>
          <a:endParaRPr lang="zh-TW" altLang="en-US"/>
        </a:p>
      </dgm:t>
    </dgm:pt>
    <dgm:pt modelId="{53482BB3-C4B9-4FE8-87FF-341A5DE59ED8}" type="pres">
      <dgm:prSet presAssocID="{777959F7-CE0E-4942-A6A8-28E8B51F9056}" presName="sibTrans" presStyleLbl="sibTrans2D1" presStyleIdx="0" presStyleCnt="8"/>
      <dgm:spPr/>
      <dgm:t>
        <a:bodyPr/>
        <a:lstStyle/>
        <a:p>
          <a:endParaRPr lang="zh-TW" altLang="en-US"/>
        </a:p>
      </dgm:t>
    </dgm:pt>
    <dgm:pt modelId="{86BFF37D-C29F-4D86-B9C3-ABDE9506C081}" type="pres">
      <dgm:prSet presAssocID="{777959F7-CE0E-4942-A6A8-28E8B51F9056}" presName="connectorText" presStyleLbl="sibTrans2D1" presStyleIdx="0" presStyleCnt="8"/>
      <dgm:spPr/>
      <dgm:t>
        <a:bodyPr/>
        <a:lstStyle/>
        <a:p>
          <a:endParaRPr lang="zh-TW" altLang="en-US"/>
        </a:p>
      </dgm:t>
    </dgm:pt>
    <dgm:pt modelId="{CE55B8C0-A445-4282-A168-38856CED017A}" type="pres">
      <dgm:prSet presAssocID="{DA8733CC-D7B8-41D5-8B8F-B520F7E8750B}" presName="node" presStyleLbl="node1" presStyleIdx="1" presStyleCnt="9">
        <dgm:presLayoutVars>
          <dgm:bulletEnabled val="1"/>
        </dgm:presLayoutVars>
      </dgm:prSet>
      <dgm:spPr/>
      <dgm:t>
        <a:bodyPr/>
        <a:lstStyle/>
        <a:p>
          <a:endParaRPr lang="zh-TW" altLang="en-US"/>
        </a:p>
      </dgm:t>
    </dgm:pt>
    <dgm:pt modelId="{17E03B64-B42C-4E51-97B3-BF907E78C9C8}" type="pres">
      <dgm:prSet presAssocID="{43EC6530-3CAA-447E-9138-75DA9C46E71F}" presName="sibTrans" presStyleLbl="sibTrans2D1" presStyleIdx="1" presStyleCnt="8"/>
      <dgm:spPr/>
      <dgm:t>
        <a:bodyPr/>
        <a:lstStyle/>
        <a:p>
          <a:endParaRPr lang="zh-TW" altLang="en-US"/>
        </a:p>
      </dgm:t>
    </dgm:pt>
    <dgm:pt modelId="{D0EB1037-FB7D-49D3-B33B-E0337C75547B}" type="pres">
      <dgm:prSet presAssocID="{43EC6530-3CAA-447E-9138-75DA9C46E71F}" presName="connectorText" presStyleLbl="sibTrans2D1" presStyleIdx="1" presStyleCnt="8"/>
      <dgm:spPr/>
      <dgm:t>
        <a:bodyPr/>
        <a:lstStyle/>
        <a:p>
          <a:endParaRPr lang="zh-TW" altLang="en-US"/>
        </a:p>
      </dgm:t>
    </dgm:pt>
    <dgm:pt modelId="{5E9B6D39-F4A2-4190-BE31-769A09128BA8}" type="pres">
      <dgm:prSet presAssocID="{2F41FA60-BD19-48E0-9498-71BC693DB174}" presName="node" presStyleLbl="node1" presStyleIdx="2" presStyleCnt="9">
        <dgm:presLayoutVars>
          <dgm:bulletEnabled val="1"/>
        </dgm:presLayoutVars>
      </dgm:prSet>
      <dgm:spPr/>
      <dgm:t>
        <a:bodyPr/>
        <a:lstStyle/>
        <a:p>
          <a:endParaRPr lang="zh-TW" altLang="en-US"/>
        </a:p>
      </dgm:t>
    </dgm:pt>
    <dgm:pt modelId="{7F7A52E9-EA44-4E89-8905-3441390D7A90}" type="pres">
      <dgm:prSet presAssocID="{CE3706DC-3F60-40B8-86AE-405578E4F284}" presName="sibTrans" presStyleLbl="sibTrans2D1" presStyleIdx="2" presStyleCnt="8"/>
      <dgm:spPr/>
      <dgm:t>
        <a:bodyPr/>
        <a:lstStyle/>
        <a:p>
          <a:endParaRPr lang="zh-TW" altLang="en-US"/>
        </a:p>
      </dgm:t>
    </dgm:pt>
    <dgm:pt modelId="{337A4D1A-B927-49E5-B90F-A5BE7D151663}" type="pres">
      <dgm:prSet presAssocID="{CE3706DC-3F60-40B8-86AE-405578E4F284}" presName="connectorText" presStyleLbl="sibTrans2D1" presStyleIdx="2" presStyleCnt="8"/>
      <dgm:spPr/>
      <dgm:t>
        <a:bodyPr/>
        <a:lstStyle/>
        <a:p>
          <a:endParaRPr lang="zh-TW" altLang="en-US"/>
        </a:p>
      </dgm:t>
    </dgm:pt>
    <dgm:pt modelId="{605328DC-888A-46CA-9E50-203970B3D422}" type="pres">
      <dgm:prSet presAssocID="{17AF51A8-FBEF-426B-A701-EACE01703CE9}" presName="node" presStyleLbl="node1" presStyleIdx="3" presStyleCnt="9">
        <dgm:presLayoutVars>
          <dgm:bulletEnabled val="1"/>
        </dgm:presLayoutVars>
      </dgm:prSet>
      <dgm:spPr/>
      <dgm:t>
        <a:bodyPr/>
        <a:lstStyle/>
        <a:p>
          <a:endParaRPr lang="zh-TW" altLang="en-US"/>
        </a:p>
      </dgm:t>
    </dgm:pt>
    <dgm:pt modelId="{07245F19-9C4A-4558-B423-7996391EF2C8}" type="pres">
      <dgm:prSet presAssocID="{51478C78-296B-4F93-9F36-D9309B540364}" presName="sibTrans" presStyleLbl="sibTrans2D1" presStyleIdx="3" presStyleCnt="8"/>
      <dgm:spPr/>
      <dgm:t>
        <a:bodyPr/>
        <a:lstStyle/>
        <a:p>
          <a:endParaRPr lang="zh-TW" altLang="en-US"/>
        </a:p>
      </dgm:t>
    </dgm:pt>
    <dgm:pt modelId="{B57B4C2C-D3AC-4995-BE16-2549DAA9F1F9}" type="pres">
      <dgm:prSet presAssocID="{51478C78-296B-4F93-9F36-D9309B540364}" presName="connectorText" presStyleLbl="sibTrans2D1" presStyleIdx="3" presStyleCnt="8"/>
      <dgm:spPr/>
      <dgm:t>
        <a:bodyPr/>
        <a:lstStyle/>
        <a:p>
          <a:endParaRPr lang="zh-TW" altLang="en-US"/>
        </a:p>
      </dgm:t>
    </dgm:pt>
    <dgm:pt modelId="{02A4D7FD-B307-4261-BC6C-6505C84EA6A7}" type="pres">
      <dgm:prSet presAssocID="{9E2FE154-2585-4D00-AD07-71DE6B85B985}" presName="node" presStyleLbl="node1" presStyleIdx="4" presStyleCnt="9">
        <dgm:presLayoutVars>
          <dgm:bulletEnabled val="1"/>
        </dgm:presLayoutVars>
      </dgm:prSet>
      <dgm:spPr/>
      <dgm:t>
        <a:bodyPr/>
        <a:lstStyle/>
        <a:p>
          <a:endParaRPr lang="zh-TW" altLang="en-US"/>
        </a:p>
      </dgm:t>
    </dgm:pt>
    <dgm:pt modelId="{0AF431CB-A4B9-43FB-83F3-E4459CC6234D}" type="pres">
      <dgm:prSet presAssocID="{414A65B7-AF40-43E5-A3BC-BFFFFA6432FA}" presName="sibTrans" presStyleLbl="sibTrans2D1" presStyleIdx="4" presStyleCnt="8"/>
      <dgm:spPr/>
      <dgm:t>
        <a:bodyPr/>
        <a:lstStyle/>
        <a:p>
          <a:endParaRPr lang="zh-TW" altLang="en-US"/>
        </a:p>
      </dgm:t>
    </dgm:pt>
    <dgm:pt modelId="{B2DE9233-DE1B-448E-BFE9-E72D19E040E6}" type="pres">
      <dgm:prSet presAssocID="{414A65B7-AF40-43E5-A3BC-BFFFFA6432FA}" presName="connectorText" presStyleLbl="sibTrans2D1" presStyleIdx="4" presStyleCnt="8"/>
      <dgm:spPr/>
      <dgm:t>
        <a:bodyPr/>
        <a:lstStyle/>
        <a:p>
          <a:endParaRPr lang="zh-TW" altLang="en-US"/>
        </a:p>
      </dgm:t>
    </dgm:pt>
    <dgm:pt modelId="{2BB641DD-D6C9-4D42-9463-D141BF640B19}" type="pres">
      <dgm:prSet presAssocID="{EB496A78-65B3-4334-97C4-D826AD3C6104}" presName="node" presStyleLbl="node1" presStyleIdx="5" presStyleCnt="9">
        <dgm:presLayoutVars>
          <dgm:bulletEnabled val="1"/>
        </dgm:presLayoutVars>
      </dgm:prSet>
      <dgm:spPr/>
      <dgm:t>
        <a:bodyPr/>
        <a:lstStyle/>
        <a:p>
          <a:endParaRPr lang="zh-TW" altLang="en-US"/>
        </a:p>
      </dgm:t>
    </dgm:pt>
    <dgm:pt modelId="{CE15D465-B50D-47D7-84E4-96B960DF9026}" type="pres">
      <dgm:prSet presAssocID="{0B0C99C7-EA42-43B9-B189-D571132BD729}" presName="sibTrans" presStyleLbl="sibTrans2D1" presStyleIdx="5" presStyleCnt="8"/>
      <dgm:spPr/>
      <dgm:t>
        <a:bodyPr/>
        <a:lstStyle/>
        <a:p>
          <a:endParaRPr lang="zh-TW" altLang="en-US"/>
        </a:p>
      </dgm:t>
    </dgm:pt>
    <dgm:pt modelId="{A1DBF2C3-EEEA-4C03-8FA6-3F0153F8CA1D}" type="pres">
      <dgm:prSet presAssocID="{0B0C99C7-EA42-43B9-B189-D571132BD729}" presName="connectorText" presStyleLbl="sibTrans2D1" presStyleIdx="5" presStyleCnt="8"/>
      <dgm:spPr/>
      <dgm:t>
        <a:bodyPr/>
        <a:lstStyle/>
        <a:p>
          <a:endParaRPr lang="zh-TW" altLang="en-US"/>
        </a:p>
      </dgm:t>
    </dgm:pt>
    <dgm:pt modelId="{D35EF279-26B5-4267-B810-A8C1BE62BA09}" type="pres">
      <dgm:prSet presAssocID="{DD93A366-C35B-41C5-8490-4E7A0000B606}" presName="node" presStyleLbl="node1" presStyleIdx="6" presStyleCnt="9">
        <dgm:presLayoutVars>
          <dgm:bulletEnabled val="1"/>
        </dgm:presLayoutVars>
      </dgm:prSet>
      <dgm:spPr/>
      <dgm:t>
        <a:bodyPr/>
        <a:lstStyle/>
        <a:p>
          <a:endParaRPr lang="zh-TW" altLang="en-US"/>
        </a:p>
      </dgm:t>
    </dgm:pt>
    <dgm:pt modelId="{19571CA0-B022-4A1A-A54E-C3824CC66C51}" type="pres">
      <dgm:prSet presAssocID="{9F5B22CB-5AFB-46EB-83E9-F91E3A7506B9}" presName="sibTrans" presStyleLbl="sibTrans2D1" presStyleIdx="6" presStyleCnt="8"/>
      <dgm:spPr/>
      <dgm:t>
        <a:bodyPr/>
        <a:lstStyle/>
        <a:p>
          <a:endParaRPr lang="zh-TW" altLang="en-US"/>
        </a:p>
      </dgm:t>
    </dgm:pt>
    <dgm:pt modelId="{FEAE7871-0CC3-4DFF-90AC-7ECB07F28DB0}" type="pres">
      <dgm:prSet presAssocID="{9F5B22CB-5AFB-46EB-83E9-F91E3A7506B9}" presName="connectorText" presStyleLbl="sibTrans2D1" presStyleIdx="6" presStyleCnt="8"/>
      <dgm:spPr/>
      <dgm:t>
        <a:bodyPr/>
        <a:lstStyle/>
        <a:p>
          <a:endParaRPr lang="zh-TW" altLang="en-US"/>
        </a:p>
      </dgm:t>
    </dgm:pt>
    <dgm:pt modelId="{C68F951B-CE02-491C-802F-FA96D378F99B}" type="pres">
      <dgm:prSet presAssocID="{49F397B6-636E-444A-80F1-797F9D53817E}" presName="node" presStyleLbl="node1" presStyleIdx="7" presStyleCnt="9">
        <dgm:presLayoutVars>
          <dgm:bulletEnabled val="1"/>
        </dgm:presLayoutVars>
      </dgm:prSet>
      <dgm:spPr/>
      <dgm:t>
        <a:bodyPr/>
        <a:lstStyle/>
        <a:p>
          <a:endParaRPr lang="zh-TW" altLang="en-US"/>
        </a:p>
      </dgm:t>
    </dgm:pt>
    <dgm:pt modelId="{794807C6-DF6D-481C-B384-17FE8BE27251}" type="pres">
      <dgm:prSet presAssocID="{A6F5D322-6993-423C-B3BD-61CB3979E1C3}" presName="sibTrans" presStyleLbl="sibTrans2D1" presStyleIdx="7" presStyleCnt="8"/>
      <dgm:spPr/>
      <dgm:t>
        <a:bodyPr/>
        <a:lstStyle/>
        <a:p>
          <a:endParaRPr lang="zh-TW" altLang="en-US"/>
        </a:p>
      </dgm:t>
    </dgm:pt>
    <dgm:pt modelId="{5C056699-2B8F-4702-A1ED-7E1BC0AE628C}" type="pres">
      <dgm:prSet presAssocID="{A6F5D322-6993-423C-B3BD-61CB3979E1C3}" presName="connectorText" presStyleLbl="sibTrans2D1" presStyleIdx="7" presStyleCnt="8"/>
      <dgm:spPr/>
      <dgm:t>
        <a:bodyPr/>
        <a:lstStyle/>
        <a:p>
          <a:endParaRPr lang="zh-TW" altLang="en-US"/>
        </a:p>
      </dgm:t>
    </dgm:pt>
    <dgm:pt modelId="{ACB8A39A-6EEA-4A07-BFA8-107EBA843DAF}" type="pres">
      <dgm:prSet presAssocID="{1E8ABB09-049E-4EF0-BCD2-DE6121FC8FA8}" presName="node" presStyleLbl="node1" presStyleIdx="8" presStyleCnt="9">
        <dgm:presLayoutVars>
          <dgm:bulletEnabled val="1"/>
        </dgm:presLayoutVars>
      </dgm:prSet>
      <dgm:spPr/>
      <dgm:t>
        <a:bodyPr/>
        <a:lstStyle/>
        <a:p>
          <a:endParaRPr lang="zh-TW" altLang="en-US"/>
        </a:p>
      </dgm:t>
    </dgm:pt>
  </dgm:ptLst>
  <dgm:cxnLst>
    <dgm:cxn modelId="{7E25A338-07BB-4787-9E3B-39A6FBE09502}" srcId="{0B711CCB-6960-4954-A78A-0263E68B8655}" destId="{2F41FA60-BD19-48E0-9498-71BC693DB174}" srcOrd="2" destOrd="0" parTransId="{50D70029-E6FB-4D60-A737-24825A501EAB}" sibTransId="{CE3706DC-3F60-40B8-86AE-405578E4F284}"/>
    <dgm:cxn modelId="{C75B6877-B865-4D76-ADCF-85C5D3345890}" type="presOf" srcId="{0B0C99C7-EA42-43B9-B189-D571132BD729}" destId="{A1DBF2C3-EEEA-4C03-8FA6-3F0153F8CA1D}" srcOrd="1" destOrd="0" presId="urn:microsoft.com/office/officeart/2005/8/layout/process5"/>
    <dgm:cxn modelId="{C7101558-AB16-4170-8C5E-E73A490FFEB6}" type="presOf" srcId="{9E2FE154-2585-4D00-AD07-71DE6B85B985}" destId="{02A4D7FD-B307-4261-BC6C-6505C84EA6A7}" srcOrd="0" destOrd="0" presId="urn:microsoft.com/office/officeart/2005/8/layout/process5"/>
    <dgm:cxn modelId="{3978B850-B259-49FE-B06E-A7899D5B136D}" type="presOf" srcId="{17AF51A8-FBEF-426B-A701-EACE01703CE9}" destId="{605328DC-888A-46CA-9E50-203970B3D422}" srcOrd="0" destOrd="0" presId="urn:microsoft.com/office/officeart/2005/8/layout/process5"/>
    <dgm:cxn modelId="{26E55F8B-D38C-463C-BF75-4003D6286C19}" type="presOf" srcId="{414A65B7-AF40-43E5-A3BC-BFFFFA6432FA}" destId="{B2DE9233-DE1B-448E-BFE9-E72D19E040E6}" srcOrd="1" destOrd="0" presId="urn:microsoft.com/office/officeart/2005/8/layout/process5"/>
    <dgm:cxn modelId="{6D985C4A-12F0-452B-96B9-C2C88BAB97DA}" type="presOf" srcId="{DD93A366-C35B-41C5-8490-4E7A0000B606}" destId="{D35EF279-26B5-4267-B810-A8C1BE62BA09}" srcOrd="0" destOrd="0" presId="urn:microsoft.com/office/officeart/2005/8/layout/process5"/>
    <dgm:cxn modelId="{183908AB-ACFB-409B-A806-44A0FEB9A0A6}" type="presOf" srcId="{9F5B22CB-5AFB-46EB-83E9-F91E3A7506B9}" destId="{19571CA0-B022-4A1A-A54E-C3824CC66C51}" srcOrd="0" destOrd="0" presId="urn:microsoft.com/office/officeart/2005/8/layout/process5"/>
    <dgm:cxn modelId="{3BCC28E8-8D48-47A0-9D22-7198967DCABF}" type="presOf" srcId="{43EC6530-3CAA-447E-9138-75DA9C46E71F}" destId="{D0EB1037-FB7D-49D3-B33B-E0337C75547B}" srcOrd="1" destOrd="0" presId="urn:microsoft.com/office/officeart/2005/8/layout/process5"/>
    <dgm:cxn modelId="{F7CD034D-82FC-40E9-A9A6-0A19E056E694}" type="presOf" srcId="{CE3706DC-3F60-40B8-86AE-405578E4F284}" destId="{337A4D1A-B927-49E5-B90F-A5BE7D151663}" srcOrd="1" destOrd="0" presId="urn:microsoft.com/office/officeart/2005/8/layout/process5"/>
    <dgm:cxn modelId="{795BDEE3-FD06-4B0F-9E9D-500E4CA4CC09}" srcId="{0B711CCB-6960-4954-A78A-0263E68B8655}" destId="{17AF51A8-FBEF-426B-A701-EACE01703CE9}" srcOrd="3" destOrd="0" parTransId="{C9216515-30A6-4839-88CC-38B75E557726}" sibTransId="{51478C78-296B-4F93-9F36-D9309B540364}"/>
    <dgm:cxn modelId="{E9A12C6F-DD76-4581-9006-0402F4CA02E2}" type="presOf" srcId="{51478C78-296B-4F93-9F36-D9309B540364}" destId="{B57B4C2C-D3AC-4995-BE16-2549DAA9F1F9}" srcOrd="1" destOrd="0" presId="urn:microsoft.com/office/officeart/2005/8/layout/process5"/>
    <dgm:cxn modelId="{FA04D428-8E05-4A4A-8778-0CD9764D080B}" type="presOf" srcId="{1E8ABB09-049E-4EF0-BCD2-DE6121FC8FA8}" destId="{ACB8A39A-6EEA-4A07-BFA8-107EBA843DAF}" srcOrd="0" destOrd="0" presId="urn:microsoft.com/office/officeart/2005/8/layout/process5"/>
    <dgm:cxn modelId="{2E00505E-1489-4C81-8997-28457E90706C}" type="presOf" srcId="{E27530F6-A6A8-4856-BF39-51469241BF93}" destId="{0C43A2BE-7027-4628-9E76-5D41ED17F6A1}" srcOrd="0" destOrd="0" presId="urn:microsoft.com/office/officeart/2005/8/layout/process5"/>
    <dgm:cxn modelId="{1FC60A72-CEA0-4832-8CBF-A08A0185CA55}" type="presOf" srcId="{49F397B6-636E-444A-80F1-797F9D53817E}" destId="{C68F951B-CE02-491C-802F-FA96D378F99B}" srcOrd="0" destOrd="0" presId="urn:microsoft.com/office/officeart/2005/8/layout/process5"/>
    <dgm:cxn modelId="{3F5C37C0-9B8C-4EEF-841D-3D2B5B150DA7}" type="presOf" srcId="{777959F7-CE0E-4942-A6A8-28E8B51F9056}" destId="{53482BB3-C4B9-4FE8-87FF-341A5DE59ED8}" srcOrd="0" destOrd="0" presId="urn:microsoft.com/office/officeart/2005/8/layout/process5"/>
    <dgm:cxn modelId="{D69AA434-3711-43D9-8809-11E34DD79B22}" type="presOf" srcId="{777959F7-CE0E-4942-A6A8-28E8B51F9056}" destId="{86BFF37D-C29F-4D86-B9C3-ABDE9506C081}" srcOrd="1" destOrd="0" presId="urn:microsoft.com/office/officeart/2005/8/layout/process5"/>
    <dgm:cxn modelId="{6D9DFC51-75F2-46DD-A355-AE81BACC5F94}" srcId="{0B711CCB-6960-4954-A78A-0263E68B8655}" destId="{DD93A366-C35B-41C5-8490-4E7A0000B606}" srcOrd="6" destOrd="0" parTransId="{F37103BF-9568-49D2-8AE3-1F5F4AA14E0A}" sibTransId="{9F5B22CB-5AFB-46EB-83E9-F91E3A7506B9}"/>
    <dgm:cxn modelId="{903E16CB-CD4C-496E-A051-4139AC8776FD}" type="presOf" srcId="{A6F5D322-6993-423C-B3BD-61CB3979E1C3}" destId="{794807C6-DF6D-481C-B384-17FE8BE27251}" srcOrd="0" destOrd="0" presId="urn:microsoft.com/office/officeart/2005/8/layout/process5"/>
    <dgm:cxn modelId="{17F1636D-FD4E-41CE-A605-2B0CA9A54DC5}" type="presOf" srcId="{A6F5D322-6993-423C-B3BD-61CB3979E1C3}" destId="{5C056699-2B8F-4702-A1ED-7E1BC0AE628C}" srcOrd="1" destOrd="0" presId="urn:microsoft.com/office/officeart/2005/8/layout/process5"/>
    <dgm:cxn modelId="{3E2B13F8-31B0-4DE1-968B-84B4BA2ED1E0}" srcId="{0B711CCB-6960-4954-A78A-0263E68B8655}" destId="{1E8ABB09-049E-4EF0-BCD2-DE6121FC8FA8}" srcOrd="8" destOrd="0" parTransId="{65C189B0-24E2-40C5-8435-D3E3332DFDFA}" sibTransId="{6167DC54-AAF2-412B-B018-015631AA2F61}"/>
    <dgm:cxn modelId="{13C385E1-8037-45BD-B32E-A4E5F76FC559}" srcId="{0B711CCB-6960-4954-A78A-0263E68B8655}" destId="{9E2FE154-2585-4D00-AD07-71DE6B85B985}" srcOrd="4" destOrd="0" parTransId="{3C5038CD-674A-47D1-9BD1-3C13D299E1CA}" sibTransId="{414A65B7-AF40-43E5-A3BC-BFFFFA6432FA}"/>
    <dgm:cxn modelId="{B19BD444-EF6E-4896-99F3-5AD4084A0F4B}" type="presOf" srcId="{EB496A78-65B3-4334-97C4-D826AD3C6104}" destId="{2BB641DD-D6C9-4D42-9463-D141BF640B19}" srcOrd="0" destOrd="0" presId="urn:microsoft.com/office/officeart/2005/8/layout/process5"/>
    <dgm:cxn modelId="{AE052C24-2BF2-40E6-B209-77052FB65EB7}" type="presOf" srcId="{43EC6530-3CAA-447E-9138-75DA9C46E71F}" destId="{17E03B64-B42C-4E51-97B3-BF907E78C9C8}" srcOrd="0" destOrd="0" presId="urn:microsoft.com/office/officeart/2005/8/layout/process5"/>
    <dgm:cxn modelId="{47F0E8CF-62E9-4BF1-9B6C-D9AD37B54ED1}" type="presOf" srcId="{414A65B7-AF40-43E5-A3BC-BFFFFA6432FA}" destId="{0AF431CB-A4B9-43FB-83F3-E4459CC6234D}" srcOrd="0" destOrd="0" presId="urn:microsoft.com/office/officeart/2005/8/layout/process5"/>
    <dgm:cxn modelId="{17A5EC85-7034-486D-BD35-DB5B34A2648E}" type="presOf" srcId="{51478C78-296B-4F93-9F36-D9309B540364}" destId="{07245F19-9C4A-4558-B423-7996391EF2C8}" srcOrd="0" destOrd="0" presId="urn:microsoft.com/office/officeart/2005/8/layout/process5"/>
    <dgm:cxn modelId="{788E415A-0B3A-49CD-8F3B-28D35C80B39D}" type="presOf" srcId="{0B0C99C7-EA42-43B9-B189-D571132BD729}" destId="{CE15D465-B50D-47D7-84E4-96B960DF9026}" srcOrd="0" destOrd="0" presId="urn:microsoft.com/office/officeart/2005/8/layout/process5"/>
    <dgm:cxn modelId="{0DC1E673-8A94-4C80-AF82-65AD234FC774}" srcId="{0B711CCB-6960-4954-A78A-0263E68B8655}" destId="{EB496A78-65B3-4334-97C4-D826AD3C6104}" srcOrd="5" destOrd="0" parTransId="{BF39C656-7432-49E1-8337-3D6652E16EFF}" sibTransId="{0B0C99C7-EA42-43B9-B189-D571132BD729}"/>
    <dgm:cxn modelId="{687F5A8C-12F0-4FF7-A08C-5E4CAC049B5C}" type="presOf" srcId="{DA8733CC-D7B8-41D5-8B8F-B520F7E8750B}" destId="{CE55B8C0-A445-4282-A168-38856CED017A}" srcOrd="0" destOrd="0" presId="urn:microsoft.com/office/officeart/2005/8/layout/process5"/>
    <dgm:cxn modelId="{25E74D11-38B4-46CC-A220-6E2078CF7363}" type="presOf" srcId="{9F5B22CB-5AFB-46EB-83E9-F91E3A7506B9}" destId="{FEAE7871-0CC3-4DFF-90AC-7ECB07F28DB0}" srcOrd="1" destOrd="0" presId="urn:microsoft.com/office/officeart/2005/8/layout/process5"/>
    <dgm:cxn modelId="{EC578B9E-7F47-4677-AB92-FB62E11BF721}" type="presOf" srcId="{0B711CCB-6960-4954-A78A-0263E68B8655}" destId="{9F98C8F3-991B-4F43-A4BA-7842E4CBCC28}" srcOrd="0" destOrd="0" presId="urn:microsoft.com/office/officeart/2005/8/layout/process5"/>
    <dgm:cxn modelId="{51B35650-8145-44F4-8212-5D50CF11021D}" srcId="{0B711CCB-6960-4954-A78A-0263E68B8655}" destId="{DA8733CC-D7B8-41D5-8B8F-B520F7E8750B}" srcOrd="1" destOrd="0" parTransId="{027AA0A1-16D3-4BBB-AED5-9797FBE6AACB}" sibTransId="{43EC6530-3CAA-447E-9138-75DA9C46E71F}"/>
    <dgm:cxn modelId="{ED99C5FE-6C37-407F-8BBF-805E768E6681}" type="presOf" srcId="{CE3706DC-3F60-40B8-86AE-405578E4F284}" destId="{7F7A52E9-EA44-4E89-8905-3441390D7A90}" srcOrd="0" destOrd="0" presId="urn:microsoft.com/office/officeart/2005/8/layout/process5"/>
    <dgm:cxn modelId="{37B6BF2F-4B74-4D13-9C15-AC568708B8C4}" srcId="{0B711CCB-6960-4954-A78A-0263E68B8655}" destId="{49F397B6-636E-444A-80F1-797F9D53817E}" srcOrd="7" destOrd="0" parTransId="{D4B292AD-8F62-42C7-BF58-317317AFF03F}" sibTransId="{A6F5D322-6993-423C-B3BD-61CB3979E1C3}"/>
    <dgm:cxn modelId="{16C5D9A0-15EB-4C85-99A8-9D5AC562C83F}" type="presOf" srcId="{2F41FA60-BD19-48E0-9498-71BC693DB174}" destId="{5E9B6D39-F4A2-4190-BE31-769A09128BA8}" srcOrd="0" destOrd="0" presId="urn:microsoft.com/office/officeart/2005/8/layout/process5"/>
    <dgm:cxn modelId="{85704DD3-7B20-404F-B734-0A556652C292}" srcId="{0B711CCB-6960-4954-A78A-0263E68B8655}" destId="{E27530F6-A6A8-4856-BF39-51469241BF93}" srcOrd="0" destOrd="0" parTransId="{F519B952-4018-4743-8223-98B52B8B6274}" sibTransId="{777959F7-CE0E-4942-A6A8-28E8B51F9056}"/>
    <dgm:cxn modelId="{86101852-033C-428B-8749-3F796B9FD90A}" type="presParOf" srcId="{9F98C8F3-991B-4F43-A4BA-7842E4CBCC28}" destId="{0C43A2BE-7027-4628-9E76-5D41ED17F6A1}" srcOrd="0" destOrd="0" presId="urn:microsoft.com/office/officeart/2005/8/layout/process5"/>
    <dgm:cxn modelId="{7DAAD498-93EC-4CBF-87D1-32FC104BA8F2}" type="presParOf" srcId="{9F98C8F3-991B-4F43-A4BA-7842E4CBCC28}" destId="{53482BB3-C4B9-4FE8-87FF-341A5DE59ED8}" srcOrd="1" destOrd="0" presId="urn:microsoft.com/office/officeart/2005/8/layout/process5"/>
    <dgm:cxn modelId="{355D06B4-A1AC-4019-BF03-BDEE75876BA4}" type="presParOf" srcId="{53482BB3-C4B9-4FE8-87FF-341A5DE59ED8}" destId="{86BFF37D-C29F-4D86-B9C3-ABDE9506C081}" srcOrd="0" destOrd="0" presId="urn:microsoft.com/office/officeart/2005/8/layout/process5"/>
    <dgm:cxn modelId="{247D32F1-1CC7-46B9-BE12-9BC7BC4E5EF8}" type="presParOf" srcId="{9F98C8F3-991B-4F43-A4BA-7842E4CBCC28}" destId="{CE55B8C0-A445-4282-A168-38856CED017A}" srcOrd="2" destOrd="0" presId="urn:microsoft.com/office/officeart/2005/8/layout/process5"/>
    <dgm:cxn modelId="{97B2A1C7-E29B-4C03-AE8A-A9CF825F3D44}" type="presParOf" srcId="{9F98C8F3-991B-4F43-A4BA-7842E4CBCC28}" destId="{17E03B64-B42C-4E51-97B3-BF907E78C9C8}" srcOrd="3" destOrd="0" presId="urn:microsoft.com/office/officeart/2005/8/layout/process5"/>
    <dgm:cxn modelId="{A5EDAA30-9C98-4CB5-9615-3C25AF8BE5B7}" type="presParOf" srcId="{17E03B64-B42C-4E51-97B3-BF907E78C9C8}" destId="{D0EB1037-FB7D-49D3-B33B-E0337C75547B}" srcOrd="0" destOrd="0" presId="urn:microsoft.com/office/officeart/2005/8/layout/process5"/>
    <dgm:cxn modelId="{BD1F58DB-544E-488D-826D-A32643BB78F1}" type="presParOf" srcId="{9F98C8F3-991B-4F43-A4BA-7842E4CBCC28}" destId="{5E9B6D39-F4A2-4190-BE31-769A09128BA8}" srcOrd="4" destOrd="0" presId="urn:microsoft.com/office/officeart/2005/8/layout/process5"/>
    <dgm:cxn modelId="{5DBA163A-2AF0-4F17-9001-4B373F9AEA4B}" type="presParOf" srcId="{9F98C8F3-991B-4F43-A4BA-7842E4CBCC28}" destId="{7F7A52E9-EA44-4E89-8905-3441390D7A90}" srcOrd="5" destOrd="0" presId="urn:microsoft.com/office/officeart/2005/8/layout/process5"/>
    <dgm:cxn modelId="{DCBF494F-6612-46CD-9C18-42F52DFCF06C}" type="presParOf" srcId="{7F7A52E9-EA44-4E89-8905-3441390D7A90}" destId="{337A4D1A-B927-49E5-B90F-A5BE7D151663}" srcOrd="0" destOrd="0" presId="urn:microsoft.com/office/officeart/2005/8/layout/process5"/>
    <dgm:cxn modelId="{F6C8F01C-27A5-412D-A70E-407549E88DB4}" type="presParOf" srcId="{9F98C8F3-991B-4F43-A4BA-7842E4CBCC28}" destId="{605328DC-888A-46CA-9E50-203970B3D422}" srcOrd="6" destOrd="0" presId="urn:microsoft.com/office/officeart/2005/8/layout/process5"/>
    <dgm:cxn modelId="{F9484397-ED58-44E9-94AB-85C886FA9BEB}" type="presParOf" srcId="{9F98C8F3-991B-4F43-A4BA-7842E4CBCC28}" destId="{07245F19-9C4A-4558-B423-7996391EF2C8}" srcOrd="7" destOrd="0" presId="urn:microsoft.com/office/officeart/2005/8/layout/process5"/>
    <dgm:cxn modelId="{08BA9BC3-AFD6-4005-81A7-0BD7C3F339DF}" type="presParOf" srcId="{07245F19-9C4A-4558-B423-7996391EF2C8}" destId="{B57B4C2C-D3AC-4995-BE16-2549DAA9F1F9}" srcOrd="0" destOrd="0" presId="urn:microsoft.com/office/officeart/2005/8/layout/process5"/>
    <dgm:cxn modelId="{B36C7653-D8DA-4471-AEBE-D3EBF484A2F8}" type="presParOf" srcId="{9F98C8F3-991B-4F43-A4BA-7842E4CBCC28}" destId="{02A4D7FD-B307-4261-BC6C-6505C84EA6A7}" srcOrd="8" destOrd="0" presId="urn:microsoft.com/office/officeart/2005/8/layout/process5"/>
    <dgm:cxn modelId="{1977DE91-106E-42B4-96CF-D2060F2EB268}" type="presParOf" srcId="{9F98C8F3-991B-4F43-A4BA-7842E4CBCC28}" destId="{0AF431CB-A4B9-43FB-83F3-E4459CC6234D}" srcOrd="9" destOrd="0" presId="urn:microsoft.com/office/officeart/2005/8/layout/process5"/>
    <dgm:cxn modelId="{A610B3E6-B534-42C5-BE2C-232217E021EF}" type="presParOf" srcId="{0AF431CB-A4B9-43FB-83F3-E4459CC6234D}" destId="{B2DE9233-DE1B-448E-BFE9-E72D19E040E6}" srcOrd="0" destOrd="0" presId="urn:microsoft.com/office/officeart/2005/8/layout/process5"/>
    <dgm:cxn modelId="{71814B53-8108-4C9A-BA63-AFA6D861B8A0}" type="presParOf" srcId="{9F98C8F3-991B-4F43-A4BA-7842E4CBCC28}" destId="{2BB641DD-D6C9-4D42-9463-D141BF640B19}" srcOrd="10" destOrd="0" presId="urn:microsoft.com/office/officeart/2005/8/layout/process5"/>
    <dgm:cxn modelId="{1DA08CF1-9F3D-4A41-B511-32B7B34BD6C6}" type="presParOf" srcId="{9F98C8F3-991B-4F43-A4BA-7842E4CBCC28}" destId="{CE15D465-B50D-47D7-84E4-96B960DF9026}" srcOrd="11" destOrd="0" presId="urn:microsoft.com/office/officeart/2005/8/layout/process5"/>
    <dgm:cxn modelId="{D238DC73-818A-4F97-8310-68DD77D94BC4}" type="presParOf" srcId="{CE15D465-B50D-47D7-84E4-96B960DF9026}" destId="{A1DBF2C3-EEEA-4C03-8FA6-3F0153F8CA1D}" srcOrd="0" destOrd="0" presId="urn:microsoft.com/office/officeart/2005/8/layout/process5"/>
    <dgm:cxn modelId="{EDA0DE71-3D43-4902-B62B-74AEB9686F9D}" type="presParOf" srcId="{9F98C8F3-991B-4F43-A4BA-7842E4CBCC28}" destId="{D35EF279-26B5-4267-B810-A8C1BE62BA09}" srcOrd="12" destOrd="0" presId="urn:microsoft.com/office/officeart/2005/8/layout/process5"/>
    <dgm:cxn modelId="{A026C94E-6C3E-4BBE-8F32-E796447FC8EA}" type="presParOf" srcId="{9F98C8F3-991B-4F43-A4BA-7842E4CBCC28}" destId="{19571CA0-B022-4A1A-A54E-C3824CC66C51}" srcOrd="13" destOrd="0" presId="urn:microsoft.com/office/officeart/2005/8/layout/process5"/>
    <dgm:cxn modelId="{2BEECC14-4267-48F7-BA4D-D4AC247F0F22}" type="presParOf" srcId="{19571CA0-B022-4A1A-A54E-C3824CC66C51}" destId="{FEAE7871-0CC3-4DFF-90AC-7ECB07F28DB0}" srcOrd="0" destOrd="0" presId="urn:microsoft.com/office/officeart/2005/8/layout/process5"/>
    <dgm:cxn modelId="{C9F90364-E23C-4E76-8ED7-DB1814F56A3C}" type="presParOf" srcId="{9F98C8F3-991B-4F43-A4BA-7842E4CBCC28}" destId="{C68F951B-CE02-491C-802F-FA96D378F99B}" srcOrd="14" destOrd="0" presId="urn:microsoft.com/office/officeart/2005/8/layout/process5"/>
    <dgm:cxn modelId="{8E787DFA-D223-4DD5-A492-39B5DC615E1B}" type="presParOf" srcId="{9F98C8F3-991B-4F43-A4BA-7842E4CBCC28}" destId="{794807C6-DF6D-481C-B384-17FE8BE27251}" srcOrd="15" destOrd="0" presId="urn:microsoft.com/office/officeart/2005/8/layout/process5"/>
    <dgm:cxn modelId="{CE208E2C-41A3-4B45-95B8-E5631BE808E0}" type="presParOf" srcId="{794807C6-DF6D-481C-B384-17FE8BE27251}" destId="{5C056699-2B8F-4702-A1ED-7E1BC0AE628C}" srcOrd="0" destOrd="0" presId="urn:microsoft.com/office/officeart/2005/8/layout/process5"/>
    <dgm:cxn modelId="{7A9F5E5F-83F7-4FB2-9139-64B94A47C9B1}" type="presParOf" srcId="{9F98C8F3-991B-4F43-A4BA-7842E4CBCC28}" destId="{ACB8A39A-6EEA-4A07-BFA8-107EBA843DAF}"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B711CCB-6960-4954-A78A-0263E68B8655}" type="doc">
      <dgm:prSet loTypeId="urn:microsoft.com/office/officeart/2005/8/layout/process5" loCatId="process" qsTypeId="urn:microsoft.com/office/officeart/2005/8/quickstyle/3d3" qsCatId="3D" csTypeId="urn:microsoft.com/office/officeart/2005/8/colors/colorful1" csCatId="colorful" phldr="1"/>
      <dgm:spPr/>
    </dgm:pt>
    <dgm:pt modelId="{E27530F6-A6A8-4856-BF39-51469241BF93}">
      <dgm:prSet phldrT="[文字]"/>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確定設計者</a:t>
          </a:r>
          <a:endParaRPr lang="zh-TW" altLang="en-US" b="1" dirty="0">
            <a:latin typeface="+mj-ea"/>
            <a:ea typeface="+mj-ea"/>
          </a:endParaRPr>
        </a:p>
      </dgm:t>
    </dgm:pt>
    <dgm:pt modelId="{F519B952-4018-4743-8223-98B52B8B6274}" type="parTrans" cxnId="{85704DD3-7B20-404F-B734-0A556652C292}">
      <dgm:prSet/>
      <dgm:spPr/>
      <dgm:t>
        <a:bodyPr/>
        <a:lstStyle/>
        <a:p>
          <a:endParaRPr lang="zh-TW" altLang="en-US" b="1">
            <a:latin typeface="+mj-ea"/>
            <a:ea typeface="+mj-ea"/>
          </a:endParaRPr>
        </a:p>
      </dgm:t>
    </dgm:pt>
    <dgm:pt modelId="{777959F7-CE0E-4942-A6A8-28E8B51F9056}" type="sibTrans" cxnId="{85704DD3-7B20-404F-B734-0A556652C292}">
      <dgm:prSet/>
      <dgm:spPr/>
      <dgm:t>
        <a:bodyPr/>
        <a:lstStyle/>
        <a:p>
          <a:endParaRPr lang="zh-TW" altLang="en-US" b="1">
            <a:latin typeface="+mj-ea"/>
            <a:ea typeface="+mj-ea"/>
          </a:endParaRPr>
        </a:p>
      </dgm:t>
    </dgm:pt>
    <dgm:pt modelId="{DA8733CC-D7B8-41D5-8B8F-B520F7E8750B}">
      <dgm:prSet phldrT="[文字]"/>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統計常見工項及數量</a:t>
          </a:r>
          <a:endParaRPr lang="zh-TW" altLang="en-US" b="1" dirty="0">
            <a:latin typeface="+mj-ea"/>
            <a:ea typeface="+mj-ea"/>
          </a:endParaRPr>
        </a:p>
      </dgm:t>
    </dgm:pt>
    <dgm:pt modelId="{027AA0A1-16D3-4BBB-AED5-9797FBE6AACB}" type="parTrans" cxnId="{51B35650-8145-44F4-8212-5D50CF11021D}">
      <dgm:prSet/>
      <dgm:spPr/>
      <dgm:t>
        <a:bodyPr/>
        <a:lstStyle/>
        <a:p>
          <a:endParaRPr lang="zh-TW" altLang="en-US" b="1">
            <a:latin typeface="+mj-ea"/>
            <a:ea typeface="+mj-ea"/>
          </a:endParaRPr>
        </a:p>
      </dgm:t>
    </dgm:pt>
    <dgm:pt modelId="{43EC6530-3CAA-447E-9138-75DA9C46E71F}" type="sibTrans" cxnId="{51B35650-8145-44F4-8212-5D50CF11021D}">
      <dgm:prSet/>
      <dgm:spPr/>
      <dgm:t>
        <a:bodyPr/>
        <a:lstStyle/>
        <a:p>
          <a:endParaRPr lang="zh-TW" altLang="en-US" b="1">
            <a:latin typeface="+mj-ea"/>
            <a:ea typeface="+mj-ea"/>
          </a:endParaRPr>
        </a:p>
      </dgm:t>
    </dgm:pt>
    <dgm:pt modelId="{2F41FA60-BD19-48E0-9498-71BC693DB174}">
      <dgm:prSet phldrT="[文字]"/>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審查</a:t>
          </a:r>
          <a:endParaRPr lang="zh-TW" altLang="en-US" b="1" dirty="0">
            <a:latin typeface="+mj-ea"/>
            <a:ea typeface="+mj-ea"/>
          </a:endParaRPr>
        </a:p>
      </dgm:t>
    </dgm:pt>
    <dgm:pt modelId="{50D70029-E6FB-4D60-A737-24825A501EAB}" type="parTrans" cxnId="{7E25A338-07BB-4787-9E3B-39A6FBE09502}">
      <dgm:prSet/>
      <dgm:spPr/>
      <dgm:t>
        <a:bodyPr/>
        <a:lstStyle/>
        <a:p>
          <a:endParaRPr lang="zh-TW" altLang="en-US" b="1">
            <a:latin typeface="+mj-ea"/>
            <a:ea typeface="+mj-ea"/>
          </a:endParaRPr>
        </a:p>
      </dgm:t>
    </dgm:pt>
    <dgm:pt modelId="{CE3706DC-3F60-40B8-86AE-405578E4F284}" type="sibTrans" cxnId="{7E25A338-07BB-4787-9E3B-39A6FBE09502}">
      <dgm:prSet/>
      <dgm:spPr/>
      <dgm:t>
        <a:bodyPr/>
        <a:lstStyle/>
        <a:p>
          <a:endParaRPr lang="zh-TW" altLang="en-US" b="1">
            <a:latin typeface="+mj-ea"/>
            <a:ea typeface="+mj-ea"/>
          </a:endParaRPr>
        </a:p>
      </dgm:t>
    </dgm:pt>
    <dgm:pt modelId="{17AF51A8-FBEF-426B-A701-EACE01703CE9}">
      <dgm:prSet/>
      <dgm:spPr/>
      <dgm:t>
        <a:bodyPr/>
        <a:lstStyle/>
        <a:p>
          <a:r>
            <a:rPr lang="zh-TW" altLang="en-US" b="1" dirty="0" smtClean="0">
              <a:latin typeface="+mj-ea"/>
              <a:ea typeface="+mj-ea"/>
            </a:rPr>
            <a:t>確定工項及數量</a:t>
          </a:r>
          <a:endParaRPr lang="zh-TW" altLang="en-US" b="1" dirty="0">
            <a:latin typeface="+mj-ea"/>
            <a:ea typeface="+mj-ea"/>
          </a:endParaRPr>
        </a:p>
      </dgm:t>
    </dgm:pt>
    <dgm:pt modelId="{C9216515-30A6-4839-88CC-38B75E557726}" type="parTrans" cxnId="{795BDEE3-FD06-4B0F-9E9D-500E4CA4CC09}">
      <dgm:prSet/>
      <dgm:spPr/>
      <dgm:t>
        <a:bodyPr/>
        <a:lstStyle/>
        <a:p>
          <a:endParaRPr lang="zh-TW" altLang="en-US" b="1">
            <a:latin typeface="+mj-ea"/>
            <a:ea typeface="+mj-ea"/>
          </a:endParaRPr>
        </a:p>
      </dgm:t>
    </dgm:pt>
    <dgm:pt modelId="{51478C78-296B-4F93-9F36-D9309B540364}" type="sibTrans" cxnId="{795BDEE3-FD06-4B0F-9E9D-500E4CA4CC09}">
      <dgm:prSet/>
      <dgm:spPr/>
      <dgm:t>
        <a:bodyPr/>
        <a:lstStyle/>
        <a:p>
          <a:endParaRPr lang="zh-TW" altLang="en-US" b="1">
            <a:latin typeface="+mj-ea"/>
            <a:ea typeface="+mj-ea"/>
          </a:endParaRPr>
        </a:p>
      </dgm:t>
    </dgm:pt>
    <dgm:pt modelId="{9E2FE154-2585-4D00-AD07-71DE6B85B985}">
      <dgm:prSet/>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工程開口契約發包</a:t>
          </a:r>
          <a:endParaRPr lang="zh-TW" altLang="en-US" b="1" dirty="0">
            <a:latin typeface="+mj-ea"/>
            <a:ea typeface="+mj-ea"/>
          </a:endParaRPr>
        </a:p>
      </dgm:t>
    </dgm:pt>
    <dgm:pt modelId="{3C5038CD-674A-47D1-9BD1-3C13D299E1CA}" type="parTrans" cxnId="{13C385E1-8037-45BD-B32E-A4E5F76FC559}">
      <dgm:prSet/>
      <dgm:spPr/>
      <dgm:t>
        <a:bodyPr/>
        <a:lstStyle/>
        <a:p>
          <a:endParaRPr lang="zh-TW" altLang="en-US" b="1">
            <a:latin typeface="+mj-ea"/>
            <a:ea typeface="+mj-ea"/>
          </a:endParaRPr>
        </a:p>
      </dgm:t>
    </dgm:pt>
    <dgm:pt modelId="{414A65B7-AF40-43E5-A3BC-BFFFFA6432FA}" type="sibTrans" cxnId="{13C385E1-8037-45BD-B32E-A4E5F76FC559}">
      <dgm:prSet/>
      <dgm:spPr/>
      <dgm:t>
        <a:bodyPr/>
        <a:lstStyle/>
        <a:p>
          <a:endParaRPr lang="zh-TW" altLang="en-US" b="1">
            <a:latin typeface="+mj-ea"/>
            <a:ea typeface="+mj-ea"/>
          </a:endParaRPr>
        </a:p>
      </dgm:t>
    </dgm:pt>
    <dgm:pt modelId="{EB496A78-65B3-4334-97C4-D826AD3C6104}">
      <dgm:prSet/>
      <dgm:spPr/>
      <dgm:t>
        <a:bodyPr/>
        <a:lstStyle/>
        <a:p>
          <a:r>
            <a:rPr lang="zh-TW" altLang="en-US" b="1" dirty="0" smtClean="0">
              <a:latin typeface="+mj-ea"/>
              <a:ea typeface="+mj-ea"/>
            </a:rPr>
            <a:t>確定施工者</a:t>
          </a:r>
          <a:endParaRPr lang="zh-TW" altLang="en-US" b="1" dirty="0">
            <a:latin typeface="+mj-ea"/>
            <a:ea typeface="+mj-ea"/>
          </a:endParaRPr>
        </a:p>
      </dgm:t>
    </dgm:pt>
    <dgm:pt modelId="{BF39C656-7432-49E1-8337-3D6652E16EFF}" type="parTrans" cxnId="{0DC1E673-8A94-4C80-AF82-65AD234FC774}">
      <dgm:prSet/>
      <dgm:spPr/>
      <dgm:t>
        <a:bodyPr/>
        <a:lstStyle/>
        <a:p>
          <a:endParaRPr lang="zh-TW" altLang="en-US" b="1">
            <a:latin typeface="+mj-ea"/>
            <a:ea typeface="+mj-ea"/>
          </a:endParaRPr>
        </a:p>
      </dgm:t>
    </dgm:pt>
    <dgm:pt modelId="{0B0C99C7-EA42-43B9-B189-D571132BD729}" type="sibTrans" cxnId="{0DC1E673-8A94-4C80-AF82-65AD234FC774}">
      <dgm:prSet/>
      <dgm:spPr/>
      <dgm:t>
        <a:bodyPr/>
        <a:lstStyle/>
        <a:p>
          <a:endParaRPr lang="zh-TW" altLang="en-US" b="1">
            <a:latin typeface="+mj-ea"/>
            <a:ea typeface="+mj-ea"/>
          </a:endParaRPr>
        </a:p>
      </dgm:t>
    </dgm:pt>
    <dgm:pt modelId="{DD93A366-C35B-41C5-8490-4E7A0000B606}">
      <dgm:prSet/>
      <dgm:spPr/>
      <dgm:t>
        <a:bodyPr/>
        <a:lstStyle/>
        <a:p>
          <a:r>
            <a:rPr lang="zh-TW" altLang="en-US" b="1" dirty="0" smtClean="0">
              <a:latin typeface="+mj-ea"/>
              <a:ea typeface="+mj-ea"/>
            </a:rPr>
            <a:t>確定單價</a:t>
          </a:r>
          <a:endParaRPr lang="zh-TW" altLang="en-US" b="1" dirty="0">
            <a:latin typeface="+mj-ea"/>
            <a:ea typeface="+mj-ea"/>
          </a:endParaRPr>
        </a:p>
      </dgm:t>
    </dgm:pt>
    <dgm:pt modelId="{F37103BF-9568-49D2-8AE3-1F5F4AA14E0A}" type="parTrans" cxnId="{6D9DFC51-75F2-46DD-A355-AE81BACC5F94}">
      <dgm:prSet/>
      <dgm:spPr/>
      <dgm:t>
        <a:bodyPr/>
        <a:lstStyle/>
        <a:p>
          <a:endParaRPr lang="zh-TW" altLang="en-US" b="1">
            <a:latin typeface="+mj-ea"/>
            <a:ea typeface="+mj-ea"/>
          </a:endParaRPr>
        </a:p>
      </dgm:t>
    </dgm:pt>
    <dgm:pt modelId="{9F5B22CB-5AFB-46EB-83E9-F91E3A7506B9}" type="sibTrans" cxnId="{6D9DFC51-75F2-46DD-A355-AE81BACC5F94}">
      <dgm:prSet/>
      <dgm:spPr/>
      <dgm:t>
        <a:bodyPr/>
        <a:lstStyle/>
        <a:p>
          <a:endParaRPr lang="zh-TW" altLang="en-US" b="1">
            <a:latin typeface="+mj-ea"/>
            <a:ea typeface="+mj-ea"/>
          </a:endParaRPr>
        </a:p>
      </dgm:t>
    </dgm:pt>
    <dgm:pt modelId="{49F397B6-636E-444A-80F1-797F9D53817E}">
      <dgm:prSet/>
      <dgm:spPr>
        <a:blipFill rotWithShape="0">
          <a:blip xmlns:r="http://schemas.openxmlformats.org/officeDocument/2006/relationships" r:embed="rId1"/>
          <a:stretch>
            <a:fillRect/>
          </a:stretch>
        </a:blipFill>
      </dgm:spPr>
      <dgm:t>
        <a:bodyPr/>
        <a:lstStyle/>
        <a:p>
          <a:r>
            <a:rPr lang="zh-TW" altLang="en-US" b="1" dirty="0" smtClean="0">
              <a:latin typeface="+mj-ea"/>
              <a:ea typeface="+mj-ea"/>
            </a:rPr>
            <a:t>設計</a:t>
          </a:r>
          <a:endParaRPr lang="zh-TW" altLang="en-US" b="1" dirty="0">
            <a:latin typeface="+mj-ea"/>
            <a:ea typeface="+mj-ea"/>
          </a:endParaRPr>
        </a:p>
      </dgm:t>
    </dgm:pt>
    <dgm:pt modelId="{D4B292AD-8F62-42C7-BF58-317317AFF03F}" type="parTrans" cxnId="{37B6BF2F-4B74-4D13-9C15-AC568708B8C4}">
      <dgm:prSet/>
      <dgm:spPr/>
      <dgm:t>
        <a:bodyPr/>
        <a:lstStyle/>
        <a:p>
          <a:endParaRPr lang="zh-TW" altLang="en-US" b="1">
            <a:latin typeface="+mj-ea"/>
            <a:ea typeface="+mj-ea"/>
          </a:endParaRPr>
        </a:p>
      </dgm:t>
    </dgm:pt>
    <dgm:pt modelId="{A6F5D322-6993-423C-B3BD-61CB3979E1C3}" type="sibTrans" cxnId="{37B6BF2F-4B74-4D13-9C15-AC568708B8C4}">
      <dgm:prSet/>
      <dgm:spPr/>
      <dgm:t>
        <a:bodyPr/>
        <a:lstStyle/>
        <a:p>
          <a:endParaRPr lang="zh-TW" altLang="en-US" b="1">
            <a:latin typeface="+mj-ea"/>
            <a:ea typeface="+mj-ea"/>
          </a:endParaRPr>
        </a:p>
      </dgm:t>
    </dgm:pt>
    <dgm:pt modelId="{1E8ABB09-049E-4EF0-BCD2-DE6121FC8FA8}">
      <dgm:prSet/>
      <dgm:spPr/>
      <dgm:t>
        <a:bodyPr/>
        <a:lstStyle/>
        <a:p>
          <a:r>
            <a:rPr lang="zh-TW" altLang="en-US" b="1" dirty="0" smtClean="0">
              <a:latin typeface="+mj-ea"/>
              <a:ea typeface="+mj-ea"/>
            </a:rPr>
            <a:t>結算</a:t>
          </a:r>
          <a:r>
            <a:rPr lang="en-US" altLang="zh-TW" b="1" dirty="0" smtClean="0">
              <a:latin typeface="+mj-ea"/>
              <a:ea typeface="+mj-ea"/>
            </a:rPr>
            <a:t>/</a:t>
          </a:r>
          <a:r>
            <a:rPr lang="zh-TW" altLang="en-US" b="1" dirty="0" smtClean="0">
              <a:latin typeface="+mj-ea"/>
              <a:ea typeface="+mj-ea"/>
            </a:rPr>
            <a:t>驗收</a:t>
          </a:r>
          <a:endParaRPr lang="zh-TW" altLang="en-US" b="1" dirty="0">
            <a:latin typeface="+mj-ea"/>
            <a:ea typeface="+mj-ea"/>
          </a:endParaRPr>
        </a:p>
      </dgm:t>
    </dgm:pt>
    <dgm:pt modelId="{65C189B0-24E2-40C5-8435-D3E3332DFDFA}" type="parTrans" cxnId="{3E2B13F8-31B0-4DE1-968B-84B4BA2ED1E0}">
      <dgm:prSet/>
      <dgm:spPr/>
      <dgm:t>
        <a:bodyPr/>
        <a:lstStyle/>
        <a:p>
          <a:endParaRPr lang="zh-TW" altLang="en-US" b="1">
            <a:latin typeface="+mj-ea"/>
            <a:ea typeface="+mj-ea"/>
          </a:endParaRPr>
        </a:p>
      </dgm:t>
    </dgm:pt>
    <dgm:pt modelId="{6167DC54-AAF2-412B-B018-015631AA2F61}" type="sibTrans" cxnId="{3E2B13F8-31B0-4DE1-968B-84B4BA2ED1E0}">
      <dgm:prSet/>
      <dgm:spPr/>
      <dgm:t>
        <a:bodyPr/>
        <a:lstStyle/>
        <a:p>
          <a:endParaRPr lang="zh-TW" altLang="en-US" b="1">
            <a:latin typeface="+mj-ea"/>
            <a:ea typeface="+mj-ea"/>
          </a:endParaRPr>
        </a:p>
      </dgm:t>
    </dgm:pt>
    <dgm:pt modelId="{936F1075-0514-4D32-8BDC-67AD34E291BA}">
      <dgm:prSet/>
      <dgm:spPr/>
      <dgm:t>
        <a:bodyPr/>
        <a:lstStyle/>
        <a:p>
          <a:r>
            <a:rPr lang="zh-TW" altLang="en-US" b="1" dirty="0" smtClean="0">
              <a:latin typeface="+mj-ea"/>
              <a:ea typeface="+mj-ea"/>
            </a:rPr>
            <a:t>災害發生</a:t>
          </a:r>
          <a:endParaRPr lang="zh-TW" altLang="en-US" b="1" dirty="0">
            <a:latin typeface="+mj-ea"/>
            <a:ea typeface="+mj-ea"/>
          </a:endParaRPr>
        </a:p>
      </dgm:t>
    </dgm:pt>
    <dgm:pt modelId="{F6C7487C-973B-41DB-B705-5765DACD4FAA}" type="parTrans" cxnId="{7006BBB5-7877-4CAE-B901-26F5526232BD}">
      <dgm:prSet/>
      <dgm:spPr/>
      <dgm:t>
        <a:bodyPr/>
        <a:lstStyle/>
        <a:p>
          <a:endParaRPr lang="zh-TW" altLang="en-US"/>
        </a:p>
      </dgm:t>
    </dgm:pt>
    <dgm:pt modelId="{E7FECCF2-72F0-406D-9DBA-8CE815CE1ADA}" type="sibTrans" cxnId="{7006BBB5-7877-4CAE-B901-26F5526232BD}">
      <dgm:prSet/>
      <dgm:spPr/>
      <dgm:t>
        <a:bodyPr/>
        <a:lstStyle/>
        <a:p>
          <a:endParaRPr lang="zh-TW" altLang="en-US"/>
        </a:p>
      </dgm:t>
    </dgm:pt>
    <dgm:pt modelId="{309B2F8F-91D8-4F0B-A1A2-0D644415F8C0}">
      <dgm:prSet/>
      <dgm:spPr>
        <a:blipFill rotWithShape="0">
          <a:blip xmlns:r="http://schemas.openxmlformats.org/officeDocument/2006/relationships" r:embed="rId2"/>
          <a:stretch>
            <a:fillRect/>
          </a:stretch>
        </a:blipFill>
      </dgm:spPr>
      <dgm:t>
        <a:bodyPr/>
        <a:lstStyle/>
        <a:p>
          <a:r>
            <a:rPr lang="zh-TW" altLang="en-US" b="1" dirty="0" smtClean="0">
              <a:latin typeface="+mj-ea"/>
              <a:ea typeface="+mj-ea"/>
            </a:rPr>
            <a:t>審查</a:t>
          </a:r>
          <a:endParaRPr lang="zh-TW" altLang="en-US" b="1" dirty="0">
            <a:latin typeface="+mj-ea"/>
            <a:ea typeface="+mj-ea"/>
          </a:endParaRPr>
        </a:p>
      </dgm:t>
    </dgm:pt>
    <dgm:pt modelId="{53FF97FB-E5F5-4912-8153-EB222D65D5C6}" type="parTrans" cxnId="{914E00B7-BDE7-4C6F-92D8-98FC178BB9C5}">
      <dgm:prSet/>
      <dgm:spPr/>
      <dgm:t>
        <a:bodyPr/>
        <a:lstStyle/>
        <a:p>
          <a:endParaRPr lang="zh-TW" altLang="en-US"/>
        </a:p>
      </dgm:t>
    </dgm:pt>
    <dgm:pt modelId="{3B6BDFFA-3664-4A01-82AA-DB2D06F6B634}" type="sibTrans" cxnId="{914E00B7-BDE7-4C6F-92D8-98FC178BB9C5}">
      <dgm:prSet/>
      <dgm:spPr/>
      <dgm:t>
        <a:bodyPr/>
        <a:lstStyle/>
        <a:p>
          <a:endParaRPr lang="zh-TW" altLang="en-US"/>
        </a:p>
      </dgm:t>
    </dgm:pt>
    <dgm:pt modelId="{314ACE4E-9156-47DB-9217-994430E5E872}">
      <dgm:prSet/>
      <dgm:spPr>
        <a:blipFill rotWithShape="0">
          <a:blip xmlns:r="http://schemas.openxmlformats.org/officeDocument/2006/relationships" r:embed="rId2"/>
          <a:stretch>
            <a:fillRect/>
          </a:stretch>
        </a:blipFill>
      </dgm:spPr>
      <dgm:t>
        <a:bodyPr/>
        <a:lstStyle/>
        <a:p>
          <a:r>
            <a:rPr lang="zh-TW" altLang="en-US" b="1" dirty="0" smtClean="0">
              <a:latin typeface="+mj-ea"/>
              <a:ea typeface="+mj-ea"/>
            </a:rPr>
            <a:t>按圖施工</a:t>
          </a:r>
          <a:endParaRPr lang="zh-TW" altLang="en-US" b="1" dirty="0">
            <a:latin typeface="+mj-ea"/>
            <a:ea typeface="+mj-ea"/>
          </a:endParaRPr>
        </a:p>
      </dgm:t>
    </dgm:pt>
    <dgm:pt modelId="{50E782B6-DB2D-425A-91D8-094BDA42FC66}" type="parTrans" cxnId="{B263BE70-6A36-4C57-93D5-1F6367D5CFA0}">
      <dgm:prSet/>
      <dgm:spPr/>
      <dgm:t>
        <a:bodyPr/>
        <a:lstStyle/>
        <a:p>
          <a:endParaRPr lang="zh-TW" altLang="en-US"/>
        </a:p>
      </dgm:t>
    </dgm:pt>
    <dgm:pt modelId="{451B2746-4BCB-4C4A-B3C7-2B8D5E190A7C}" type="sibTrans" cxnId="{B263BE70-6A36-4C57-93D5-1F6367D5CFA0}">
      <dgm:prSet/>
      <dgm:spPr/>
      <dgm:t>
        <a:bodyPr/>
        <a:lstStyle/>
        <a:p>
          <a:endParaRPr lang="zh-TW" altLang="en-US"/>
        </a:p>
      </dgm:t>
    </dgm:pt>
    <dgm:pt modelId="{9F98C8F3-991B-4F43-A4BA-7842E4CBCC28}" type="pres">
      <dgm:prSet presAssocID="{0B711CCB-6960-4954-A78A-0263E68B8655}" presName="diagram" presStyleCnt="0">
        <dgm:presLayoutVars>
          <dgm:dir/>
          <dgm:resizeHandles val="exact"/>
        </dgm:presLayoutVars>
      </dgm:prSet>
      <dgm:spPr/>
    </dgm:pt>
    <dgm:pt modelId="{0C43A2BE-7027-4628-9E76-5D41ED17F6A1}" type="pres">
      <dgm:prSet presAssocID="{E27530F6-A6A8-4856-BF39-51469241BF93}" presName="node" presStyleLbl="node1" presStyleIdx="0" presStyleCnt="12">
        <dgm:presLayoutVars>
          <dgm:bulletEnabled val="1"/>
        </dgm:presLayoutVars>
      </dgm:prSet>
      <dgm:spPr/>
      <dgm:t>
        <a:bodyPr/>
        <a:lstStyle/>
        <a:p>
          <a:endParaRPr lang="zh-TW" altLang="en-US"/>
        </a:p>
      </dgm:t>
    </dgm:pt>
    <dgm:pt modelId="{53482BB3-C4B9-4FE8-87FF-341A5DE59ED8}" type="pres">
      <dgm:prSet presAssocID="{777959F7-CE0E-4942-A6A8-28E8B51F9056}" presName="sibTrans" presStyleLbl="sibTrans2D1" presStyleIdx="0" presStyleCnt="11"/>
      <dgm:spPr/>
      <dgm:t>
        <a:bodyPr/>
        <a:lstStyle/>
        <a:p>
          <a:endParaRPr lang="zh-TW" altLang="en-US"/>
        </a:p>
      </dgm:t>
    </dgm:pt>
    <dgm:pt modelId="{86BFF37D-C29F-4D86-B9C3-ABDE9506C081}" type="pres">
      <dgm:prSet presAssocID="{777959F7-CE0E-4942-A6A8-28E8B51F9056}" presName="connectorText" presStyleLbl="sibTrans2D1" presStyleIdx="0" presStyleCnt="11"/>
      <dgm:spPr/>
      <dgm:t>
        <a:bodyPr/>
        <a:lstStyle/>
        <a:p>
          <a:endParaRPr lang="zh-TW" altLang="en-US"/>
        </a:p>
      </dgm:t>
    </dgm:pt>
    <dgm:pt modelId="{CE55B8C0-A445-4282-A168-38856CED017A}" type="pres">
      <dgm:prSet presAssocID="{DA8733CC-D7B8-41D5-8B8F-B520F7E8750B}" presName="node" presStyleLbl="node1" presStyleIdx="1" presStyleCnt="12">
        <dgm:presLayoutVars>
          <dgm:bulletEnabled val="1"/>
        </dgm:presLayoutVars>
      </dgm:prSet>
      <dgm:spPr/>
      <dgm:t>
        <a:bodyPr/>
        <a:lstStyle/>
        <a:p>
          <a:endParaRPr lang="zh-TW" altLang="en-US"/>
        </a:p>
      </dgm:t>
    </dgm:pt>
    <dgm:pt modelId="{17E03B64-B42C-4E51-97B3-BF907E78C9C8}" type="pres">
      <dgm:prSet presAssocID="{43EC6530-3CAA-447E-9138-75DA9C46E71F}" presName="sibTrans" presStyleLbl="sibTrans2D1" presStyleIdx="1" presStyleCnt="11"/>
      <dgm:spPr/>
      <dgm:t>
        <a:bodyPr/>
        <a:lstStyle/>
        <a:p>
          <a:endParaRPr lang="zh-TW" altLang="en-US"/>
        </a:p>
      </dgm:t>
    </dgm:pt>
    <dgm:pt modelId="{D0EB1037-FB7D-49D3-B33B-E0337C75547B}" type="pres">
      <dgm:prSet presAssocID="{43EC6530-3CAA-447E-9138-75DA9C46E71F}" presName="connectorText" presStyleLbl="sibTrans2D1" presStyleIdx="1" presStyleCnt="11"/>
      <dgm:spPr/>
      <dgm:t>
        <a:bodyPr/>
        <a:lstStyle/>
        <a:p>
          <a:endParaRPr lang="zh-TW" altLang="en-US"/>
        </a:p>
      </dgm:t>
    </dgm:pt>
    <dgm:pt modelId="{5E9B6D39-F4A2-4190-BE31-769A09128BA8}" type="pres">
      <dgm:prSet presAssocID="{2F41FA60-BD19-48E0-9498-71BC693DB174}" presName="node" presStyleLbl="node1" presStyleIdx="2" presStyleCnt="12">
        <dgm:presLayoutVars>
          <dgm:bulletEnabled val="1"/>
        </dgm:presLayoutVars>
      </dgm:prSet>
      <dgm:spPr/>
      <dgm:t>
        <a:bodyPr/>
        <a:lstStyle/>
        <a:p>
          <a:endParaRPr lang="zh-TW" altLang="en-US"/>
        </a:p>
      </dgm:t>
    </dgm:pt>
    <dgm:pt modelId="{7F7A52E9-EA44-4E89-8905-3441390D7A90}" type="pres">
      <dgm:prSet presAssocID="{CE3706DC-3F60-40B8-86AE-405578E4F284}" presName="sibTrans" presStyleLbl="sibTrans2D1" presStyleIdx="2" presStyleCnt="11"/>
      <dgm:spPr/>
      <dgm:t>
        <a:bodyPr/>
        <a:lstStyle/>
        <a:p>
          <a:endParaRPr lang="zh-TW" altLang="en-US"/>
        </a:p>
      </dgm:t>
    </dgm:pt>
    <dgm:pt modelId="{337A4D1A-B927-49E5-B90F-A5BE7D151663}" type="pres">
      <dgm:prSet presAssocID="{CE3706DC-3F60-40B8-86AE-405578E4F284}" presName="connectorText" presStyleLbl="sibTrans2D1" presStyleIdx="2" presStyleCnt="11"/>
      <dgm:spPr/>
      <dgm:t>
        <a:bodyPr/>
        <a:lstStyle/>
        <a:p>
          <a:endParaRPr lang="zh-TW" altLang="en-US"/>
        </a:p>
      </dgm:t>
    </dgm:pt>
    <dgm:pt modelId="{605328DC-888A-46CA-9E50-203970B3D422}" type="pres">
      <dgm:prSet presAssocID="{17AF51A8-FBEF-426B-A701-EACE01703CE9}" presName="node" presStyleLbl="node1" presStyleIdx="3" presStyleCnt="12">
        <dgm:presLayoutVars>
          <dgm:bulletEnabled val="1"/>
        </dgm:presLayoutVars>
      </dgm:prSet>
      <dgm:spPr/>
      <dgm:t>
        <a:bodyPr/>
        <a:lstStyle/>
        <a:p>
          <a:endParaRPr lang="zh-TW" altLang="en-US"/>
        </a:p>
      </dgm:t>
    </dgm:pt>
    <dgm:pt modelId="{07245F19-9C4A-4558-B423-7996391EF2C8}" type="pres">
      <dgm:prSet presAssocID="{51478C78-296B-4F93-9F36-D9309B540364}" presName="sibTrans" presStyleLbl="sibTrans2D1" presStyleIdx="3" presStyleCnt="11"/>
      <dgm:spPr/>
      <dgm:t>
        <a:bodyPr/>
        <a:lstStyle/>
        <a:p>
          <a:endParaRPr lang="zh-TW" altLang="en-US"/>
        </a:p>
      </dgm:t>
    </dgm:pt>
    <dgm:pt modelId="{B57B4C2C-D3AC-4995-BE16-2549DAA9F1F9}" type="pres">
      <dgm:prSet presAssocID="{51478C78-296B-4F93-9F36-D9309B540364}" presName="connectorText" presStyleLbl="sibTrans2D1" presStyleIdx="3" presStyleCnt="11"/>
      <dgm:spPr/>
      <dgm:t>
        <a:bodyPr/>
        <a:lstStyle/>
        <a:p>
          <a:endParaRPr lang="zh-TW" altLang="en-US"/>
        </a:p>
      </dgm:t>
    </dgm:pt>
    <dgm:pt modelId="{02A4D7FD-B307-4261-BC6C-6505C84EA6A7}" type="pres">
      <dgm:prSet presAssocID="{9E2FE154-2585-4D00-AD07-71DE6B85B985}" presName="node" presStyleLbl="node1" presStyleIdx="4" presStyleCnt="12">
        <dgm:presLayoutVars>
          <dgm:bulletEnabled val="1"/>
        </dgm:presLayoutVars>
      </dgm:prSet>
      <dgm:spPr/>
      <dgm:t>
        <a:bodyPr/>
        <a:lstStyle/>
        <a:p>
          <a:endParaRPr lang="zh-TW" altLang="en-US"/>
        </a:p>
      </dgm:t>
    </dgm:pt>
    <dgm:pt modelId="{0AF431CB-A4B9-43FB-83F3-E4459CC6234D}" type="pres">
      <dgm:prSet presAssocID="{414A65B7-AF40-43E5-A3BC-BFFFFA6432FA}" presName="sibTrans" presStyleLbl="sibTrans2D1" presStyleIdx="4" presStyleCnt="11"/>
      <dgm:spPr/>
      <dgm:t>
        <a:bodyPr/>
        <a:lstStyle/>
        <a:p>
          <a:endParaRPr lang="zh-TW" altLang="en-US"/>
        </a:p>
      </dgm:t>
    </dgm:pt>
    <dgm:pt modelId="{B2DE9233-DE1B-448E-BFE9-E72D19E040E6}" type="pres">
      <dgm:prSet presAssocID="{414A65B7-AF40-43E5-A3BC-BFFFFA6432FA}" presName="connectorText" presStyleLbl="sibTrans2D1" presStyleIdx="4" presStyleCnt="11"/>
      <dgm:spPr/>
      <dgm:t>
        <a:bodyPr/>
        <a:lstStyle/>
        <a:p>
          <a:endParaRPr lang="zh-TW" altLang="en-US"/>
        </a:p>
      </dgm:t>
    </dgm:pt>
    <dgm:pt modelId="{2BB641DD-D6C9-4D42-9463-D141BF640B19}" type="pres">
      <dgm:prSet presAssocID="{EB496A78-65B3-4334-97C4-D826AD3C6104}" presName="node" presStyleLbl="node1" presStyleIdx="5" presStyleCnt="12">
        <dgm:presLayoutVars>
          <dgm:bulletEnabled val="1"/>
        </dgm:presLayoutVars>
      </dgm:prSet>
      <dgm:spPr/>
      <dgm:t>
        <a:bodyPr/>
        <a:lstStyle/>
        <a:p>
          <a:endParaRPr lang="zh-TW" altLang="en-US"/>
        </a:p>
      </dgm:t>
    </dgm:pt>
    <dgm:pt modelId="{CE15D465-B50D-47D7-84E4-96B960DF9026}" type="pres">
      <dgm:prSet presAssocID="{0B0C99C7-EA42-43B9-B189-D571132BD729}" presName="sibTrans" presStyleLbl="sibTrans2D1" presStyleIdx="5" presStyleCnt="11"/>
      <dgm:spPr/>
      <dgm:t>
        <a:bodyPr/>
        <a:lstStyle/>
        <a:p>
          <a:endParaRPr lang="zh-TW" altLang="en-US"/>
        </a:p>
      </dgm:t>
    </dgm:pt>
    <dgm:pt modelId="{A1DBF2C3-EEEA-4C03-8FA6-3F0153F8CA1D}" type="pres">
      <dgm:prSet presAssocID="{0B0C99C7-EA42-43B9-B189-D571132BD729}" presName="connectorText" presStyleLbl="sibTrans2D1" presStyleIdx="5" presStyleCnt="11"/>
      <dgm:spPr/>
      <dgm:t>
        <a:bodyPr/>
        <a:lstStyle/>
        <a:p>
          <a:endParaRPr lang="zh-TW" altLang="en-US"/>
        </a:p>
      </dgm:t>
    </dgm:pt>
    <dgm:pt modelId="{D35EF279-26B5-4267-B810-A8C1BE62BA09}" type="pres">
      <dgm:prSet presAssocID="{DD93A366-C35B-41C5-8490-4E7A0000B606}" presName="node" presStyleLbl="node1" presStyleIdx="6" presStyleCnt="12">
        <dgm:presLayoutVars>
          <dgm:bulletEnabled val="1"/>
        </dgm:presLayoutVars>
      </dgm:prSet>
      <dgm:spPr/>
      <dgm:t>
        <a:bodyPr/>
        <a:lstStyle/>
        <a:p>
          <a:endParaRPr lang="zh-TW" altLang="en-US"/>
        </a:p>
      </dgm:t>
    </dgm:pt>
    <dgm:pt modelId="{19571CA0-B022-4A1A-A54E-C3824CC66C51}" type="pres">
      <dgm:prSet presAssocID="{9F5B22CB-5AFB-46EB-83E9-F91E3A7506B9}" presName="sibTrans" presStyleLbl="sibTrans2D1" presStyleIdx="6" presStyleCnt="11"/>
      <dgm:spPr/>
      <dgm:t>
        <a:bodyPr/>
        <a:lstStyle/>
        <a:p>
          <a:endParaRPr lang="zh-TW" altLang="en-US"/>
        </a:p>
      </dgm:t>
    </dgm:pt>
    <dgm:pt modelId="{FEAE7871-0CC3-4DFF-90AC-7ECB07F28DB0}" type="pres">
      <dgm:prSet presAssocID="{9F5B22CB-5AFB-46EB-83E9-F91E3A7506B9}" presName="connectorText" presStyleLbl="sibTrans2D1" presStyleIdx="6" presStyleCnt="11"/>
      <dgm:spPr/>
      <dgm:t>
        <a:bodyPr/>
        <a:lstStyle/>
        <a:p>
          <a:endParaRPr lang="zh-TW" altLang="en-US"/>
        </a:p>
      </dgm:t>
    </dgm:pt>
    <dgm:pt modelId="{99447895-E750-4860-BB49-666BE1045A47}" type="pres">
      <dgm:prSet presAssocID="{936F1075-0514-4D32-8BDC-67AD34E291BA}" presName="node" presStyleLbl="node1" presStyleIdx="7" presStyleCnt="12">
        <dgm:presLayoutVars>
          <dgm:bulletEnabled val="1"/>
        </dgm:presLayoutVars>
      </dgm:prSet>
      <dgm:spPr/>
      <dgm:t>
        <a:bodyPr/>
        <a:lstStyle/>
        <a:p>
          <a:endParaRPr lang="zh-TW" altLang="en-US"/>
        </a:p>
      </dgm:t>
    </dgm:pt>
    <dgm:pt modelId="{AD10D27E-B000-4F36-998C-239AD08E93E0}" type="pres">
      <dgm:prSet presAssocID="{E7FECCF2-72F0-406D-9DBA-8CE815CE1ADA}" presName="sibTrans" presStyleLbl="sibTrans2D1" presStyleIdx="7" presStyleCnt="11"/>
      <dgm:spPr/>
      <dgm:t>
        <a:bodyPr/>
        <a:lstStyle/>
        <a:p>
          <a:endParaRPr lang="zh-TW" altLang="en-US"/>
        </a:p>
      </dgm:t>
    </dgm:pt>
    <dgm:pt modelId="{670CC71B-FACE-485D-8386-B01BDB2CBB0B}" type="pres">
      <dgm:prSet presAssocID="{E7FECCF2-72F0-406D-9DBA-8CE815CE1ADA}" presName="connectorText" presStyleLbl="sibTrans2D1" presStyleIdx="7" presStyleCnt="11"/>
      <dgm:spPr/>
      <dgm:t>
        <a:bodyPr/>
        <a:lstStyle/>
        <a:p>
          <a:endParaRPr lang="zh-TW" altLang="en-US"/>
        </a:p>
      </dgm:t>
    </dgm:pt>
    <dgm:pt modelId="{C68F951B-CE02-491C-802F-FA96D378F99B}" type="pres">
      <dgm:prSet presAssocID="{49F397B6-636E-444A-80F1-797F9D53817E}" presName="node" presStyleLbl="node1" presStyleIdx="8" presStyleCnt="12">
        <dgm:presLayoutVars>
          <dgm:bulletEnabled val="1"/>
        </dgm:presLayoutVars>
      </dgm:prSet>
      <dgm:spPr/>
      <dgm:t>
        <a:bodyPr/>
        <a:lstStyle/>
        <a:p>
          <a:endParaRPr lang="zh-TW" altLang="en-US"/>
        </a:p>
      </dgm:t>
    </dgm:pt>
    <dgm:pt modelId="{794807C6-DF6D-481C-B384-17FE8BE27251}" type="pres">
      <dgm:prSet presAssocID="{A6F5D322-6993-423C-B3BD-61CB3979E1C3}" presName="sibTrans" presStyleLbl="sibTrans2D1" presStyleIdx="8" presStyleCnt="11"/>
      <dgm:spPr/>
      <dgm:t>
        <a:bodyPr/>
        <a:lstStyle/>
        <a:p>
          <a:endParaRPr lang="zh-TW" altLang="en-US"/>
        </a:p>
      </dgm:t>
    </dgm:pt>
    <dgm:pt modelId="{5C056699-2B8F-4702-A1ED-7E1BC0AE628C}" type="pres">
      <dgm:prSet presAssocID="{A6F5D322-6993-423C-B3BD-61CB3979E1C3}" presName="connectorText" presStyleLbl="sibTrans2D1" presStyleIdx="8" presStyleCnt="11"/>
      <dgm:spPr/>
      <dgm:t>
        <a:bodyPr/>
        <a:lstStyle/>
        <a:p>
          <a:endParaRPr lang="zh-TW" altLang="en-US"/>
        </a:p>
      </dgm:t>
    </dgm:pt>
    <dgm:pt modelId="{E6F34746-6831-4885-8F7F-AA0DADD89271}" type="pres">
      <dgm:prSet presAssocID="{309B2F8F-91D8-4F0B-A1A2-0D644415F8C0}" presName="node" presStyleLbl="node1" presStyleIdx="9" presStyleCnt="12">
        <dgm:presLayoutVars>
          <dgm:bulletEnabled val="1"/>
        </dgm:presLayoutVars>
      </dgm:prSet>
      <dgm:spPr/>
      <dgm:t>
        <a:bodyPr/>
        <a:lstStyle/>
        <a:p>
          <a:endParaRPr lang="zh-TW" altLang="en-US"/>
        </a:p>
      </dgm:t>
    </dgm:pt>
    <dgm:pt modelId="{6466E80A-B5A7-4959-BC8D-C0DC24589A9F}" type="pres">
      <dgm:prSet presAssocID="{3B6BDFFA-3664-4A01-82AA-DB2D06F6B634}" presName="sibTrans" presStyleLbl="sibTrans2D1" presStyleIdx="9" presStyleCnt="11"/>
      <dgm:spPr/>
      <dgm:t>
        <a:bodyPr/>
        <a:lstStyle/>
        <a:p>
          <a:endParaRPr lang="zh-TW" altLang="en-US"/>
        </a:p>
      </dgm:t>
    </dgm:pt>
    <dgm:pt modelId="{0786D3F3-3E08-460B-B539-644F000EECF8}" type="pres">
      <dgm:prSet presAssocID="{3B6BDFFA-3664-4A01-82AA-DB2D06F6B634}" presName="connectorText" presStyleLbl="sibTrans2D1" presStyleIdx="9" presStyleCnt="11"/>
      <dgm:spPr/>
      <dgm:t>
        <a:bodyPr/>
        <a:lstStyle/>
        <a:p>
          <a:endParaRPr lang="zh-TW" altLang="en-US"/>
        </a:p>
      </dgm:t>
    </dgm:pt>
    <dgm:pt modelId="{3C34C9C6-D3EF-410D-B8DC-E7C90B6CC5C2}" type="pres">
      <dgm:prSet presAssocID="{314ACE4E-9156-47DB-9217-994430E5E872}" presName="node" presStyleLbl="node1" presStyleIdx="10" presStyleCnt="12">
        <dgm:presLayoutVars>
          <dgm:bulletEnabled val="1"/>
        </dgm:presLayoutVars>
      </dgm:prSet>
      <dgm:spPr/>
      <dgm:t>
        <a:bodyPr/>
        <a:lstStyle/>
        <a:p>
          <a:endParaRPr lang="zh-TW" altLang="en-US"/>
        </a:p>
      </dgm:t>
    </dgm:pt>
    <dgm:pt modelId="{E062C239-30F3-46B6-9548-D3180A65A2F1}" type="pres">
      <dgm:prSet presAssocID="{451B2746-4BCB-4C4A-B3C7-2B8D5E190A7C}" presName="sibTrans" presStyleLbl="sibTrans2D1" presStyleIdx="10" presStyleCnt="11"/>
      <dgm:spPr/>
      <dgm:t>
        <a:bodyPr/>
        <a:lstStyle/>
        <a:p>
          <a:endParaRPr lang="zh-TW" altLang="en-US"/>
        </a:p>
      </dgm:t>
    </dgm:pt>
    <dgm:pt modelId="{85444782-AF26-40D2-B1A0-B23AE6A253B5}" type="pres">
      <dgm:prSet presAssocID="{451B2746-4BCB-4C4A-B3C7-2B8D5E190A7C}" presName="connectorText" presStyleLbl="sibTrans2D1" presStyleIdx="10" presStyleCnt="11"/>
      <dgm:spPr/>
      <dgm:t>
        <a:bodyPr/>
        <a:lstStyle/>
        <a:p>
          <a:endParaRPr lang="zh-TW" altLang="en-US"/>
        </a:p>
      </dgm:t>
    </dgm:pt>
    <dgm:pt modelId="{ACB8A39A-6EEA-4A07-BFA8-107EBA843DAF}" type="pres">
      <dgm:prSet presAssocID="{1E8ABB09-049E-4EF0-BCD2-DE6121FC8FA8}" presName="node" presStyleLbl="node1" presStyleIdx="11" presStyleCnt="12">
        <dgm:presLayoutVars>
          <dgm:bulletEnabled val="1"/>
        </dgm:presLayoutVars>
      </dgm:prSet>
      <dgm:spPr/>
      <dgm:t>
        <a:bodyPr/>
        <a:lstStyle/>
        <a:p>
          <a:endParaRPr lang="zh-TW" altLang="en-US"/>
        </a:p>
      </dgm:t>
    </dgm:pt>
  </dgm:ptLst>
  <dgm:cxnLst>
    <dgm:cxn modelId="{3194F04F-02E9-49AC-8A68-4FA995BA75D9}" type="presOf" srcId="{E7FECCF2-72F0-406D-9DBA-8CE815CE1ADA}" destId="{670CC71B-FACE-485D-8386-B01BDB2CBB0B}" srcOrd="1" destOrd="0" presId="urn:microsoft.com/office/officeart/2005/8/layout/process5"/>
    <dgm:cxn modelId="{61C842DB-DEFA-4814-9F31-9A86FBFDD2F1}" type="presOf" srcId="{EB496A78-65B3-4334-97C4-D826AD3C6104}" destId="{2BB641DD-D6C9-4D42-9463-D141BF640B19}" srcOrd="0" destOrd="0" presId="urn:microsoft.com/office/officeart/2005/8/layout/process5"/>
    <dgm:cxn modelId="{CD987BAA-A707-45F3-91A9-260846CC46F0}" type="presOf" srcId="{49F397B6-636E-444A-80F1-797F9D53817E}" destId="{C68F951B-CE02-491C-802F-FA96D378F99B}" srcOrd="0" destOrd="0" presId="urn:microsoft.com/office/officeart/2005/8/layout/process5"/>
    <dgm:cxn modelId="{7006BBB5-7877-4CAE-B901-26F5526232BD}" srcId="{0B711CCB-6960-4954-A78A-0263E68B8655}" destId="{936F1075-0514-4D32-8BDC-67AD34E291BA}" srcOrd="7" destOrd="0" parTransId="{F6C7487C-973B-41DB-B705-5765DACD4FAA}" sibTransId="{E7FECCF2-72F0-406D-9DBA-8CE815CE1ADA}"/>
    <dgm:cxn modelId="{CA636B62-CE37-44D3-B373-4C01F6253B5F}" type="presOf" srcId="{E27530F6-A6A8-4856-BF39-51469241BF93}" destId="{0C43A2BE-7027-4628-9E76-5D41ED17F6A1}" srcOrd="0" destOrd="0" presId="urn:microsoft.com/office/officeart/2005/8/layout/process5"/>
    <dgm:cxn modelId="{8883A411-E6AA-4A7F-BBB6-803926B0A3D8}" type="presOf" srcId="{314ACE4E-9156-47DB-9217-994430E5E872}" destId="{3C34C9C6-D3EF-410D-B8DC-E7C90B6CC5C2}" srcOrd="0" destOrd="0" presId="urn:microsoft.com/office/officeart/2005/8/layout/process5"/>
    <dgm:cxn modelId="{FE15E2BC-75EF-4349-9ACF-45F5105FCDBE}" type="presOf" srcId="{451B2746-4BCB-4C4A-B3C7-2B8D5E190A7C}" destId="{E062C239-30F3-46B6-9548-D3180A65A2F1}" srcOrd="0" destOrd="0" presId="urn:microsoft.com/office/officeart/2005/8/layout/process5"/>
    <dgm:cxn modelId="{B93E995E-6E93-4996-9183-91B715ED6CB7}" type="presOf" srcId="{3B6BDFFA-3664-4A01-82AA-DB2D06F6B634}" destId="{0786D3F3-3E08-460B-B539-644F000EECF8}" srcOrd="1" destOrd="0" presId="urn:microsoft.com/office/officeart/2005/8/layout/process5"/>
    <dgm:cxn modelId="{3E2B13F8-31B0-4DE1-968B-84B4BA2ED1E0}" srcId="{0B711CCB-6960-4954-A78A-0263E68B8655}" destId="{1E8ABB09-049E-4EF0-BCD2-DE6121FC8FA8}" srcOrd="11" destOrd="0" parTransId="{65C189B0-24E2-40C5-8435-D3E3332DFDFA}" sibTransId="{6167DC54-AAF2-412B-B018-015631AA2F61}"/>
    <dgm:cxn modelId="{8D36E572-60D3-45FB-9297-AF45C2389A98}" type="presOf" srcId="{936F1075-0514-4D32-8BDC-67AD34E291BA}" destId="{99447895-E750-4860-BB49-666BE1045A47}" srcOrd="0" destOrd="0" presId="urn:microsoft.com/office/officeart/2005/8/layout/process5"/>
    <dgm:cxn modelId="{4CE0793F-A74B-4588-B2A0-6AB7ED677A94}" type="presOf" srcId="{43EC6530-3CAA-447E-9138-75DA9C46E71F}" destId="{D0EB1037-FB7D-49D3-B33B-E0337C75547B}" srcOrd="1" destOrd="0" presId="urn:microsoft.com/office/officeart/2005/8/layout/process5"/>
    <dgm:cxn modelId="{66700CE2-AA66-45F6-B82D-DDBF0D71D1DF}" type="presOf" srcId="{51478C78-296B-4F93-9F36-D9309B540364}" destId="{B57B4C2C-D3AC-4995-BE16-2549DAA9F1F9}" srcOrd="1" destOrd="0" presId="urn:microsoft.com/office/officeart/2005/8/layout/process5"/>
    <dgm:cxn modelId="{A76EDFA5-7170-4B21-B56E-C3A34D349191}" type="presOf" srcId="{0B0C99C7-EA42-43B9-B189-D571132BD729}" destId="{CE15D465-B50D-47D7-84E4-96B960DF9026}" srcOrd="0" destOrd="0" presId="urn:microsoft.com/office/officeart/2005/8/layout/process5"/>
    <dgm:cxn modelId="{914E00B7-BDE7-4C6F-92D8-98FC178BB9C5}" srcId="{0B711CCB-6960-4954-A78A-0263E68B8655}" destId="{309B2F8F-91D8-4F0B-A1A2-0D644415F8C0}" srcOrd="9" destOrd="0" parTransId="{53FF97FB-E5F5-4912-8153-EB222D65D5C6}" sibTransId="{3B6BDFFA-3664-4A01-82AA-DB2D06F6B634}"/>
    <dgm:cxn modelId="{795BDEE3-FD06-4B0F-9E9D-500E4CA4CC09}" srcId="{0B711CCB-6960-4954-A78A-0263E68B8655}" destId="{17AF51A8-FBEF-426B-A701-EACE01703CE9}" srcOrd="3" destOrd="0" parTransId="{C9216515-30A6-4839-88CC-38B75E557726}" sibTransId="{51478C78-296B-4F93-9F36-D9309B540364}"/>
    <dgm:cxn modelId="{5D613005-5CE7-4736-9A7F-74FB020CB76A}" type="presOf" srcId="{414A65B7-AF40-43E5-A3BC-BFFFFA6432FA}" destId="{0AF431CB-A4B9-43FB-83F3-E4459CC6234D}" srcOrd="0" destOrd="0" presId="urn:microsoft.com/office/officeart/2005/8/layout/process5"/>
    <dgm:cxn modelId="{CC70AF1E-FC0D-4483-A89D-B0A5F341310C}" type="presOf" srcId="{3B6BDFFA-3664-4A01-82AA-DB2D06F6B634}" destId="{6466E80A-B5A7-4959-BC8D-C0DC24589A9F}" srcOrd="0" destOrd="0" presId="urn:microsoft.com/office/officeart/2005/8/layout/process5"/>
    <dgm:cxn modelId="{8135F4B7-0157-46EA-B571-8AC4DB81DE3A}" type="presOf" srcId="{CE3706DC-3F60-40B8-86AE-405578E4F284}" destId="{7F7A52E9-EA44-4E89-8905-3441390D7A90}" srcOrd="0" destOrd="0" presId="urn:microsoft.com/office/officeart/2005/8/layout/process5"/>
    <dgm:cxn modelId="{7E25A338-07BB-4787-9E3B-39A6FBE09502}" srcId="{0B711CCB-6960-4954-A78A-0263E68B8655}" destId="{2F41FA60-BD19-48E0-9498-71BC693DB174}" srcOrd="2" destOrd="0" parTransId="{50D70029-E6FB-4D60-A737-24825A501EAB}" sibTransId="{CE3706DC-3F60-40B8-86AE-405578E4F284}"/>
    <dgm:cxn modelId="{85704DD3-7B20-404F-B734-0A556652C292}" srcId="{0B711CCB-6960-4954-A78A-0263E68B8655}" destId="{E27530F6-A6A8-4856-BF39-51469241BF93}" srcOrd="0" destOrd="0" parTransId="{F519B952-4018-4743-8223-98B52B8B6274}" sibTransId="{777959F7-CE0E-4942-A6A8-28E8B51F9056}"/>
    <dgm:cxn modelId="{63939FBE-6BC2-4986-9FF8-2083140A6B5C}" type="presOf" srcId="{DA8733CC-D7B8-41D5-8B8F-B520F7E8750B}" destId="{CE55B8C0-A445-4282-A168-38856CED017A}" srcOrd="0" destOrd="0" presId="urn:microsoft.com/office/officeart/2005/8/layout/process5"/>
    <dgm:cxn modelId="{19D9A630-D2BB-4C39-8C54-0E82C74AA928}" type="presOf" srcId="{17AF51A8-FBEF-426B-A701-EACE01703CE9}" destId="{605328DC-888A-46CA-9E50-203970B3D422}" srcOrd="0" destOrd="0" presId="urn:microsoft.com/office/officeart/2005/8/layout/process5"/>
    <dgm:cxn modelId="{888D8839-5D09-400C-8AB6-161390ADB664}" type="presOf" srcId="{CE3706DC-3F60-40B8-86AE-405578E4F284}" destId="{337A4D1A-B927-49E5-B90F-A5BE7D151663}" srcOrd="1" destOrd="0" presId="urn:microsoft.com/office/officeart/2005/8/layout/process5"/>
    <dgm:cxn modelId="{D81F1F94-95EA-459B-9197-EBDDA7E087EB}" type="presOf" srcId="{9F5B22CB-5AFB-46EB-83E9-F91E3A7506B9}" destId="{FEAE7871-0CC3-4DFF-90AC-7ECB07F28DB0}" srcOrd="1" destOrd="0" presId="urn:microsoft.com/office/officeart/2005/8/layout/process5"/>
    <dgm:cxn modelId="{0704C160-77ED-4AFD-83BF-A56E3497CC14}" type="presOf" srcId="{A6F5D322-6993-423C-B3BD-61CB3979E1C3}" destId="{5C056699-2B8F-4702-A1ED-7E1BC0AE628C}" srcOrd="1" destOrd="0" presId="urn:microsoft.com/office/officeart/2005/8/layout/process5"/>
    <dgm:cxn modelId="{37B6BF2F-4B74-4D13-9C15-AC568708B8C4}" srcId="{0B711CCB-6960-4954-A78A-0263E68B8655}" destId="{49F397B6-636E-444A-80F1-797F9D53817E}" srcOrd="8" destOrd="0" parTransId="{D4B292AD-8F62-42C7-BF58-317317AFF03F}" sibTransId="{A6F5D322-6993-423C-B3BD-61CB3979E1C3}"/>
    <dgm:cxn modelId="{0DC1E673-8A94-4C80-AF82-65AD234FC774}" srcId="{0B711CCB-6960-4954-A78A-0263E68B8655}" destId="{EB496A78-65B3-4334-97C4-D826AD3C6104}" srcOrd="5" destOrd="0" parTransId="{BF39C656-7432-49E1-8337-3D6652E16EFF}" sibTransId="{0B0C99C7-EA42-43B9-B189-D571132BD729}"/>
    <dgm:cxn modelId="{F1CCD4DA-6937-409C-8E62-82FAF3C3A28C}" type="presOf" srcId="{309B2F8F-91D8-4F0B-A1A2-0D644415F8C0}" destId="{E6F34746-6831-4885-8F7F-AA0DADD89271}" srcOrd="0" destOrd="0" presId="urn:microsoft.com/office/officeart/2005/8/layout/process5"/>
    <dgm:cxn modelId="{7D8CD31C-2630-4ED2-B808-0D5B3E56EF3D}" type="presOf" srcId="{451B2746-4BCB-4C4A-B3C7-2B8D5E190A7C}" destId="{85444782-AF26-40D2-B1A0-B23AE6A253B5}" srcOrd="1" destOrd="0" presId="urn:microsoft.com/office/officeart/2005/8/layout/process5"/>
    <dgm:cxn modelId="{E0B8E292-2ED8-43D9-9822-50AEA3EF45D7}" type="presOf" srcId="{0B711CCB-6960-4954-A78A-0263E68B8655}" destId="{9F98C8F3-991B-4F43-A4BA-7842E4CBCC28}" srcOrd="0" destOrd="0" presId="urn:microsoft.com/office/officeart/2005/8/layout/process5"/>
    <dgm:cxn modelId="{F5FF06AD-BAB5-4B2B-9CC0-156350EBF565}" type="presOf" srcId="{0B0C99C7-EA42-43B9-B189-D571132BD729}" destId="{A1DBF2C3-EEEA-4C03-8FA6-3F0153F8CA1D}" srcOrd="1" destOrd="0" presId="urn:microsoft.com/office/officeart/2005/8/layout/process5"/>
    <dgm:cxn modelId="{CB0052D4-8A79-46F3-B774-1CD9EE5F4CE8}" type="presOf" srcId="{9F5B22CB-5AFB-46EB-83E9-F91E3A7506B9}" destId="{19571CA0-B022-4A1A-A54E-C3824CC66C51}" srcOrd="0" destOrd="0" presId="urn:microsoft.com/office/officeart/2005/8/layout/process5"/>
    <dgm:cxn modelId="{70F37468-78A9-48AC-93C5-4B4D20D899BD}" type="presOf" srcId="{9E2FE154-2585-4D00-AD07-71DE6B85B985}" destId="{02A4D7FD-B307-4261-BC6C-6505C84EA6A7}" srcOrd="0" destOrd="0" presId="urn:microsoft.com/office/officeart/2005/8/layout/process5"/>
    <dgm:cxn modelId="{0BD13485-DC5B-439C-A3FA-161EE3F79EB7}" type="presOf" srcId="{2F41FA60-BD19-48E0-9498-71BC693DB174}" destId="{5E9B6D39-F4A2-4190-BE31-769A09128BA8}" srcOrd="0" destOrd="0" presId="urn:microsoft.com/office/officeart/2005/8/layout/process5"/>
    <dgm:cxn modelId="{6D9DFC51-75F2-46DD-A355-AE81BACC5F94}" srcId="{0B711CCB-6960-4954-A78A-0263E68B8655}" destId="{DD93A366-C35B-41C5-8490-4E7A0000B606}" srcOrd="6" destOrd="0" parTransId="{F37103BF-9568-49D2-8AE3-1F5F4AA14E0A}" sibTransId="{9F5B22CB-5AFB-46EB-83E9-F91E3A7506B9}"/>
    <dgm:cxn modelId="{2C53F9AE-D3EF-4DAD-9AAC-CAB5E44A29C5}" type="presOf" srcId="{43EC6530-3CAA-447E-9138-75DA9C46E71F}" destId="{17E03B64-B42C-4E51-97B3-BF907E78C9C8}" srcOrd="0" destOrd="0" presId="urn:microsoft.com/office/officeart/2005/8/layout/process5"/>
    <dgm:cxn modelId="{51B35650-8145-44F4-8212-5D50CF11021D}" srcId="{0B711CCB-6960-4954-A78A-0263E68B8655}" destId="{DA8733CC-D7B8-41D5-8B8F-B520F7E8750B}" srcOrd="1" destOrd="0" parTransId="{027AA0A1-16D3-4BBB-AED5-9797FBE6AACB}" sibTransId="{43EC6530-3CAA-447E-9138-75DA9C46E71F}"/>
    <dgm:cxn modelId="{AC0A5B37-FFD6-4144-8606-56F0F393357E}" type="presOf" srcId="{777959F7-CE0E-4942-A6A8-28E8B51F9056}" destId="{53482BB3-C4B9-4FE8-87FF-341A5DE59ED8}" srcOrd="0" destOrd="0" presId="urn:microsoft.com/office/officeart/2005/8/layout/process5"/>
    <dgm:cxn modelId="{32F270B8-6FE1-4B8A-8628-C39622A590DA}" type="presOf" srcId="{DD93A366-C35B-41C5-8490-4E7A0000B606}" destId="{D35EF279-26B5-4267-B810-A8C1BE62BA09}" srcOrd="0" destOrd="0" presId="urn:microsoft.com/office/officeart/2005/8/layout/process5"/>
    <dgm:cxn modelId="{CDFE2D9D-99B9-478E-B64F-67F41ED10F54}" type="presOf" srcId="{414A65B7-AF40-43E5-A3BC-BFFFFA6432FA}" destId="{B2DE9233-DE1B-448E-BFE9-E72D19E040E6}" srcOrd="1" destOrd="0" presId="urn:microsoft.com/office/officeart/2005/8/layout/process5"/>
    <dgm:cxn modelId="{E6C7B827-E62C-4D7A-BA8F-C3C4227C87D2}" type="presOf" srcId="{E7FECCF2-72F0-406D-9DBA-8CE815CE1ADA}" destId="{AD10D27E-B000-4F36-998C-239AD08E93E0}" srcOrd="0" destOrd="0" presId="urn:microsoft.com/office/officeart/2005/8/layout/process5"/>
    <dgm:cxn modelId="{13C385E1-8037-45BD-B32E-A4E5F76FC559}" srcId="{0B711CCB-6960-4954-A78A-0263E68B8655}" destId="{9E2FE154-2585-4D00-AD07-71DE6B85B985}" srcOrd="4" destOrd="0" parTransId="{3C5038CD-674A-47D1-9BD1-3C13D299E1CA}" sibTransId="{414A65B7-AF40-43E5-A3BC-BFFFFA6432FA}"/>
    <dgm:cxn modelId="{B263BE70-6A36-4C57-93D5-1F6367D5CFA0}" srcId="{0B711CCB-6960-4954-A78A-0263E68B8655}" destId="{314ACE4E-9156-47DB-9217-994430E5E872}" srcOrd="10" destOrd="0" parTransId="{50E782B6-DB2D-425A-91D8-094BDA42FC66}" sibTransId="{451B2746-4BCB-4C4A-B3C7-2B8D5E190A7C}"/>
    <dgm:cxn modelId="{FD8426C6-78D4-4B7A-BEEA-8348950A9383}" type="presOf" srcId="{777959F7-CE0E-4942-A6A8-28E8B51F9056}" destId="{86BFF37D-C29F-4D86-B9C3-ABDE9506C081}" srcOrd="1" destOrd="0" presId="urn:microsoft.com/office/officeart/2005/8/layout/process5"/>
    <dgm:cxn modelId="{C154F113-357E-48BB-B504-925D29F7AB0F}" type="presOf" srcId="{51478C78-296B-4F93-9F36-D9309B540364}" destId="{07245F19-9C4A-4558-B423-7996391EF2C8}" srcOrd="0" destOrd="0" presId="urn:microsoft.com/office/officeart/2005/8/layout/process5"/>
    <dgm:cxn modelId="{58DA0E91-D6C8-42C2-9C9E-1536E9FA36E2}" type="presOf" srcId="{1E8ABB09-049E-4EF0-BCD2-DE6121FC8FA8}" destId="{ACB8A39A-6EEA-4A07-BFA8-107EBA843DAF}" srcOrd="0" destOrd="0" presId="urn:microsoft.com/office/officeart/2005/8/layout/process5"/>
    <dgm:cxn modelId="{3D5748FC-C16D-4075-BB8B-55C7EB6B4808}" type="presOf" srcId="{A6F5D322-6993-423C-B3BD-61CB3979E1C3}" destId="{794807C6-DF6D-481C-B384-17FE8BE27251}" srcOrd="0" destOrd="0" presId="urn:microsoft.com/office/officeart/2005/8/layout/process5"/>
    <dgm:cxn modelId="{889B14CD-B8CD-4BF2-8F4F-CCFF25FAB674}" type="presParOf" srcId="{9F98C8F3-991B-4F43-A4BA-7842E4CBCC28}" destId="{0C43A2BE-7027-4628-9E76-5D41ED17F6A1}" srcOrd="0" destOrd="0" presId="urn:microsoft.com/office/officeart/2005/8/layout/process5"/>
    <dgm:cxn modelId="{E0325B22-D827-483B-A615-7D7B95D82A36}" type="presParOf" srcId="{9F98C8F3-991B-4F43-A4BA-7842E4CBCC28}" destId="{53482BB3-C4B9-4FE8-87FF-341A5DE59ED8}" srcOrd="1" destOrd="0" presId="urn:microsoft.com/office/officeart/2005/8/layout/process5"/>
    <dgm:cxn modelId="{941F405E-2684-4977-8741-2E5B66AB740D}" type="presParOf" srcId="{53482BB3-C4B9-4FE8-87FF-341A5DE59ED8}" destId="{86BFF37D-C29F-4D86-B9C3-ABDE9506C081}" srcOrd="0" destOrd="0" presId="urn:microsoft.com/office/officeart/2005/8/layout/process5"/>
    <dgm:cxn modelId="{7A5D1C75-C2AD-4580-B3EE-C1A693F5543E}" type="presParOf" srcId="{9F98C8F3-991B-4F43-A4BA-7842E4CBCC28}" destId="{CE55B8C0-A445-4282-A168-38856CED017A}" srcOrd="2" destOrd="0" presId="urn:microsoft.com/office/officeart/2005/8/layout/process5"/>
    <dgm:cxn modelId="{62C85700-70E6-45FB-9E74-900A966EEAFB}" type="presParOf" srcId="{9F98C8F3-991B-4F43-A4BA-7842E4CBCC28}" destId="{17E03B64-B42C-4E51-97B3-BF907E78C9C8}" srcOrd="3" destOrd="0" presId="urn:microsoft.com/office/officeart/2005/8/layout/process5"/>
    <dgm:cxn modelId="{A4BDB41B-4FBA-4592-8300-B081AB245585}" type="presParOf" srcId="{17E03B64-B42C-4E51-97B3-BF907E78C9C8}" destId="{D0EB1037-FB7D-49D3-B33B-E0337C75547B}" srcOrd="0" destOrd="0" presId="urn:microsoft.com/office/officeart/2005/8/layout/process5"/>
    <dgm:cxn modelId="{E8849872-11F1-4888-9CBC-C2E0A4E169AC}" type="presParOf" srcId="{9F98C8F3-991B-4F43-A4BA-7842E4CBCC28}" destId="{5E9B6D39-F4A2-4190-BE31-769A09128BA8}" srcOrd="4" destOrd="0" presId="urn:microsoft.com/office/officeart/2005/8/layout/process5"/>
    <dgm:cxn modelId="{5727FE29-C558-452B-991C-72B582F72B29}" type="presParOf" srcId="{9F98C8F3-991B-4F43-A4BA-7842E4CBCC28}" destId="{7F7A52E9-EA44-4E89-8905-3441390D7A90}" srcOrd="5" destOrd="0" presId="urn:microsoft.com/office/officeart/2005/8/layout/process5"/>
    <dgm:cxn modelId="{F9D6A37A-D421-48DC-9FEC-1D6EB052F96F}" type="presParOf" srcId="{7F7A52E9-EA44-4E89-8905-3441390D7A90}" destId="{337A4D1A-B927-49E5-B90F-A5BE7D151663}" srcOrd="0" destOrd="0" presId="urn:microsoft.com/office/officeart/2005/8/layout/process5"/>
    <dgm:cxn modelId="{BA987F18-12D2-48C4-B40E-F827D62F00F4}" type="presParOf" srcId="{9F98C8F3-991B-4F43-A4BA-7842E4CBCC28}" destId="{605328DC-888A-46CA-9E50-203970B3D422}" srcOrd="6" destOrd="0" presId="urn:microsoft.com/office/officeart/2005/8/layout/process5"/>
    <dgm:cxn modelId="{9385F803-88B8-438D-B5A6-0DA2D912CCC4}" type="presParOf" srcId="{9F98C8F3-991B-4F43-A4BA-7842E4CBCC28}" destId="{07245F19-9C4A-4558-B423-7996391EF2C8}" srcOrd="7" destOrd="0" presId="urn:microsoft.com/office/officeart/2005/8/layout/process5"/>
    <dgm:cxn modelId="{CDCB9B00-369F-47AF-9AD7-2722962AFD8D}" type="presParOf" srcId="{07245F19-9C4A-4558-B423-7996391EF2C8}" destId="{B57B4C2C-D3AC-4995-BE16-2549DAA9F1F9}" srcOrd="0" destOrd="0" presId="urn:microsoft.com/office/officeart/2005/8/layout/process5"/>
    <dgm:cxn modelId="{0B8D6101-318F-4364-B55C-828B30132618}" type="presParOf" srcId="{9F98C8F3-991B-4F43-A4BA-7842E4CBCC28}" destId="{02A4D7FD-B307-4261-BC6C-6505C84EA6A7}" srcOrd="8" destOrd="0" presId="urn:microsoft.com/office/officeart/2005/8/layout/process5"/>
    <dgm:cxn modelId="{554B5E70-B731-4B0B-87D7-16447748116F}" type="presParOf" srcId="{9F98C8F3-991B-4F43-A4BA-7842E4CBCC28}" destId="{0AF431CB-A4B9-43FB-83F3-E4459CC6234D}" srcOrd="9" destOrd="0" presId="urn:microsoft.com/office/officeart/2005/8/layout/process5"/>
    <dgm:cxn modelId="{8D20BAA2-57E0-4784-A3D2-0470232E987B}" type="presParOf" srcId="{0AF431CB-A4B9-43FB-83F3-E4459CC6234D}" destId="{B2DE9233-DE1B-448E-BFE9-E72D19E040E6}" srcOrd="0" destOrd="0" presId="urn:microsoft.com/office/officeart/2005/8/layout/process5"/>
    <dgm:cxn modelId="{945F1A7C-5920-42B9-A632-992A2AB263A6}" type="presParOf" srcId="{9F98C8F3-991B-4F43-A4BA-7842E4CBCC28}" destId="{2BB641DD-D6C9-4D42-9463-D141BF640B19}" srcOrd="10" destOrd="0" presId="urn:microsoft.com/office/officeart/2005/8/layout/process5"/>
    <dgm:cxn modelId="{263860A0-CFFE-46C5-80E4-EC58DE5B4C06}" type="presParOf" srcId="{9F98C8F3-991B-4F43-A4BA-7842E4CBCC28}" destId="{CE15D465-B50D-47D7-84E4-96B960DF9026}" srcOrd="11" destOrd="0" presId="urn:microsoft.com/office/officeart/2005/8/layout/process5"/>
    <dgm:cxn modelId="{C8D1E024-CCB0-4CA9-83B0-990BCA08980E}" type="presParOf" srcId="{CE15D465-B50D-47D7-84E4-96B960DF9026}" destId="{A1DBF2C3-EEEA-4C03-8FA6-3F0153F8CA1D}" srcOrd="0" destOrd="0" presId="urn:microsoft.com/office/officeart/2005/8/layout/process5"/>
    <dgm:cxn modelId="{089EC957-B2F7-40FF-92AB-DCC827C8C0C9}" type="presParOf" srcId="{9F98C8F3-991B-4F43-A4BA-7842E4CBCC28}" destId="{D35EF279-26B5-4267-B810-A8C1BE62BA09}" srcOrd="12" destOrd="0" presId="urn:microsoft.com/office/officeart/2005/8/layout/process5"/>
    <dgm:cxn modelId="{985315C2-9D9B-4338-B34E-54F6BE626410}" type="presParOf" srcId="{9F98C8F3-991B-4F43-A4BA-7842E4CBCC28}" destId="{19571CA0-B022-4A1A-A54E-C3824CC66C51}" srcOrd="13" destOrd="0" presId="urn:microsoft.com/office/officeart/2005/8/layout/process5"/>
    <dgm:cxn modelId="{9FD27F77-96D6-4C56-8E35-B3E0013656E9}" type="presParOf" srcId="{19571CA0-B022-4A1A-A54E-C3824CC66C51}" destId="{FEAE7871-0CC3-4DFF-90AC-7ECB07F28DB0}" srcOrd="0" destOrd="0" presId="urn:microsoft.com/office/officeart/2005/8/layout/process5"/>
    <dgm:cxn modelId="{47DF5353-8846-497F-BA70-32C4DBB051B9}" type="presParOf" srcId="{9F98C8F3-991B-4F43-A4BA-7842E4CBCC28}" destId="{99447895-E750-4860-BB49-666BE1045A47}" srcOrd="14" destOrd="0" presId="urn:microsoft.com/office/officeart/2005/8/layout/process5"/>
    <dgm:cxn modelId="{2E73D4EF-86F8-4628-946A-39D07856328D}" type="presParOf" srcId="{9F98C8F3-991B-4F43-A4BA-7842E4CBCC28}" destId="{AD10D27E-B000-4F36-998C-239AD08E93E0}" srcOrd="15" destOrd="0" presId="urn:microsoft.com/office/officeart/2005/8/layout/process5"/>
    <dgm:cxn modelId="{C4976436-B1E6-44E8-B1E9-737A501B0CD9}" type="presParOf" srcId="{AD10D27E-B000-4F36-998C-239AD08E93E0}" destId="{670CC71B-FACE-485D-8386-B01BDB2CBB0B}" srcOrd="0" destOrd="0" presId="urn:microsoft.com/office/officeart/2005/8/layout/process5"/>
    <dgm:cxn modelId="{92A3F210-004D-4137-B210-16B14C15CBA1}" type="presParOf" srcId="{9F98C8F3-991B-4F43-A4BA-7842E4CBCC28}" destId="{C68F951B-CE02-491C-802F-FA96D378F99B}" srcOrd="16" destOrd="0" presId="urn:microsoft.com/office/officeart/2005/8/layout/process5"/>
    <dgm:cxn modelId="{9A3930D8-4CC8-4AC4-B7C9-0120F42BC48A}" type="presParOf" srcId="{9F98C8F3-991B-4F43-A4BA-7842E4CBCC28}" destId="{794807C6-DF6D-481C-B384-17FE8BE27251}" srcOrd="17" destOrd="0" presId="urn:microsoft.com/office/officeart/2005/8/layout/process5"/>
    <dgm:cxn modelId="{55672B75-9037-4CB7-9A48-B9ACFA85F89D}" type="presParOf" srcId="{794807C6-DF6D-481C-B384-17FE8BE27251}" destId="{5C056699-2B8F-4702-A1ED-7E1BC0AE628C}" srcOrd="0" destOrd="0" presId="urn:microsoft.com/office/officeart/2005/8/layout/process5"/>
    <dgm:cxn modelId="{8A39D27C-F6E6-4276-8D35-2CE46EBEAFC4}" type="presParOf" srcId="{9F98C8F3-991B-4F43-A4BA-7842E4CBCC28}" destId="{E6F34746-6831-4885-8F7F-AA0DADD89271}" srcOrd="18" destOrd="0" presId="urn:microsoft.com/office/officeart/2005/8/layout/process5"/>
    <dgm:cxn modelId="{844C02D2-0441-4710-B173-495BCA60C41F}" type="presParOf" srcId="{9F98C8F3-991B-4F43-A4BA-7842E4CBCC28}" destId="{6466E80A-B5A7-4959-BC8D-C0DC24589A9F}" srcOrd="19" destOrd="0" presId="urn:microsoft.com/office/officeart/2005/8/layout/process5"/>
    <dgm:cxn modelId="{A79DD7E3-DC59-4B58-B5FD-C20E7F52AE63}" type="presParOf" srcId="{6466E80A-B5A7-4959-BC8D-C0DC24589A9F}" destId="{0786D3F3-3E08-460B-B539-644F000EECF8}" srcOrd="0" destOrd="0" presId="urn:microsoft.com/office/officeart/2005/8/layout/process5"/>
    <dgm:cxn modelId="{86C21F4D-6292-471C-98C1-C4B12399790C}" type="presParOf" srcId="{9F98C8F3-991B-4F43-A4BA-7842E4CBCC28}" destId="{3C34C9C6-D3EF-410D-B8DC-E7C90B6CC5C2}" srcOrd="20" destOrd="0" presId="urn:microsoft.com/office/officeart/2005/8/layout/process5"/>
    <dgm:cxn modelId="{09715CF9-266F-4DC1-84ED-D5F30CFC79A2}" type="presParOf" srcId="{9F98C8F3-991B-4F43-A4BA-7842E4CBCC28}" destId="{E062C239-30F3-46B6-9548-D3180A65A2F1}" srcOrd="21" destOrd="0" presId="urn:microsoft.com/office/officeart/2005/8/layout/process5"/>
    <dgm:cxn modelId="{102BFD92-684B-4340-B0B3-06FBE9E8B012}" type="presParOf" srcId="{E062C239-30F3-46B6-9548-D3180A65A2F1}" destId="{85444782-AF26-40D2-B1A0-B23AE6A253B5}" srcOrd="0" destOrd="0" presId="urn:microsoft.com/office/officeart/2005/8/layout/process5"/>
    <dgm:cxn modelId="{6FDB4C02-5093-4CDA-B6CC-361B28B12D73}" type="presParOf" srcId="{9F98C8F3-991B-4F43-A4BA-7842E4CBCC28}" destId="{ACB8A39A-6EEA-4A07-BFA8-107EBA843DAF}"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5C4A664-37D4-481F-AD5F-83E8B9B32611}"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zh-TW" altLang="en-US"/>
        </a:p>
      </dgm:t>
    </dgm:pt>
    <dgm:pt modelId="{94AC51F6-2C05-4A98-BF3C-8DE15E624900}">
      <dgm:prSet phldrT="[文字]" custT="1"/>
      <dgm:spPr/>
      <dgm:t>
        <a:bodyPr/>
        <a:lstStyle/>
        <a:p>
          <a:r>
            <a:rPr lang="zh-TW" altLang="en-US" sz="2000" b="1" dirty="0" smtClean="0">
              <a:latin typeface="+mj-ea"/>
              <a:ea typeface="+mj-ea"/>
            </a:rPr>
            <a:t>單價和決標問題</a:t>
          </a:r>
          <a:endParaRPr lang="zh-TW" altLang="en-US" sz="2000" b="1" dirty="0">
            <a:latin typeface="+mj-ea"/>
            <a:ea typeface="+mj-ea"/>
          </a:endParaRPr>
        </a:p>
      </dgm:t>
    </dgm:pt>
    <dgm:pt modelId="{447914FB-7994-4BD6-8C85-943C20B6AEA1}" type="parTrans" cxnId="{EACFB355-FE67-47B9-A837-BBE1D742CC65}">
      <dgm:prSet/>
      <dgm:spPr/>
      <dgm:t>
        <a:bodyPr/>
        <a:lstStyle/>
        <a:p>
          <a:endParaRPr lang="zh-TW" altLang="en-US" sz="2000" b="1">
            <a:latin typeface="+mj-ea"/>
            <a:ea typeface="+mj-ea"/>
          </a:endParaRPr>
        </a:p>
      </dgm:t>
    </dgm:pt>
    <dgm:pt modelId="{7CC9B441-4CDF-4759-B1F8-E21E841426EC}" type="sibTrans" cxnId="{EACFB355-FE67-47B9-A837-BBE1D742CC65}">
      <dgm:prSet/>
      <dgm:spPr/>
      <dgm:t>
        <a:bodyPr/>
        <a:lstStyle/>
        <a:p>
          <a:endParaRPr lang="zh-TW" altLang="en-US" sz="2000" b="1">
            <a:latin typeface="+mj-ea"/>
            <a:ea typeface="+mj-ea"/>
          </a:endParaRPr>
        </a:p>
      </dgm:t>
    </dgm:pt>
    <dgm:pt modelId="{91E394F2-5D58-46B1-BAA4-BE5F8FA1A0AD}">
      <dgm:prSet phldrT="[文字]" custT="1"/>
      <dgm:spPr/>
      <dgm:t>
        <a:bodyPr/>
        <a:lstStyle/>
        <a:p>
          <a:r>
            <a:rPr lang="en-US" altLang="zh-TW" sz="2000" b="1" dirty="0" smtClean="0">
              <a:latin typeface="+mj-ea"/>
              <a:ea typeface="+mj-ea"/>
            </a:rPr>
            <a:t>5㎝</a:t>
          </a:r>
          <a:r>
            <a:rPr lang="zh-TW" altLang="en-US" sz="2000" b="1" dirty="0" smtClean="0">
              <a:latin typeface="+mj-ea"/>
              <a:ea typeface="+mj-ea"/>
            </a:rPr>
            <a:t>厚</a:t>
          </a:r>
          <a:r>
            <a:rPr lang="en-US" altLang="zh-TW" sz="2000" b="1" dirty="0" smtClean="0">
              <a:latin typeface="+mj-ea"/>
              <a:ea typeface="+mj-ea"/>
            </a:rPr>
            <a:t>AC</a:t>
          </a:r>
          <a:r>
            <a:rPr lang="zh-TW" altLang="en-US" sz="2000" b="1" dirty="0" smtClean="0">
              <a:latin typeface="+mj-ea"/>
              <a:ea typeface="+mj-ea"/>
            </a:rPr>
            <a:t> </a:t>
          </a:r>
          <a:r>
            <a:rPr lang="en-US" altLang="zh-TW" sz="2000" b="1" dirty="0" smtClean="0">
              <a:latin typeface="+mj-ea"/>
              <a:ea typeface="+mj-ea"/>
            </a:rPr>
            <a:t>1㎡+</a:t>
          </a:r>
          <a:r>
            <a:rPr lang="zh-TW" altLang="en-US" sz="2000" b="1" dirty="0" smtClean="0">
              <a:latin typeface="+mj-ea"/>
              <a:ea typeface="+mj-ea"/>
            </a:rPr>
            <a:t>     標線 </a:t>
          </a:r>
          <a:r>
            <a:rPr lang="en-US" altLang="zh-TW" sz="2000" b="1" dirty="0" smtClean="0">
              <a:latin typeface="+mj-ea"/>
              <a:ea typeface="+mj-ea"/>
            </a:rPr>
            <a:t>1㎡</a:t>
          </a:r>
          <a:endParaRPr lang="zh-TW" altLang="en-US" sz="2000" b="1" dirty="0">
            <a:latin typeface="+mj-ea"/>
            <a:ea typeface="+mj-ea"/>
          </a:endParaRPr>
        </a:p>
      </dgm:t>
    </dgm:pt>
    <dgm:pt modelId="{AF9D173F-7271-41C0-A115-52F1BF33EA16}" type="parTrans" cxnId="{62194FC7-2F9D-43E3-9248-A3B776E88770}">
      <dgm:prSet custT="1"/>
      <dgm:spPr/>
      <dgm:t>
        <a:bodyPr/>
        <a:lstStyle/>
        <a:p>
          <a:endParaRPr lang="zh-TW" altLang="en-US" sz="2000" b="1">
            <a:latin typeface="+mj-ea"/>
            <a:ea typeface="+mj-ea"/>
          </a:endParaRPr>
        </a:p>
      </dgm:t>
    </dgm:pt>
    <dgm:pt modelId="{F01DCC9D-6033-43AE-9DF4-4B9E47749DEE}" type="sibTrans" cxnId="{62194FC7-2F9D-43E3-9248-A3B776E88770}">
      <dgm:prSet/>
      <dgm:spPr/>
      <dgm:t>
        <a:bodyPr/>
        <a:lstStyle/>
        <a:p>
          <a:endParaRPr lang="zh-TW" altLang="en-US" sz="2000" b="1">
            <a:latin typeface="+mj-ea"/>
            <a:ea typeface="+mj-ea"/>
          </a:endParaRPr>
        </a:p>
      </dgm:t>
    </dgm:pt>
    <dgm:pt modelId="{1FA107D6-A5A0-4DE4-9F02-6A907590BC15}">
      <dgm:prSet phldrT="[文字]" custT="1"/>
      <dgm:spPr/>
      <dgm:t>
        <a:bodyPr/>
        <a:lstStyle/>
        <a:p>
          <a:r>
            <a:rPr lang="zh-TW" altLang="en-US" sz="2000" b="1" dirty="0" smtClean="0">
              <a:latin typeface="+mj-ea"/>
              <a:ea typeface="+mj-ea"/>
            </a:rPr>
            <a:t>甲做</a:t>
          </a:r>
          <a:r>
            <a:rPr lang="en-US" altLang="zh-TW" sz="2000" b="1" dirty="0" smtClean="0">
              <a:latin typeface="+mj-ea"/>
              <a:ea typeface="+mj-ea"/>
            </a:rPr>
            <a:t>AC</a:t>
          </a:r>
          <a:r>
            <a:rPr lang="zh-TW" altLang="en-US" sz="2000" b="1" dirty="0" smtClean="0">
              <a:latin typeface="+mj-ea"/>
              <a:ea typeface="+mj-ea"/>
            </a:rPr>
            <a:t>起家</a:t>
          </a:r>
          <a:r>
            <a:rPr lang="en-US" altLang="zh-TW" sz="2000" b="1" dirty="0" smtClean="0">
              <a:latin typeface="+mj-ea"/>
              <a:ea typeface="+mj-ea"/>
              <a:sym typeface="Wingdings" pitchFamily="2" charset="2"/>
            </a:rPr>
            <a:t></a:t>
          </a:r>
          <a:r>
            <a:rPr lang="zh-TW" altLang="en-US" sz="2000" b="1" dirty="0" smtClean="0">
              <a:latin typeface="+mj-ea"/>
              <a:ea typeface="+mj-ea"/>
              <a:sym typeface="Wingdings" pitchFamily="2" charset="2"/>
            </a:rPr>
            <a:t>        </a:t>
          </a:r>
          <a:r>
            <a:rPr lang="en-US" altLang="zh-TW" sz="2000" b="1" dirty="0" smtClean="0">
              <a:latin typeface="+mj-ea"/>
              <a:ea typeface="+mj-ea"/>
              <a:sym typeface="Wingdings" pitchFamily="2" charset="2"/>
            </a:rPr>
            <a:t>AC</a:t>
          </a:r>
          <a:r>
            <a:rPr lang="en-US" altLang="zh-TW" sz="2000" b="1" dirty="0" smtClean="0">
              <a:latin typeface="+mj-ea"/>
              <a:ea typeface="+mj-ea"/>
            </a:rPr>
            <a:t>=1000</a:t>
          </a:r>
          <a:r>
            <a:rPr lang="zh-TW" altLang="en-US" sz="2000" b="1" dirty="0" smtClean="0">
              <a:latin typeface="+mj-ea"/>
              <a:ea typeface="+mj-ea"/>
            </a:rPr>
            <a:t>元</a:t>
          </a:r>
          <a:r>
            <a:rPr lang="en-US" altLang="zh-TW" sz="2000" b="1" dirty="0" smtClean="0">
              <a:latin typeface="+mj-ea"/>
              <a:ea typeface="+mj-ea"/>
            </a:rPr>
            <a:t>/㎡</a:t>
          </a:r>
          <a:r>
            <a:rPr lang="zh-TW" altLang="en-US" sz="2000" b="1" dirty="0" smtClean="0">
              <a:latin typeface="+mj-ea"/>
              <a:ea typeface="+mj-ea"/>
            </a:rPr>
            <a:t>      標線 </a:t>
          </a:r>
          <a:r>
            <a:rPr lang="en-US" altLang="zh-TW" sz="2000" b="1" dirty="0" smtClean="0">
              <a:latin typeface="+mj-ea"/>
              <a:ea typeface="+mj-ea"/>
            </a:rPr>
            <a:t>=2000</a:t>
          </a:r>
          <a:r>
            <a:rPr lang="zh-TW" altLang="en-US" sz="2000" b="1" dirty="0" smtClean="0">
              <a:latin typeface="+mj-ea"/>
              <a:ea typeface="+mj-ea"/>
            </a:rPr>
            <a:t>元</a:t>
          </a:r>
          <a:r>
            <a:rPr lang="en-US" altLang="zh-TW" sz="2000" b="1" dirty="0" smtClean="0">
              <a:latin typeface="+mj-ea"/>
              <a:ea typeface="+mj-ea"/>
            </a:rPr>
            <a:t>/㎡</a:t>
          </a:r>
          <a:endParaRPr lang="zh-TW" altLang="en-US" sz="2000" b="1" dirty="0">
            <a:latin typeface="+mj-ea"/>
            <a:ea typeface="+mj-ea"/>
          </a:endParaRPr>
        </a:p>
      </dgm:t>
    </dgm:pt>
    <dgm:pt modelId="{3B6DF10F-554C-4791-A743-217845FD9766}" type="parTrans" cxnId="{B037813E-5B45-4B29-B63A-B09FFF226CAA}">
      <dgm:prSet custT="1"/>
      <dgm:spPr/>
      <dgm:t>
        <a:bodyPr/>
        <a:lstStyle/>
        <a:p>
          <a:endParaRPr lang="zh-TW" altLang="en-US" sz="2000" b="1">
            <a:latin typeface="+mj-ea"/>
            <a:ea typeface="+mj-ea"/>
          </a:endParaRPr>
        </a:p>
      </dgm:t>
    </dgm:pt>
    <dgm:pt modelId="{B84DC227-D5BC-4516-91C7-F0BB21B676CA}" type="sibTrans" cxnId="{B037813E-5B45-4B29-B63A-B09FFF226CAA}">
      <dgm:prSet/>
      <dgm:spPr/>
      <dgm:t>
        <a:bodyPr/>
        <a:lstStyle/>
        <a:p>
          <a:endParaRPr lang="zh-TW" altLang="en-US" sz="2000" b="1">
            <a:latin typeface="+mj-ea"/>
            <a:ea typeface="+mj-ea"/>
          </a:endParaRPr>
        </a:p>
      </dgm:t>
    </dgm:pt>
    <dgm:pt modelId="{96E40364-C84B-40FE-9AD4-47CBF9C2C094}">
      <dgm:prSet phldrT="[文字]" custT="1"/>
      <dgm:spPr/>
      <dgm:t>
        <a:bodyPr/>
        <a:lstStyle/>
        <a:p>
          <a:r>
            <a:rPr lang="zh-TW" altLang="en-US" sz="2000" b="1" dirty="0" smtClean="0">
              <a:latin typeface="+mj-ea"/>
              <a:ea typeface="+mj-ea"/>
            </a:rPr>
            <a:t>乙做標線起家</a:t>
          </a:r>
          <a:r>
            <a:rPr lang="en-US" altLang="zh-TW" sz="2000" b="1" dirty="0" smtClean="0">
              <a:latin typeface="+mj-ea"/>
              <a:ea typeface="+mj-ea"/>
              <a:sym typeface="Wingdings" pitchFamily="2" charset="2"/>
            </a:rPr>
            <a:t></a:t>
          </a:r>
          <a:r>
            <a:rPr lang="zh-TW" altLang="en-US" sz="2000" b="1" dirty="0" smtClean="0">
              <a:latin typeface="+mj-ea"/>
              <a:ea typeface="+mj-ea"/>
              <a:sym typeface="Wingdings" pitchFamily="2" charset="2"/>
            </a:rPr>
            <a:t>        </a:t>
          </a:r>
          <a:r>
            <a:rPr lang="en-US" altLang="zh-TW" sz="2000" b="1" dirty="0" smtClean="0">
              <a:latin typeface="+mj-ea"/>
              <a:ea typeface="+mj-ea"/>
              <a:sym typeface="Wingdings" pitchFamily="2" charset="2"/>
            </a:rPr>
            <a:t>AC</a:t>
          </a:r>
          <a:r>
            <a:rPr lang="en-US" altLang="zh-TW" sz="2000" b="1" dirty="0" smtClean="0">
              <a:latin typeface="+mj-ea"/>
              <a:ea typeface="+mj-ea"/>
            </a:rPr>
            <a:t>=1200</a:t>
          </a:r>
          <a:r>
            <a:rPr lang="zh-TW" altLang="en-US" sz="2000" b="1" dirty="0" smtClean="0">
              <a:latin typeface="+mj-ea"/>
              <a:ea typeface="+mj-ea"/>
            </a:rPr>
            <a:t>元</a:t>
          </a:r>
          <a:r>
            <a:rPr lang="en-US" altLang="zh-TW" sz="2000" b="1" dirty="0" smtClean="0">
              <a:latin typeface="+mj-ea"/>
              <a:ea typeface="+mj-ea"/>
            </a:rPr>
            <a:t>/㎡</a:t>
          </a:r>
          <a:r>
            <a:rPr lang="zh-TW" altLang="en-US" sz="2000" b="1" dirty="0" smtClean="0">
              <a:latin typeface="+mj-ea"/>
              <a:ea typeface="+mj-ea"/>
            </a:rPr>
            <a:t>      標線 </a:t>
          </a:r>
          <a:r>
            <a:rPr lang="en-US" altLang="zh-TW" sz="2000" b="1" dirty="0" smtClean="0">
              <a:latin typeface="+mj-ea"/>
              <a:ea typeface="+mj-ea"/>
            </a:rPr>
            <a:t>=1500</a:t>
          </a:r>
          <a:r>
            <a:rPr lang="zh-TW" altLang="en-US" sz="2000" b="1" dirty="0" smtClean="0">
              <a:latin typeface="+mj-ea"/>
              <a:ea typeface="+mj-ea"/>
            </a:rPr>
            <a:t>元</a:t>
          </a:r>
          <a:r>
            <a:rPr lang="en-US" altLang="zh-TW" sz="2000" b="1" dirty="0" smtClean="0">
              <a:latin typeface="+mj-ea"/>
              <a:ea typeface="+mj-ea"/>
            </a:rPr>
            <a:t>/㎡</a:t>
          </a:r>
          <a:endParaRPr lang="zh-TW" altLang="en-US" sz="2000" b="1" dirty="0">
            <a:latin typeface="+mj-ea"/>
            <a:ea typeface="+mj-ea"/>
          </a:endParaRPr>
        </a:p>
      </dgm:t>
    </dgm:pt>
    <dgm:pt modelId="{9868C007-3E0E-446F-841E-2D4CADE9BADA}" type="parTrans" cxnId="{EB303C67-3537-4B7C-ADD9-D5F52DB201C2}">
      <dgm:prSet custT="1"/>
      <dgm:spPr/>
      <dgm:t>
        <a:bodyPr/>
        <a:lstStyle/>
        <a:p>
          <a:endParaRPr lang="zh-TW" altLang="en-US" sz="2000" b="1">
            <a:latin typeface="+mj-ea"/>
            <a:ea typeface="+mj-ea"/>
          </a:endParaRPr>
        </a:p>
      </dgm:t>
    </dgm:pt>
    <dgm:pt modelId="{180491B0-AA38-4771-923E-5F047067EE1D}" type="sibTrans" cxnId="{EB303C67-3537-4B7C-ADD9-D5F52DB201C2}">
      <dgm:prSet/>
      <dgm:spPr/>
      <dgm:t>
        <a:bodyPr/>
        <a:lstStyle/>
        <a:p>
          <a:endParaRPr lang="zh-TW" altLang="en-US" sz="2000" b="1">
            <a:latin typeface="+mj-ea"/>
            <a:ea typeface="+mj-ea"/>
          </a:endParaRPr>
        </a:p>
      </dgm:t>
    </dgm:pt>
    <dgm:pt modelId="{D5B54458-1818-4A6D-9A18-1F52843DDA1D}">
      <dgm:prSet custT="1"/>
      <dgm:spPr/>
      <dgm:t>
        <a:bodyPr/>
        <a:lstStyle/>
        <a:p>
          <a:endParaRPr lang="zh-TW" altLang="en-US" sz="2000" b="1" dirty="0">
            <a:latin typeface="+mj-ea"/>
            <a:ea typeface="+mj-ea"/>
          </a:endParaRPr>
        </a:p>
      </dgm:t>
    </dgm:pt>
    <dgm:pt modelId="{057700AF-24A0-48D2-B5EB-F88257B59D45}" type="parTrans" cxnId="{89639C22-26C5-4EB4-B6B7-336669D11A1E}">
      <dgm:prSet custT="1"/>
      <dgm:spPr/>
      <dgm:t>
        <a:bodyPr/>
        <a:lstStyle/>
        <a:p>
          <a:endParaRPr lang="zh-TW" altLang="en-US" sz="2000" b="1">
            <a:latin typeface="+mj-ea"/>
            <a:ea typeface="+mj-ea"/>
          </a:endParaRPr>
        </a:p>
      </dgm:t>
    </dgm:pt>
    <dgm:pt modelId="{0AB85943-1DF7-40BC-883C-1067F90F4E81}" type="sibTrans" cxnId="{89639C22-26C5-4EB4-B6B7-336669D11A1E}">
      <dgm:prSet/>
      <dgm:spPr/>
      <dgm:t>
        <a:bodyPr/>
        <a:lstStyle/>
        <a:p>
          <a:endParaRPr lang="zh-TW" altLang="en-US" sz="2000" b="1">
            <a:latin typeface="+mj-ea"/>
            <a:ea typeface="+mj-ea"/>
          </a:endParaRPr>
        </a:p>
      </dgm:t>
    </dgm:pt>
    <dgm:pt modelId="{C8DE7C5A-6FFB-4B8F-AFF3-8716F1FD0350}">
      <dgm:prSet custT="1"/>
      <dgm:spPr/>
      <dgm:t>
        <a:bodyPr/>
        <a:lstStyle/>
        <a:p>
          <a:endParaRPr lang="zh-TW" altLang="en-US" sz="2000" b="1" dirty="0">
            <a:latin typeface="+mj-ea"/>
            <a:ea typeface="+mj-ea"/>
          </a:endParaRPr>
        </a:p>
      </dgm:t>
    </dgm:pt>
    <dgm:pt modelId="{AE10FEBC-ABC7-413E-A001-1C08FB2666F4}" type="parTrans" cxnId="{D09BD1F9-A5A5-441E-8F2E-8C2AF80D0DB8}">
      <dgm:prSet custT="1"/>
      <dgm:spPr/>
      <dgm:t>
        <a:bodyPr/>
        <a:lstStyle/>
        <a:p>
          <a:endParaRPr lang="zh-TW" altLang="en-US" sz="2000" b="1">
            <a:latin typeface="+mj-ea"/>
            <a:ea typeface="+mj-ea"/>
          </a:endParaRPr>
        </a:p>
      </dgm:t>
    </dgm:pt>
    <dgm:pt modelId="{75F18A01-2C53-450C-9D93-C571FA7EDF02}" type="sibTrans" cxnId="{D09BD1F9-A5A5-441E-8F2E-8C2AF80D0DB8}">
      <dgm:prSet/>
      <dgm:spPr/>
      <dgm:t>
        <a:bodyPr/>
        <a:lstStyle/>
        <a:p>
          <a:endParaRPr lang="zh-TW" altLang="en-US" sz="2000" b="1">
            <a:latin typeface="+mj-ea"/>
            <a:ea typeface="+mj-ea"/>
          </a:endParaRPr>
        </a:p>
      </dgm:t>
    </dgm:pt>
    <dgm:pt modelId="{C747ADCD-04CB-4475-9F93-FFC90C9E8E38}" type="pres">
      <dgm:prSet presAssocID="{45C4A664-37D4-481F-AD5F-83E8B9B32611}" presName="diagram" presStyleCnt="0">
        <dgm:presLayoutVars>
          <dgm:chPref val="1"/>
          <dgm:dir/>
          <dgm:animOne val="branch"/>
          <dgm:animLvl val="lvl"/>
          <dgm:resizeHandles val="exact"/>
        </dgm:presLayoutVars>
      </dgm:prSet>
      <dgm:spPr/>
      <dgm:t>
        <a:bodyPr/>
        <a:lstStyle/>
        <a:p>
          <a:endParaRPr lang="zh-TW" altLang="en-US"/>
        </a:p>
      </dgm:t>
    </dgm:pt>
    <dgm:pt modelId="{46EB25DC-54CA-4D66-A7DD-67AC69579CC7}" type="pres">
      <dgm:prSet presAssocID="{94AC51F6-2C05-4A98-BF3C-8DE15E624900}" presName="root1" presStyleCnt="0"/>
      <dgm:spPr/>
    </dgm:pt>
    <dgm:pt modelId="{8E78CC22-099C-4ED2-B3B4-06F3F59AB620}" type="pres">
      <dgm:prSet presAssocID="{94AC51F6-2C05-4A98-BF3C-8DE15E624900}" presName="LevelOneTextNode" presStyleLbl="node0" presStyleIdx="0" presStyleCnt="1" custScaleX="50416" custScaleY="140542">
        <dgm:presLayoutVars>
          <dgm:chPref val="3"/>
        </dgm:presLayoutVars>
      </dgm:prSet>
      <dgm:spPr/>
      <dgm:t>
        <a:bodyPr/>
        <a:lstStyle/>
        <a:p>
          <a:endParaRPr lang="zh-TW" altLang="en-US"/>
        </a:p>
      </dgm:t>
    </dgm:pt>
    <dgm:pt modelId="{9BC425C1-2DC8-42C5-963A-31A7A37262EF}" type="pres">
      <dgm:prSet presAssocID="{94AC51F6-2C05-4A98-BF3C-8DE15E624900}" presName="level2hierChild" presStyleCnt="0"/>
      <dgm:spPr/>
    </dgm:pt>
    <dgm:pt modelId="{4E015A54-2A00-462A-9319-2332C862DB36}" type="pres">
      <dgm:prSet presAssocID="{AF9D173F-7271-41C0-A115-52F1BF33EA16}" presName="conn2-1" presStyleLbl="parChTrans1D2" presStyleIdx="0" presStyleCnt="1"/>
      <dgm:spPr/>
      <dgm:t>
        <a:bodyPr/>
        <a:lstStyle/>
        <a:p>
          <a:endParaRPr lang="zh-TW" altLang="en-US"/>
        </a:p>
      </dgm:t>
    </dgm:pt>
    <dgm:pt modelId="{9AC722F5-137B-47AC-B473-91C9430E2656}" type="pres">
      <dgm:prSet presAssocID="{AF9D173F-7271-41C0-A115-52F1BF33EA16}" presName="connTx" presStyleLbl="parChTrans1D2" presStyleIdx="0" presStyleCnt="1"/>
      <dgm:spPr/>
      <dgm:t>
        <a:bodyPr/>
        <a:lstStyle/>
        <a:p>
          <a:endParaRPr lang="zh-TW" altLang="en-US"/>
        </a:p>
      </dgm:t>
    </dgm:pt>
    <dgm:pt modelId="{03025F96-20AC-4044-BF01-16FEAB7D9F24}" type="pres">
      <dgm:prSet presAssocID="{91E394F2-5D58-46B1-BAA4-BE5F8FA1A0AD}" presName="root2" presStyleCnt="0"/>
      <dgm:spPr/>
    </dgm:pt>
    <dgm:pt modelId="{9CD3A882-0300-44CE-B7F3-AC8DF2B252A5}" type="pres">
      <dgm:prSet presAssocID="{91E394F2-5D58-46B1-BAA4-BE5F8FA1A0AD}" presName="LevelTwoTextNode" presStyleLbl="node2" presStyleIdx="0" presStyleCnt="1" custScaleX="69610" custScaleY="140542">
        <dgm:presLayoutVars>
          <dgm:chPref val="3"/>
        </dgm:presLayoutVars>
      </dgm:prSet>
      <dgm:spPr/>
      <dgm:t>
        <a:bodyPr/>
        <a:lstStyle/>
        <a:p>
          <a:endParaRPr lang="zh-TW" altLang="en-US"/>
        </a:p>
      </dgm:t>
    </dgm:pt>
    <dgm:pt modelId="{EF810741-B537-40E2-885A-71674B20759B}" type="pres">
      <dgm:prSet presAssocID="{91E394F2-5D58-46B1-BAA4-BE5F8FA1A0AD}" presName="level3hierChild" presStyleCnt="0"/>
      <dgm:spPr/>
    </dgm:pt>
    <dgm:pt modelId="{BC3358E0-AFA5-4473-89E5-0A7D59424F27}" type="pres">
      <dgm:prSet presAssocID="{3B6DF10F-554C-4791-A743-217845FD9766}" presName="conn2-1" presStyleLbl="parChTrans1D3" presStyleIdx="0" presStyleCnt="2"/>
      <dgm:spPr/>
      <dgm:t>
        <a:bodyPr/>
        <a:lstStyle/>
        <a:p>
          <a:endParaRPr lang="zh-TW" altLang="en-US"/>
        </a:p>
      </dgm:t>
    </dgm:pt>
    <dgm:pt modelId="{D42829C2-CBFF-48F7-9C5D-EBFEC241B171}" type="pres">
      <dgm:prSet presAssocID="{3B6DF10F-554C-4791-A743-217845FD9766}" presName="connTx" presStyleLbl="parChTrans1D3" presStyleIdx="0" presStyleCnt="2"/>
      <dgm:spPr/>
      <dgm:t>
        <a:bodyPr/>
        <a:lstStyle/>
        <a:p>
          <a:endParaRPr lang="zh-TW" altLang="en-US"/>
        </a:p>
      </dgm:t>
    </dgm:pt>
    <dgm:pt modelId="{DD40A9E5-429C-4966-9441-1BDA19CBFC06}" type="pres">
      <dgm:prSet presAssocID="{1FA107D6-A5A0-4DE4-9F02-6A907590BC15}" presName="root2" presStyleCnt="0"/>
      <dgm:spPr/>
    </dgm:pt>
    <dgm:pt modelId="{7B320D74-E100-4DFE-9A2F-855F21AEF1A3}" type="pres">
      <dgm:prSet presAssocID="{1FA107D6-A5A0-4DE4-9F02-6A907590BC15}" presName="LevelTwoTextNode" presStyleLbl="node3" presStyleIdx="0" presStyleCnt="2" custScaleX="125956" custScaleY="174152">
        <dgm:presLayoutVars>
          <dgm:chPref val="3"/>
        </dgm:presLayoutVars>
      </dgm:prSet>
      <dgm:spPr/>
      <dgm:t>
        <a:bodyPr/>
        <a:lstStyle/>
        <a:p>
          <a:endParaRPr lang="zh-TW" altLang="en-US"/>
        </a:p>
      </dgm:t>
    </dgm:pt>
    <dgm:pt modelId="{B6DAF7FC-B14C-4DD7-AE97-FDA8BF11718B}" type="pres">
      <dgm:prSet presAssocID="{1FA107D6-A5A0-4DE4-9F02-6A907590BC15}" presName="level3hierChild" presStyleCnt="0"/>
      <dgm:spPr/>
    </dgm:pt>
    <dgm:pt modelId="{E8792728-11D9-4161-8A20-D9A89D29C70C}" type="pres">
      <dgm:prSet presAssocID="{057700AF-24A0-48D2-B5EB-F88257B59D45}" presName="conn2-1" presStyleLbl="parChTrans1D4" presStyleIdx="0" presStyleCnt="2"/>
      <dgm:spPr/>
      <dgm:t>
        <a:bodyPr/>
        <a:lstStyle/>
        <a:p>
          <a:endParaRPr lang="zh-TW" altLang="en-US"/>
        </a:p>
      </dgm:t>
    </dgm:pt>
    <dgm:pt modelId="{7A359BDF-F5CB-4A10-B833-5E37AB326E0E}" type="pres">
      <dgm:prSet presAssocID="{057700AF-24A0-48D2-B5EB-F88257B59D45}" presName="connTx" presStyleLbl="parChTrans1D4" presStyleIdx="0" presStyleCnt="2"/>
      <dgm:spPr/>
      <dgm:t>
        <a:bodyPr/>
        <a:lstStyle/>
        <a:p>
          <a:endParaRPr lang="zh-TW" altLang="en-US"/>
        </a:p>
      </dgm:t>
    </dgm:pt>
    <dgm:pt modelId="{5BE3E6E0-84F2-48D2-9845-C2328C44583A}" type="pres">
      <dgm:prSet presAssocID="{D5B54458-1818-4A6D-9A18-1F52843DDA1D}" presName="root2" presStyleCnt="0"/>
      <dgm:spPr/>
    </dgm:pt>
    <dgm:pt modelId="{1275290E-8354-4FEB-A427-FC01EF41BBD2}" type="pres">
      <dgm:prSet presAssocID="{D5B54458-1818-4A6D-9A18-1F52843DDA1D}" presName="LevelTwoTextNode" presStyleLbl="node4" presStyleIdx="0" presStyleCnt="2">
        <dgm:presLayoutVars>
          <dgm:chPref val="3"/>
        </dgm:presLayoutVars>
      </dgm:prSet>
      <dgm:spPr/>
      <dgm:t>
        <a:bodyPr/>
        <a:lstStyle/>
        <a:p>
          <a:endParaRPr lang="zh-TW" altLang="en-US"/>
        </a:p>
      </dgm:t>
    </dgm:pt>
    <dgm:pt modelId="{A7A668C4-AD76-4DE0-83FD-0A99EE245173}" type="pres">
      <dgm:prSet presAssocID="{D5B54458-1818-4A6D-9A18-1F52843DDA1D}" presName="level3hierChild" presStyleCnt="0"/>
      <dgm:spPr/>
    </dgm:pt>
    <dgm:pt modelId="{6C15C7ED-452D-4CFB-9560-44459FEBE523}" type="pres">
      <dgm:prSet presAssocID="{9868C007-3E0E-446F-841E-2D4CADE9BADA}" presName="conn2-1" presStyleLbl="parChTrans1D3" presStyleIdx="1" presStyleCnt="2"/>
      <dgm:spPr/>
      <dgm:t>
        <a:bodyPr/>
        <a:lstStyle/>
        <a:p>
          <a:endParaRPr lang="zh-TW" altLang="en-US"/>
        </a:p>
      </dgm:t>
    </dgm:pt>
    <dgm:pt modelId="{2405A35C-00EA-4C49-8545-C0EBA78E7049}" type="pres">
      <dgm:prSet presAssocID="{9868C007-3E0E-446F-841E-2D4CADE9BADA}" presName="connTx" presStyleLbl="parChTrans1D3" presStyleIdx="1" presStyleCnt="2"/>
      <dgm:spPr/>
      <dgm:t>
        <a:bodyPr/>
        <a:lstStyle/>
        <a:p>
          <a:endParaRPr lang="zh-TW" altLang="en-US"/>
        </a:p>
      </dgm:t>
    </dgm:pt>
    <dgm:pt modelId="{A5AB0D9F-5011-4784-B0E2-CB54487BE28A}" type="pres">
      <dgm:prSet presAssocID="{96E40364-C84B-40FE-9AD4-47CBF9C2C094}" presName="root2" presStyleCnt="0"/>
      <dgm:spPr/>
    </dgm:pt>
    <dgm:pt modelId="{C630C28E-C799-4099-B0B6-A1B8F6A9BD90}" type="pres">
      <dgm:prSet presAssocID="{96E40364-C84B-40FE-9AD4-47CBF9C2C094}" presName="LevelTwoTextNode" presStyleLbl="node3" presStyleIdx="1" presStyleCnt="2" custScaleX="125956" custScaleY="174152">
        <dgm:presLayoutVars>
          <dgm:chPref val="3"/>
        </dgm:presLayoutVars>
      </dgm:prSet>
      <dgm:spPr/>
      <dgm:t>
        <a:bodyPr/>
        <a:lstStyle/>
        <a:p>
          <a:endParaRPr lang="zh-TW" altLang="en-US"/>
        </a:p>
      </dgm:t>
    </dgm:pt>
    <dgm:pt modelId="{2E855B80-333F-448E-B9FD-4A3A73506112}" type="pres">
      <dgm:prSet presAssocID="{96E40364-C84B-40FE-9AD4-47CBF9C2C094}" presName="level3hierChild" presStyleCnt="0"/>
      <dgm:spPr/>
    </dgm:pt>
    <dgm:pt modelId="{D50739D7-ABFB-4827-8FB4-8AD5F029FEA0}" type="pres">
      <dgm:prSet presAssocID="{AE10FEBC-ABC7-413E-A001-1C08FB2666F4}" presName="conn2-1" presStyleLbl="parChTrans1D4" presStyleIdx="1" presStyleCnt="2"/>
      <dgm:spPr/>
      <dgm:t>
        <a:bodyPr/>
        <a:lstStyle/>
        <a:p>
          <a:endParaRPr lang="zh-TW" altLang="en-US"/>
        </a:p>
      </dgm:t>
    </dgm:pt>
    <dgm:pt modelId="{4BF4A260-6EB1-4577-8C4B-F961E39F0A13}" type="pres">
      <dgm:prSet presAssocID="{AE10FEBC-ABC7-413E-A001-1C08FB2666F4}" presName="connTx" presStyleLbl="parChTrans1D4" presStyleIdx="1" presStyleCnt="2"/>
      <dgm:spPr/>
      <dgm:t>
        <a:bodyPr/>
        <a:lstStyle/>
        <a:p>
          <a:endParaRPr lang="zh-TW" altLang="en-US"/>
        </a:p>
      </dgm:t>
    </dgm:pt>
    <dgm:pt modelId="{57100FBC-7D2E-4E1A-BD0D-E4C2ED4C03BA}" type="pres">
      <dgm:prSet presAssocID="{C8DE7C5A-6FFB-4B8F-AFF3-8716F1FD0350}" presName="root2" presStyleCnt="0"/>
      <dgm:spPr/>
    </dgm:pt>
    <dgm:pt modelId="{506BAAEC-AEE6-4D61-A193-36C5DFE5AB1F}" type="pres">
      <dgm:prSet presAssocID="{C8DE7C5A-6FFB-4B8F-AFF3-8716F1FD0350}" presName="LevelTwoTextNode" presStyleLbl="node4" presStyleIdx="1" presStyleCnt="2">
        <dgm:presLayoutVars>
          <dgm:chPref val="3"/>
        </dgm:presLayoutVars>
      </dgm:prSet>
      <dgm:spPr/>
      <dgm:t>
        <a:bodyPr/>
        <a:lstStyle/>
        <a:p>
          <a:endParaRPr lang="zh-TW" altLang="en-US"/>
        </a:p>
      </dgm:t>
    </dgm:pt>
    <dgm:pt modelId="{EF0E1632-1E05-4AD0-9404-86106CEB6A31}" type="pres">
      <dgm:prSet presAssocID="{C8DE7C5A-6FFB-4B8F-AFF3-8716F1FD0350}" presName="level3hierChild" presStyleCnt="0"/>
      <dgm:spPr/>
    </dgm:pt>
  </dgm:ptLst>
  <dgm:cxnLst>
    <dgm:cxn modelId="{DBEA756F-8E14-4F0E-B691-6086D1C15852}" type="presOf" srcId="{1FA107D6-A5A0-4DE4-9F02-6A907590BC15}" destId="{7B320D74-E100-4DFE-9A2F-855F21AEF1A3}" srcOrd="0" destOrd="0" presId="urn:microsoft.com/office/officeart/2005/8/layout/hierarchy2"/>
    <dgm:cxn modelId="{89639C22-26C5-4EB4-B6B7-336669D11A1E}" srcId="{1FA107D6-A5A0-4DE4-9F02-6A907590BC15}" destId="{D5B54458-1818-4A6D-9A18-1F52843DDA1D}" srcOrd="0" destOrd="0" parTransId="{057700AF-24A0-48D2-B5EB-F88257B59D45}" sibTransId="{0AB85943-1DF7-40BC-883C-1067F90F4E81}"/>
    <dgm:cxn modelId="{B41232DA-FBA2-4870-875A-3C857F043843}" type="presOf" srcId="{96E40364-C84B-40FE-9AD4-47CBF9C2C094}" destId="{C630C28E-C799-4099-B0B6-A1B8F6A9BD90}" srcOrd="0" destOrd="0" presId="urn:microsoft.com/office/officeart/2005/8/layout/hierarchy2"/>
    <dgm:cxn modelId="{2FFC77BF-4BFA-4D65-AF4A-BC1F8C306D5C}" type="presOf" srcId="{9868C007-3E0E-446F-841E-2D4CADE9BADA}" destId="{6C15C7ED-452D-4CFB-9560-44459FEBE523}" srcOrd="0" destOrd="0" presId="urn:microsoft.com/office/officeart/2005/8/layout/hierarchy2"/>
    <dgm:cxn modelId="{E13C1ADA-DE6F-42B4-9B97-F4D0C23F9D83}" type="presOf" srcId="{9868C007-3E0E-446F-841E-2D4CADE9BADA}" destId="{2405A35C-00EA-4C49-8545-C0EBA78E7049}" srcOrd="1" destOrd="0" presId="urn:microsoft.com/office/officeart/2005/8/layout/hierarchy2"/>
    <dgm:cxn modelId="{5B84BCA2-D96E-4DBA-ABE6-217FBE2F971A}" type="presOf" srcId="{3B6DF10F-554C-4791-A743-217845FD9766}" destId="{BC3358E0-AFA5-4473-89E5-0A7D59424F27}" srcOrd="0" destOrd="0" presId="urn:microsoft.com/office/officeart/2005/8/layout/hierarchy2"/>
    <dgm:cxn modelId="{9A53A223-8AE7-4377-8D52-73A4EC3372B5}" type="presOf" srcId="{45C4A664-37D4-481F-AD5F-83E8B9B32611}" destId="{C747ADCD-04CB-4475-9F93-FFC90C9E8E38}" srcOrd="0" destOrd="0" presId="urn:microsoft.com/office/officeart/2005/8/layout/hierarchy2"/>
    <dgm:cxn modelId="{62194FC7-2F9D-43E3-9248-A3B776E88770}" srcId="{94AC51F6-2C05-4A98-BF3C-8DE15E624900}" destId="{91E394F2-5D58-46B1-BAA4-BE5F8FA1A0AD}" srcOrd="0" destOrd="0" parTransId="{AF9D173F-7271-41C0-A115-52F1BF33EA16}" sibTransId="{F01DCC9D-6033-43AE-9DF4-4B9E47749DEE}"/>
    <dgm:cxn modelId="{EADC2448-7D9A-4EC4-9E0A-E21E084DCA3E}" type="presOf" srcId="{D5B54458-1818-4A6D-9A18-1F52843DDA1D}" destId="{1275290E-8354-4FEB-A427-FC01EF41BBD2}" srcOrd="0" destOrd="0" presId="urn:microsoft.com/office/officeart/2005/8/layout/hierarchy2"/>
    <dgm:cxn modelId="{EB303C67-3537-4B7C-ADD9-D5F52DB201C2}" srcId="{91E394F2-5D58-46B1-BAA4-BE5F8FA1A0AD}" destId="{96E40364-C84B-40FE-9AD4-47CBF9C2C094}" srcOrd="1" destOrd="0" parTransId="{9868C007-3E0E-446F-841E-2D4CADE9BADA}" sibTransId="{180491B0-AA38-4771-923E-5F047067EE1D}"/>
    <dgm:cxn modelId="{B12B9175-0C6F-4EE9-96D9-39B1BC4AD8BF}" type="presOf" srcId="{AE10FEBC-ABC7-413E-A001-1C08FB2666F4}" destId="{D50739D7-ABFB-4827-8FB4-8AD5F029FEA0}" srcOrd="0" destOrd="0" presId="urn:microsoft.com/office/officeart/2005/8/layout/hierarchy2"/>
    <dgm:cxn modelId="{EACFB355-FE67-47B9-A837-BBE1D742CC65}" srcId="{45C4A664-37D4-481F-AD5F-83E8B9B32611}" destId="{94AC51F6-2C05-4A98-BF3C-8DE15E624900}" srcOrd="0" destOrd="0" parTransId="{447914FB-7994-4BD6-8C85-943C20B6AEA1}" sibTransId="{7CC9B441-4CDF-4759-B1F8-E21E841426EC}"/>
    <dgm:cxn modelId="{C4043C31-C8D5-4508-97D1-658D1A64C97A}" type="presOf" srcId="{91E394F2-5D58-46B1-BAA4-BE5F8FA1A0AD}" destId="{9CD3A882-0300-44CE-B7F3-AC8DF2B252A5}" srcOrd="0" destOrd="0" presId="urn:microsoft.com/office/officeart/2005/8/layout/hierarchy2"/>
    <dgm:cxn modelId="{2201F4BD-8A2F-4F7A-A6BF-D53BDC7E3392}" type="presOf" srcId="{057700AF-24A0-48D2-B5EB-F88257B59D45}" destId="{E8792728-11D9-4161-8A20-D9A89D29C70C}" srcOrd="0" destOrd="0" presId="urn:microsoft.com/office/officeart/2005/8/layout/hierarchy2"/>
    <dgm:cxn modelId="{FFD0449E-DED1-4BEC-B58E-194196754063}" type="presOf" srcId="{057700AF-24A0-48D2-B5EB-F88257B59D45}" destId="{7A359BDF-F5CB-4A10-B833-5E37AB326E0E}" srcOrd="1" destOrd="0" presId="urn:microsoft.com/office/officeart/2005/8/layout/hierarchy2"/>
    <dgm:cxn modelId="{B283BB30-EBDE-4C08-9814-A68453408627}" type="presOf" srcId="{AF9D173F-7271-41C0-A115-52F1BF33EA16}" destId="{4E015A54-2A00-462A-9319-2332C862DB36}" srcOrd="0" destOrd="0" presId="urn:microsoft.com/office/officeart/2005/8/layout/hierarchy2"/>
    <dgm:cxn modelId="{77477961-A154-4AE4-90BC-FE569C43273E}" type="presOf" srcId="{AE10FEBC-ABC7-413E-A001-1C08FB2666F4}" destId="{4BF4A260-6EB1-4577-8C4B-F961E39F0A13}" srcOrd="1" destOrd="0" presId="urn:microsoft.com/office/officeart/2005/8/layout/hierarchy2"/>
    <dgm:cxn modelId="{94F91106-DF8E-47E1-904A-B12832BEE84E}" type="presOf" srcId="{94AC51F6-2C05-4A98-BF3C-8DE15E624900}" destId="{8E78CC22-099C-4ED2-B3B4-06F3F59AB620}" srcOrd="0" destOrd="0" presId="urn:microsoft.com/office/officeart/2005/8/layout/hierarchy2"/>
    <dgm:cxn modelId="{DA89992F-2A1B-4DC3-BAD0-6A3906B45B49}" type="presOf" srcId="{C8DE7C5A-6FFB-4B8F-AFF3-8716F1FD0350}" destId="{506BAAEC-AEE6-4D61-A193-36C5DFE5AB1F}" srcOrd="0" destOrd="0" presId="urn:microsoft.com/office/officeart/2005/8/layout/hierarchy2"/>
    <dgm:cxn modelId="{91F62CDD-482E-45C3-8B00-64189026A945}" type="presOf" srcId="{3B6DF10F-554C-4791-A743-217845FD9766}" destId="{D42829C2-CBFF-48F7-9C5D-EBFEC241B171}" srcOrd="1" destOrd="0" presId="urn:microsoft.com/office/officeart/2005/8/layout/hierarchy2"/>
    <dgm:cxn modelId="{D09BD1F9-A5A5-441E-8F2E-8C2AF80D0DB8}" srcId="{96E40364-C84B-40FE-9AD4-47CBF9C2C094}" destId="{C8DE7C5A-6FFB-4B8F-AFF3-8716F1FD0350}" srcOrd="0" destOrd="0" parTransId="{AE10FEBC-ABC7-413E-A001-1C08FB2666F4}" sibTransId="{75F18A01-2C53-450C-9D93-C571FA7EDF02}"/>
    <dgm:cxn modelId="{39863949-C7C4-46A5-A09B-FAC28D0CBB34}" type="presOf" srcId="{AF9D173F-7271-41C0-A115-52F1BF33EA16}" destId="{9AC722F5-137B-47AC-B473-91C9430E2656}" srcOrd="1" destOrd="0" presId="urn:microsoft.com/office/officeart/2005/8/layout/hierarchy2"/>
    <dgm:cxn modelId="{B037813E-5B45-4B29-B63A-B09FFF226CAA}" srcId="{91E394F2-5D58-46B1-BAA4-BE5F8FA1A0AD}" destId="{1FA107D6-A5A0-4DE4-9F02-6A907590BC15}" srcOrd="0" destOrd="0" parTransId="{3B6DF10F-554C-4791-A743-217845FD9766}" sibTransId="{B84DC227-D5BC-4516-91C7-F0BB21B676CA}"/>
    <dgm:cxn modelId="{85B9EBA2-8941-499F-BA04-E5DB44C39EBD}" type="presParOf" srcId="{C747ADCD-04CB-4475-9F93-FFC90C9E8E38}" destId="{46EB25DC-54CA-4D66-A7DD-67AC69579CC7}" srcOrd="0" destOrd="0" presId="urn:microsoft.com/office/officeart/2005/8/layout/hierarchy2"/>
    <dgm:cxn modelId="{DCEA9923-D952-44A2-B6E7-721DC33CAB8B}" type="presParOf" srcId="{46EB25DC-54CA-4D66-A7DD-67AC69579CC7}" destId="{8E78CC22-099C-4ED2-B3B4-06F3F59AB620}" srcOrd="0" destOrd="0" presId="urn:microsoft.com/office/officeart/2005/8/layout/hierarchy2"/>
    <dgm:cxn modelId="{792CF732-004E-42A1-9582-861E2BB3CA59}" type="presParOf" srcId="{46EB25DC-54CA-4D66-A7DD-67AC69579CC7}" destId="{9BC425C1-2DC8-42C5-963A-31A7A37262EF}" srcOrd="1" destOrd="0" presId="urn:microsoft.com/office/officeart/2005/8/layout/hierarchy2"/>
    <dgm:cxn modelId="{0E5FD0AD-CDE8-4E30-A6B5-73A2795C1A1F}" type="presParOf" srcId="{9BC425C1-2DC8-42C5-963A-31A7A37262EF}" destId="{4E015A54-2A00-462A-9319-2332C862DB36}" srcOrd="0" destOrd="0" presId="urn:microsoft.com/office/officeart/2005/8/layout/hierarchy2"/>
    <dgm:cxn modelId="{6A33A0D8-F13A-4F3D-A825-0ED833536DCB}" type="presParOf" srcId="{4E015A54-2A00-462A-9319-2332C862DB36}" destId="{9AC722F5-137B-47AC-B473-91C9430E2656}" srcOrd="0" destOrd="0" presId="urn:microsoft.com/office/officeart/2005/8/layout/hierarchy2"/>
    <dgm:cxn modelId="{C094CC05-7EE7-4A82-B3C9-5F0F3031626B}" type="presParOf" srcId="{9BC425C1-2DC8-42C5-963A-31A7A37262EF}" destId="{03025F96-20AC-4044-BF01-16FEAB7D9F24}" srcOrd="1" destOrd="0" presId="urn:microsoft.com/office/officeart/2005/8/layout/hierarchy2"/>
    <dgm:cxn modelId="{D1060DD0-CF66-4E9E-A101-DB6BAE3A2CF1}" type="presParOf" srcId="{03025F96-20AC-4044-BF01-16FEAB7D9F24}" destId="{9CD3A882-0300-44CE-B7F3-AC8DF2B252A5}" srcOrd="0" destOrd="0" presId="urn:microsoft.com/office/officeart/2005/8/layout/hierarchy2"/>
    <dgm:cxn modelId="{6B150E01-D432-4166-A624-CF0618197248}" type="presParOf" srcId="{03025F96-20AC-4044-BF01-16FEAB7D9F24}" destId="{EF810741-B537-40E2-885A-71674B20759B}" srcOrd="1" destOrd="0" presId="urn:microsoft.com/office/officeart/2005/8/layout/hierarchy2"/>
    <dgm:cxn modelId="{A3C7E1EA-1160-4D90-AB38-114015EB797E}" type="presParOf" srcId="{EF810741-B537-40E2-885A-71674B20759B}" destId="{BC3358E0-AFA5-4473-89E5-0A7D59424F27}" srcOrd="0" destOrd="0" presId="urn:microsoft.com/office/officeart/2005/8/layout/hierarchy2"/>
    <dgm:cxn modelId="{180B51B5-D96F-4484-9A8A-2DA7263852AA}" type="presParOf" srcId="{BC3358E0-AFA5-4473-89E5-0A7D59424F27}" destId="{D42829C2-CBFF-48F7-9C5D-EBFEC241B171}" srcOrd="0" destOrd="0" presId="urn:microsoft.com/office/officeart/2005/8/layout/hierarchy2"/>
    <dgm:cxn modelId="{5EFF19BD-7812-466F-9576-7A46EE831F2E}" type="presParOf" srcId="{EF810741-B537-40E2-885A-71674B20759B}" destId="{DD40A9E5-429C-4966-9441-1BDA19CBFC06}" srcOrd="1" destOrd="0" presId="urn:microsoft.com/office/officeart/2005/8/layout/hierarchy2"/>
    <dgm:cxn modelId="{8F8381D3-5D22-4C59-B6B0-A03E0BAEE3B2}" type="presParOf" srcId="{DD40A9E5-429C-4966-9441-1BDA19CBFC06}" destId="{7B320D74-E100-4DFE-9A2F-855F21AEF1A3}" srcOrd="0" destOrd="0" presId="urn:microsoft.com/office/officeart/2005/8/layout/hierarchy2"/>
    <dgm:cxn modelId="{5A7EE168-CD47-450F-A729-70BEA55EEB61}" type="presParOf" srcId="{DD40A9E5-429C-4966-9441-1BDA19CBFC06}" destId="{B6DAF7FC-B14C-4DD7-AE97-FDA8BF11718B}" srcOrd="1" destOrd="0" presId="urn:microsoft.com/office/officeart/2005/8/layout/hierarchy2"/>
    <dgm:cxn modelId="{5B36DD82-7DD5-4518-9C27-FFF7C6246D0B}" type="presParOf" srcId="{B6DAF7FC-B14C-4DD7-AE97-FDA8BF11718B}" destId="{E8792728-11D9-4161-8A20-D9A89D29C70C}" srcOrd="0" destOrd="0" presId="urn:microsoft.com/office/officeart/2005/8/layout/hierarchy2"/>
    <dgm:cxn modelId="{F620398C-FD06-4239-8C93-1A660232CC4A}" type="presParOf" srcId="{E8792728-11D9-4161-8A20-D9A89D29C70C}" destId="{7A359BDF-F5CB-4A10-B833-5E37AB326E0E}" srcOrd="0" destOrd="0" presId="urn:microsoft.com/office/officeart/2005/8/layout/hierarchy2"/>
    <dgm:cxn modelId="{13D885D7-6CE6-4F85-8CD8-C6808E099E56}" type="presParOf" srcId="{B6DAF7FC-B14C-4DD7-AE97-FDA8BF11718B}" destId="{5BE3E6E0-84F2-48D2-9845-C2328C44583A}" srcOrd="1" destOrd="0" presId="urn:microsoft.com/office/officeart/2005/8/layout/hierarchy2"/>
    <dgm:cxn modelId="{927D7088-02AC-45E0-9701-61FF17FDA2BF}" type="presParOf" srcId="{5BE3E6E0-84F2-48D2-9845-C2328C44583A}" destId="{1275290E-8354-4FEB-A427-FC01EF41BBD2}" srcOrd="0" destOrd="0" presId="urn:microsoft.com/office/officeart/2005/8/layout/hierarchy2"/>
    <dgm:cxn modelId="{E9C6F9A3-42E8-4D05-8A10-1F39120C8706}" type="presParOf" srcId="{5BE3E6E0-84F2-48D2-9845-C2328C44583A}" destId="{A7A668C4-AD76-4DE0-83FD-0A99EE245173}" srcOrd="1" destOrd="0" presId="urn:microsoft.com/office/officeart/2005/8/layout/hierarchy2"/>
    <dgm:cxn modelId="{40A574D9-D361-4D25-A09D-0BA924A4B837}" type="presParOf" srcId="{EF810741-B537-40E2-885A-71674B20759B}" destId="{6C15C7ED-452D-4CFB-9560-44459FEBE523}" srcOrd="2" destOrd="0" presId="urn:microsoft.com/office/officeart/2005/8/layout/hierarchy2"/>
    <dgm:cxn modelId="{5935A788-8F01-404F-AF4F-BD633FD98A35}" type="presParOf" srcId="{6C15C7ED-452D-4CFB-9560-44459FEBE523}" destId="{2405A35C-00EA-4C49-8545-C0EBA78E7049}" srcOrd="0" destOrd="0" presId="urn:microsoft.com/office/officeart/2005/8/layout/hierarchy2"/>
    <dgm:cxn modelId="{621B3ECF-35F3-41C0-BF01-C6033552100A}" type="presParOf" srcId="{EF810741-B537-40E2-885A-71674B20759B}" destId="{A5AB0D9F-5011-4784-B0E2-CB54487BE28A}" srcOrd="3" destOrd="0" presId="urn:microsoft.com/office/officeart/2005/8/layout/hierarchy2"/>
    <dgm:cxn modelId="{869C129A-51CA-46F9-B5B8-736A36AFACFA}" type="presParOf" srcId="{A5AB0D9F-5011-4784-B0E2-CB54487BE28A}" destId="{C630C28E-C799-4099-B0B6-A1B8F6A9BD90}" srcOrd="0" destOrd="0" presId="urn:microsoft.com/office/officeart/2005/8/layout/hierarchy2"/>
    <dgm:cxn modelId="{3B03B776-0670-4434-8952-2F5A53EA46A0}" type="presParOf" srcId="{A5AB0D9F-5011-4784-B0E2-CB54487BE28A}" destId="{2E855B80-333F-448E-B9FD-4A3A73506112}" srcOrd="1" destOrd="0" presId="urn:microsoft.com/office/officeart/2005/8/layout/hierarchy2"/>
    <dgm:cxn modelId="{591C9A0E-A448-48AA-8A27-EAC482D1633E}" type="presParOf" srcId="{2E855B80-333F-448E-B9FD-4A3A73506112}" destId="{D50739D7-ABFB-4827-8FB4-8AD5F029FEA0}" srcOrd="0" destOrd="0" presId="urn:microsoft.com/office/officeart/2005/8/layout/hierarchy2"/>
    <dgm:cxn modelId="{5925EE33-FA4C-4AF6-B98D-4D4A18AC1EB9}" type="presParOf" srcId="{D50739D7-ABFB-4827-8FB4-8AD5F029FEA0}" destId="{4BF4A260-6EB1-4577-8C4B-F961E39F0A13}" srcOrd="0" destOrd="0" presId="urn:microsoft.com/office/officeart/2005/8/layout/hierarchy2"/>
    <dgm:cxn modelId="{8C223CEA-66C8-4434-9FEE-74A30A7BFE86}" type="presParOf" srcId="{2E855B80-333F-448E-B9FD-4A3A73506112}" destId="{57100FBC-7D2E-4E1A-BD0D-E4C2ED4C03BA}" srcOrd="1" destOrd="0" presId="urn:microsoft.com/office/officeart/2005/8/layout/hierarchy2"/>
    <dgm:cxn modelId="{8AD65FFB-4674-40EF-AEEF-D1304543ECDE}" type="presParOf" srcId="{57100FBC-7D2E-4E1A-BD0D-E4C2ED4C03BA}" destId="{506BAAEC-AEE6-4D61-A193-36C5DFE5AB1F}" srcOrd="0" destOrd="0" presId="urn:microsoft.com/office/officeart/2005/8/layout/hierarchy2"/>
    <dgm:cxn modelId="{F44A3B4F-1777-4663-A97D-8CB1659151EE}" type="presParOf" srcId="{57100FBC-7D2E-4E1A-BD0D-E4C2ED4C03BA}" destId="{EF0E1632-1E05-4AD0-9404-86106CEB6A3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9BB3CBE-1D3F-4C60-8A4B-FA2A1359D157}"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zh-TW" altLang="en-US"/>
        </a:p>
      </dgm:t>
    </dgm:pt>
    <dgm:pt modelId="{C8661B46-B0F1-43C4-98EA-656FAF6EC88D}">
      <dgm:prSet phldrT="[文字]"/>
      <dgm:spPr/>
      <dgm:t>
        <a:bodyPr/>
        <a:lstStyle/>
        <a:p>
          <a:r>
            <a:rPr lang="zh-TW" altLang="en-US" b="1" dirty="0" smtClean="0">
              <a:latin typeface="+mj-ea"/>
              <a:ea typeface="+mj-ea"/>
            </a:rPr>
            <a:t>契約變更</a:t>
          </a:r>
          <a:endParaRPr lang="zh-TW" altLang="en-US" b="1" dirty="0">
            <a:latin typeface="+mj-ea"/>
            <a:ea typeface="+mj-ea"/>
          </a:endParaRPr>
        </a:p>
      </dgm:t>
    </dgm:pt>
    <dgm:pt modelId="{5A5FA9B5-9BB5-4212-AB32-3A25FC77C786}" type="parTrans" cxnId="{CA0C6BCD-D8B0-4207-A49C-785FD780A73A}">
      <dgm:prSet/>
      <dgm:spPr/>
      <dgm:t>
        <a:bodyPr/>
        <a:lstStyle/>
        <a:p>
          <a:endParaRPr lang="zh-TW" altLang="en-US" b="1">
            <a:latin typeface="+mj-ea"/>
            <a:ea typeface="+mj-ea"/>
          </a:endParaRPr>
        </a:p>
      </dgm:t>
    </dgm:pt>
    <dgm:pt modelId="{EBC0DD52-4E16-4994-BD19-3F8272C902CF}" type="sibTrans" cxnId="{CA0C6BCD-D8B0-4207-A49C-785FD780A73A}">
      <dgm:prSet/>
      <dgm:spPr/>
      <dgm:t>
        <a:bodyPr/>
        <a:lstStyle/>
        <a:p>
          <a:endParaRPr lang="zh-TW" altLang="en-US" b="1">
            <a:latin typeface="+mj-ea"/>
            <a:ea typeface="+mj-ea"/>
          </a:endParaRPr>
        </a:p>
      </dgm:t>
    </dgm:pt>
    <dgm:pt modelId="{81208326-7C1A-4961-98EA-D40EC86E08EC}">
      <dgm:prSet phldrT="[文字]"/>
      <dgm:spPr/>
      <dgm:t>
        <a:bodyPr/>
        <a:lstStyle/>
        <a:p>
          <a:r>
            <a:rPr lang="zh-TW" altLang="en-US" b="1" dirty="0" smtClean="0">
              <a:latin typeface="+mj-ea"/>
              <a:ea typeface="+mj-ea"/>
            </a:rPr>
            <a:t>原契約標的之規格變更</a:t>
          </a:r>
          <a:endParaRPr lang="zh-TW" altLang="en-US" b="1" dirty="0">
            <a:latin typeface="+mj-ea"/>
            <a:ea typeface="+mj-ea"/>
          </a:endParaRPr>
        </a:p>
      </dgm:t>
    </dgm:pt>
    <dgm:pt modelId="{3EA3AC28-BB7A-40E6-9D55-34DFC3E0A703}" type="parTrans" cxnId="{788809B8-FCF6-4BDA-A955-1C246AA3677A}">
      <dgm:prSet/>
      <dgm:spPr/>
      <dgm:t>
        <a:bodyPr/>
        <a:lstStyle/>
        <a:p>
          <a:endParaRPr lang="zh-TW" altLang="en-US" b="1">
            <a:latin typeface="+mj-ea"/>
            <a:ea typeface="+mj-ea"/>
          </a:endParaRPr>
        </a:p>
      </dgm:t>
    </dgm:pt>
    <dgm:pt modelId="{26CCF177-257B-47C6-807E-219D26C9D4D2}" type="sibTrans" cxnId="{788809B8-FCF6-4BDA-A955-1C246AA3677A}">
      <dgm:prSet/>
      <dgm:spPr/>
      <dgm:t>
        <a:bodyPr/>
        <a:lstStyle/>
        <a:p>
          <a:endParaRPr lang="zh-TW" altLang="en-US" b="1">
            <a:latin typeface="+mj-ea"/>
            <a:ea typeface="+mj-ea"/>
          </a:endParaRPr>
        </a:p>
      </dgm:t>
    </dgm:pt>
    <dgm:pt modelId="{C99E0656-78EB-473D-B974-658C174C4C91}">
      <dgm:prSet phldrT="[文字]"/>
      <dgm:spPr/>
      <dgm:t>
        <a:bodyPr/>
        <a:lstStyle/>
        <a:p>
          <a:r>
            <a:rPr lang="zh-TW" altLang="en-US" b="1" dirty="0" smtClean="0">
              <a:latin typeface="+mj-ea"/>
              <a:ea typeface="+mj-ea"/>
            </a:rPr>
            <a:t>原契約標的之價格變更</a:t>
          </a:r>
          <a:endParaRPr lang="zh-TW" altLang="en-US" b="1" dirty="0">
            <a:latin typeface="+mj-ea"/>
            <a:ea typeface="+mj-ea"/>
          </a:endParaRPr>
        </a:p>
      </dgm:t>
    </dgm:pt>
    <dgm:pt modelId="{F6A69953-DFE7-46FE-AADD-B4B9BA8009F0}" type="parTrans" cxnId="{4D8E3B2F-6EBD-45AB-AA3B-1DE27744A2E2}">
      <dgm:prSet/>
      <dgm:spPr/>
      <dgm:t>
        <a:bodyPr/>
        <a:lstStyle/>
        <a:p>
          <a:endParaRPr lang="zh-TW" altLang="en-US" b="1">
            <a:latin typeface="+mj-ea"/>
            <a:ea typeface="+mj-ea"/>
          </a:endParaRPr>
        </a:p>
      </dgm:t>
    </dgm:pt>
    <dgm:pt modelId="{D77542FB-856C-4FC4-BEC1-A84E0B8F785D}" type="sibTrans" cxnId="{4D8E3B2F-6EBD-45AB-AA3B-1DE27744A2E2}">
      <dgm:prSet/>
      <dgm:spPr/>
      <dgm:t>
        <a:bodyPr/>
        <a:lstStyle/>
        <a:p>
          <a:endParaRPr lang="zh-TW" altLang="en-US" b="1">
            <a:latin typeface="+mj-ea"/>
            <a:ea typeface="+mj-ea"/>
          </a:endParaRPr>
        </a:p>
      </dgm:t>
    </dgm:pt>
    <dgm:pt modelId="{662D7231-B919-496A-8F33-820BF736D755}">
      <dgm:prSet/>
      <dgm:spPr/>
      <dgm:t>
        <a:bodyPr/>
        <a:lstStyle/>
        <a:p>
          <a:r>
            <a:rPr lang="zh-TW" altLang="en-US" b="1" dirty="0" smtClean="0">
              <a:latin typeface="+mj-ea"/>
              <a:ea typeface="+mj-ea"/>
            </a:rPr>
            <a:t>原契約標的之條款變更</a:t>
          </a:r>
          <a:endParaRPr lang="zh-TW" altLang="en-US" b="1" dirty="0">
            <a:latin typeface="+mj-ea"/>
            <a:ea typeface="+mj-ea"/>
          </a:endParaRPr>
        </a:p>
      </dgm:t>
    </dgm:pt>
    <dgm:pt modelId="{D5A83CFE-A463-44FB-B961-156CCF5A5907}" type="parTrans" cxnId="{9AD93A97-037B-4D36-9E8D-EA8B1897D948}">
      <dgm:prSet/>
      <dgm:spPr/>
      <dgm:t>
        <a:bodyPr/>
        <a:lstStyle/>
        <a:p>
          <a:endParaRPr lang="zh-TW" altLang="en-US" b="1">
            <a:latin typeface="+mj-ea"/>
            <a:ea typeface="+mj-ea"/>
          </a:endParaRPr>
        </a:p>
      </dgm:t>
    </dgm:pt>
    <dgm:pt modelId="{68209406-604E-4F1F-AAB1-AB4D33784883}" type="sibTrans" cxnId="{9AD93A97-037B-4D36-9E8D-EA8B1897D948}">
      <dgm:prSet/>
      <dgm:spPr/>
      <dgm:t>
        <a:bodyPr/>
        <a:lstStyle/>
        <a:p>
          <a:endParaRPr lang="zh-TW" altLang="en-US" b="1">
            <a:latin typeface="+mj-ea"/>
            <a:ea typeface="+mj-ea"/>
          </a:endParaRPr>
        </a:p>
      </dgm:t>
    </dgm:pt>
    <dgm:pt modelId="{5007892F-58DC-47F9-839C-755D2911278E}">
      <dgm:prSet/>
      <dgm:spPr/>
      <dgm:t>
        <a:bodyPr/>
        <a:lstStyle/>
        <a:p>
          <a:r>
            <a:rPr lang="zh-TW" altLang="en-US" b="1" dirty="0" smtClean="0">
              <a:latin typeface="+mj-ea"/>
              <a:ea typeface="+mj-ea"/>
            </a:rPr>
            <a:t>原契約標的之數量變更</a:t>
          </a:r>
          <a:endParaRPr lang="zh-TW" altLang="en-US" b="1" dirty="0">
            <a:latin typeface="+mj-ea"/>
            <a:ea typeface="+mj-ea"/>
          </a:endParaRPr>
        </a:p>
      </dgm:t>
    </dgm:pt>
    <dgm:pt modelId="{F424E590-4DBC-487F-B126-053AB4044116}" type="parTrans" cxnId="{90885878-7776-465C-8440-EC53919AC1C9}">
      <dgm:prSet/>
      <dgm:spPr/>
      <dgm:t>
        <a:bodyPr/>
        <a:lstStyle/>
        <a:p>
          <a:endParaRPr lang="zh-TW" altLang="en-US" b="1">
            <a:latin typeface="+mj-ea"/>
            <a:ea typeface="+mj-ea"/>
          </a:endParaRPr>
        </a:p>
      </dgm:t>
    </dgm:pt>
    <dgm:pt modelId="{BB8EE292-0258-4465-A423-8ADA9BD2903B}" type="sibTrans" cxnId="{90885878-7776-465C-8440-EC53919AC1C9}">
      <dgm:prSet/>
      <dgm:spPr/>
      <dgm:t>
        <a:bodyPr/>
        <a:lstStyle/>
        <a:p>
          <a:endParaRPr lang="zh-TW" altLang="en-US" b="1">
            <a:latin typeface="+mj-ea"/>
            <a:ea typeface="+mj-ea"/>
          </a:endParaRPr>
        </a:p>
      </dgm:t>
    </dgm:pt>
    <dgm:pt modelId="{33D68AC5-CCAC-4DCA-896D-477FF4DB7A43}" type="pres">
      <dgm:prSet presAssocID="{19BB3CBE-1D3F-4C60-8A4B-FA2A1359D157}" presName="diagram" presStyleCnt="0">
        <dgm:presLayoutVars>
          <dgm:chPref val="1"/>
          <dgm:dir/>
          <dgm:animOne val="branch"/>
          <dgm:animLvl val="lvl"/>
          <dgm:resizeHandles val="exact"/>
        </dgm:presLayoutVars>
      </dgm:prSet>
      <dgm:spPr/>
      <dgm:t>
        <a:bodyPr/>
        <a:lstStyle/>
        <a:p>
          <a:endParaRPr lang="zh-TW" altLang="en-US"/>
        </a:p>
      </dgm:t>
    </dgm:pt>
    <dgm:pt modelId="{DECE6963-6987-4702-ACF7-3179239EF547}" type="pres">
      <dgm:prSet presAssocID="{C8661B46-B0F1-43C4-98EA-656FAF6EC88D}" presName="root1" presStyleCnt="0"/>
      <dgm:spPr/>
    </dgm:pt>
    <dgm:pt modelId="{E8E216EB-EC96-4F89-A4D7-851A39C17398}" type="pres">
      <dgm:prSet presAssocID="{C8661B46-B0F1-43C4-98EA-656FAF6EC88D}" presName="LevelOneTextNode" presStyleLbl="node0" presStyleIdx="0" presStyleCnt="1" custScaleX="66609">
        <dgm:presLayoutVars>
          <dgm:chPref val="3"/>
        </dgm:presLayoutVars>
      </dgm:prSet>
      <dgm:spPr/>
      <dgm:t>
        <a:bodyPr/>
        <a:lstStyle/>
        <a:p>
          <a:endParaRPr lang="zh-TW" altLang="en-US"/>
        </a:p>
      </dgm:t>
    </dgm:pt>
    <dgm:pt modelId="{CBBBA9D5-28D9-4565-9A44-1E6E639E0249}" type="pres">
      <dgm:prSet presAssocID="{C8661B46-B0F1-43C4-98EA-656FAF6EC88D}" presName="level2hierChild" presStyleCnt="0"/>
      <dgm:spPr/>
    </dgm:pt>
    <dgm:pt modelId="{4CE9A8DD-8193-4209-8C4F-DB9A14B48255}" type="pres">
      <dgm:prSet presAssocID="{3EA3AC28-BB7A-40E6-9D55-34DFC3E0A703}" presName="conn2-1" presStyleLbl="parChTrans1D2" presStyleIdx="0" presStyleCnt="4"/>
      <dgm:spPr/>
      <dgm:t>
        <a:bodyPr/>
        <a:lstStyle/>
        <a:p>
          <a:endParaRPr lang="zh-TW" altLang="en-US"/>
        </a:p>
      </dgm:t>
    </dgm:pt>
    <dgm:pt modelId="{4FAADAD4-6A9E-41C7-B5D3-69CA8C59CC8C}" type="pres">
      <dgm:prSet presAssocID="{3EA3AC28-BB7A-40E6-9D55-34DFC3E0A703}" presName="connTx" presStyleLbl="parChTrans1D2" presStyleIdx="0" presStyleCnt="4"/>
      <dgm:spPr/>
      <dgm:t>
        <a:bodyPr/>
        <a:lstStyle/>
        <a:p>
          <a:endParaRPr lang="zh-TW" altLang="en-US"/>
        </a:p>
      </dgm:t>
    </dgm:pt>
    <dgm:pt modelId="{3E62B62E-1743-429C-8362-AFEECE8AAE9F}" type="pres">
      <dgm:prSet presAssocID="{81208326-7C1A-4961-98EA-D40EC86E08EC}" presName="root2" presStyleCnt="0"/>
      <dgm:spPr/>
    </dgm:pt>
    <dgm:pt modelId="{ABDFAC15-34A6-432D-89CB-AFE19883645F}" type="pres">
      <dgm:prSet presAssocID="{81208326-7C1A-4961-98EA-D40EC86E08EC}" presName="LevelTwoTextNode" presStyleLbl="node2" presStyleIdx="0" presStyleCnt="4" custScaleX="86415">
        <dgm:presLayoutVars>
          <dgm:chPref val="3"/>
        </dgm:presLayoutVars>
      </dgm:prSet>
      <dgm:spPr/>
      <dgm:t>
        <a:bodyPr/>
        <a:lstStyle/>
        <a:p>
          <a:endParaRPr lang="zh-TW" altLang="en-US"/>
        </a:p>
      </dgm:t>
    </dgm:pt>
    <dgm:pt modelId="{47572FB7-E2DE-4F8F-80F2-F3576DFB06CE}" type="pres">
      <dgm:prSet presAssocID="{81208326-7C1A-4961-98EA-D40EC86E08EC}" presName="level3hierChild" presStyleCnt="0"/>
      <dgm:spPr/>
    </dgm:pt>
    <dgm:pt modelId="{BD257668-962D-4D08-8A5A-5580FF0351E2}" type="pres">
      <dgm:prSet presAssocID="{F6A69953-DFE7-46FE-AADD-B4B9BA8009F0}" presName="conn2-1" presStyleLbl="parChTrans1D2" presStyleIdx="1" presStyleCnt="4"/>
      <dgm:spPr/>
      <dgm:t>
        <a:bodyPr/>
        <a:lstStyle/>
        <a:p>
          <a:endParaRPr lang="zh-TW" altLang="en-US"/>
        </a:p>
      </dgm:t>
    </dgm:pt>
    <dgm:pt modelId="{1AE9807A-A243-451A-B6E7-BAF37C13A84E}" type="pres">
      <dgm:prSet presAssocID="{F6A69953-DFE7-46FE-AADD-B4B9BA8009F0}" presName="connTx" presStyleLbl="parChTrans1D2" presStyleIdx="1" presStyleCnt="4"/>
      <dgm:spPr/>
      <dgm:t>
        <a:bodyPr/>
        <a:lstStyle/>
        <a:p>
          <a:endParaRPr lang="zh-TW" altLang="en-US"/>
        </a:p>
      </dgm:t>
    </dgm:pt>
    <dgm:pt modelId="{FAF8D5CA-AFF9-4E5F-9425-C2D857A05749}" type="pres">
      <dgm:prSet presAssocID="{C99E0656-78EB-473D-B974-658C174C4C91}" presName="root2" presStyleCnt="0"/>
      <dgm:spPr/>
    </dgm:pt>
    <dgm:pt modelId="{4E7A1592-E7BF-4755-824B-506F52DD63CE}" type="pres">
      <dgm:prSet presAssocID="{C99E0656-78EB-473D-B974-658C174C4C91}" presName="LevelTwoTextNode" presStyleLbl="node2" presStyleIdx="1" presStyleCnt="4" custScaleX="86415">
        <dgm:presLayoutVars>
          <dgm:chPref val="3"/>
        </dgm:presLayoutVars>
      </dgm:prSet>
      <dgm:spPr/>
      <dgm:t>
        <a:bodyPr/>
        <a:lstStyle/>
        <a:p>
          <a:endParaRPr lang="zh-TW" altLang="en-US"/>
        </a:p>
      </dgm:t>
    </dgm:pt>
    <dgm:pt modelId="{9A019363-0DC9-40DF-81AB-AF5C6B46F113}" type="pres">
      <dgm:prSet presAssocID="{C99E0656-78EB-473D-B974-658C174C4C91}" presName="level3hierChild" presStyleCnt="0"/>
      <dgm:spPr/>
    </dgm:pt>
    <dgm:pt modelId="{9B25100D-864E-4D21-AEB8-A11BDAD5E31D}" type="pres">
      <dgm:prSet presAssocID="{D5A83CFE-A463-44FB-B961-156CCF5A5907}" presName="conn2-1" presStyleLbl="parChTrans1D2" presStyleIdx="2" presStyleCnt="4"/>
      <dgm:spPr/>
      <dgm:t>
        <a:bodyPr/>
        <a:lstStyle/>
        <a:p>
          <a:endParaRPr lang="zh-TW" altLang="en-US"/>
        </a:p>
      </dgm:t>
    </dgm:pt>
    <dgm:pt modelId="{F3E251B0-BD52-416B-9A40-DA09EFA49529}" type="pres">
      <dgm:prSet presAssocID="{D5A83CFE-A463-44FB-B961-156CCF5A5907}" presName="connTx" presStyleLbl="parChTrans1D2" presStyleIdx="2" presStyleCnt="4"/>
      <dgm:spPr/>
      <dgm:t>
        <a:bodyPr/>
        <a:lstStyle/>
        <a:p>
          <a:endParaRPr lang="zh-TW" altLang="en-US"/>
        </a:p>
      </dgm:t>
    </dgm:pt>
    <dgm:pt modelId="{5A4B30B9-93B2-4550-814B-4599FA92E87F}" type="pres">
      <dgm:prSet presAssocID="{662D7231-B919-496A-8F33-820BF736D755}" presName="root2" presStyleCnt="0"/>
      <dgm:spPr/>
    </dgm:pt>
    <dgm:pt modelId="{2EC520ED-FA31-4A55-9BE9-272A2B210167}" type="pres">
      <dgm:prSet presAssocID="{662D7231-B919-496A-8F33-820BF736D755}" presName="LevelTwoTextNode" presStyleLbl="node2" presStyleIdx="2" presStyleCnt="4" custScaleX="86415">
        <dgm:presLayoutVars>
          <dgm:chPref val="3"/>
        </dgm:presLayoutVars>
      </dgm:prSet>
      <dgm:spPr/>
      <dgm:t>
        <a:bodyPr/>
        <a:lstStyle/>
        <a:p>
          <a:endParaRPr lang="zh-TW" altLang="en-US"/>
        </a:p>
      </dgm:t>
    </dgm:pt>
    <dgm:pt modelId="{8539E0E6-2368-4D8C-8E2A-928C3453B4DE}" type="pres">
      <dgm:prSet presAssocID="{662D7231-B919-496A-8F33-820BF736D755}" presName="level3hierChild" presStyleCnt="0"/>
      <dgm:spPr/>
    </dgm:pt>
    <dgm:pt modelId="{F25E631F-6A56-4F79-A37C-9A793A8D6225}" type="pres">
      <dgm:prSet presAssocID="{F424E590-4DBC-487F-B126-053AB4044116}" presName="conn2-1" presStyleLbl="parChTrans1D2" presStyleIdx="3" presStyleCnt="4"/>
      <dgm:spPr/>
      <dgm:t>
        <a:bodyPr/>
        <a:lstStyle/>
        <a:p>
          <a:endParaRPr lang="zh-TW" altLang="en-US"/>
        </a:p>
      </dgm:t>
    </dgm:pt>
    <dgm:pt modelId="{2202044A-68CA-4EEA-83E3-3B1D05DF18FF}" type="pres">
      <dgm:prSet presAssocID="{F424E590-4DBC-487F-B126-053AB4044116}" presName="connTx" presStyleLbl="parChTrans1D2" presStyleIdx="3" presStyleCnt="4"/>
      <dgm:spPr/>
      <dgm:t>
        <a:bodyPr/>
        <a:lstStyle/>
        <a:p>
          <a:endParaRPr lang="zh-TW" altLang="en-US"/>
        </a:p>
      </dgm:t>
    </dgm:pt>
    <dgm:pt modelId="{7142BFFD-BC61-44BC-A10D-02BF19F51562}" type="pres">
      <dgm:prSet presAssocID="{5007892F-58DC-47F9-839C-755D2911278E}" presName="root2" presStyleCnt="0"/>
      <dgm:spPr/>
    </dgm:pt>
    <dgm:pt modelId="{DF3CBD0B-41D5-4847-AC54-D13B6119D5EA}" type="pres">
      <dgm:prSet presAssocID="{5007892F-58DC-47F9-839C-755D2911278E}" presName="LevelTwoTextNode" presStyleLbl="node2" presStyleIdx="3" presStyleCnt="4" custScaleX="86415">
        <dgm:presLayoutVars>
          <dgm:chPref val="3"/>
        </dgm:presLayoutVars>
      </dgm:prSet>
      <dgm:spPr/>
      <dgm:t>
        <a:bodyPr/>
        <a:lstStyle/>
        <a:p>
          <a:endParaRPr lang="zh-TW" altLang="en-US"/>
        </a:p>
      </dgm:t>
    </dgm:pt>
    <dgm:pt modelId="{C64CAE97-1FD1-40B4-B84C-8E767C92EFA7}" type="pres">
      <dgm:prSet presAssocID="{5007892F-58DC-47F9-839C-755D2911278E}" presName="level3hierChild" presStyleCnt="0"/>
      <dgm:spPr/>
    </dgm:pt>
  </dgm:ptLst>
  <dgm:cxnLst>
    <dgm:cxn modelId="{D42CE78A-CE30-44AE-A96E-C4FABBAE3BE1}" type="presOf" srcId="{F424E590-4DBC-487F-B126-053AB4044116}" destId="{2202044A-68CA-4EEA-83E3-3B1D05DF18FF}" srcOrd="1" destOrd="0" presId="urn:microsoft.com/office/officeart/2005/8/layout/hierarchy2"/>
    <dgm:cxn modelId="{39D37CA6-D8F4-43C9-88B2-A3F661E23B29}" type="presOf" srcId="{81208326-7C1A-4961-98EA-D40EC86E08EC}" destId="{ABDFAC15-34A6-432D-89CB-AFE19883645F}" srcOrd="0" destOrd="0" presId="urn:microsoft.com/office/officeart/2005/8/layout/hierarchy2"/>
    <dgm:cxn modelId="{B045EF45-A18F-49A5-A1ED-0C178D59C083}" type="presOf" srcId="{C8661B46-B0F1-43C4-98EA-656FAF6EC88D}" destId="{E8E216EB-EC96-4F89-A4D7-851A39C17398}" srcOrd="0" destOrd="0" presId="urn:microsoft.com/office/officeart/2005/8/layout/hierarchy2"/>
    <dgm:cxn modelId="{788809B8-FCF6-4BDA-A955-1C246AA3677A}" srcId="{C8661B46-B0F1-43C4-98EA-656FAF6EC88D}" destId="{81208326-7C1A-4961-98EA-D40EC86E08EC}" srcOrd="0" destOrd="0" parTransId="{3EA3AC28-BB7A-40E6-9D55-34DFC3E0A703}" sibTransId="{26CCF177-257B-47C6-807E-219D26C9D4D2}"/>
    <dgm:cxn modelId="{8957DD51-446A-4AE8-A5E5-BCF16941CF91}" type="presOf" srcId="{3EA3AC28-BB7A-40E6-9D55-34DFC3E0A703}" destId="{4FAADAD4-6A9E-41C7-B5D3-69CA8C59CC8C}" srcOrd="1" destOrd="0" presId="urn:microsoft.com/office/officeart/2005/8/layout/hierarchy2"/>
    <dgm:cxn modelId="{97A603D8-9EFF-4BE6-8249-70F46DE67F4A}" type="presOf" srcId="{D5A83CFE-A463-44FB-B961-156CCF5A5907}" destId="{F3E251B0-BD52-416B-9A40-DA09EFA49529}" srcOrd="1" destOrd="0" presId="urn:microsoft.com/office/officeart/2005/8/layout/hierarchy2"/>
    <dgm:cxn modelId="{4D8E3B2F-6EBD-45AB-AA3B-1DE27744A2E2}" srcId="{C8661B46-B0F1-43C4-98EA-656FAF6EC88D}" destId="{C99E0656-78EB-473D-B974-658C174C4C91}" srcOrd="1" destOrd="0" parTransId="{F6A69953-DFE7-46FE-AADD-B4B9BA8009F0}" sibTransId="{D77542FB-856C-4FC4-BEC1-A84E0B8F785D}"/>
    <dgm:cxn modelId="{44982F53-4F47-4CAE-9A4B-263E203EEEA9}" type="presOf" srcId="{5007892F-58DC-47F9-839C-755D2911278E}" destId="{DF3CBD0B-41D5-4847-AC54-D13B6119D5EA}" srcOrd="0" destOrd="0" presId="urn:microsoft.com/office/officeart/2005/8/layout/hierarchy2"/>
    <dgm:cxn modelId="{E22408BC-6875-4A62-9019-3B6B33C7DEFE}" type="presOf" srcId="{D5A83CFE-A463-44FB-B961-156CCF5A5907}" destId="{9B25100D-864E-4D21-AEB8-A11BDAD5E31D}" srcOrd="0" destOrd="0" presId="urn:microsoft.com/office/officeart/2005/8/layout/hierarchy2"/>
    <dgm:cxn modelId="{D73025C4-B2CD-4A28-B4A8-48FF5B9E4D01}" type="presOf" srcId="{F6A69953-DFE7-46FE-AADD-B4B9BA8009F0}" destId="{BD257668-962D-4D08-8A5A-5580FF0351E2}" srcOrd="0" destOrd="0" presId="urn:microsoft.com/office/officeart/2005/8/layout/hierarchy2"/>
    <dgm:cxn modelId="{CA0C6BCD-D8B0-4207-A49C-785FD780A73A}" srcId="{19BB3CBE-1D3F-4C60-8A4B-FA2A1359D157}" destId="{C8661B46-B0F1-43C4-98EA-656FAF6EC88D}" srcOrd="0" destOrd="0" parTransId="{5A5FA9B5-9BB5-4212-AB32-3A25FC77C786}" sibTransId="{EBC0DD52-4E16-4994-BD19-3F8272C902CF}"/>
    <dgm:cxn modelId="{9AD93A97-037B-4D36-9E8D-EA8B1897D948}" srcId="{C8661B46-B0F1-43C4-98EA-656FAF6EC88D}" destId="{662D7231-B919-496A-8F33-820BF736D755}" srcOrd="2" destOrd="0" parTransId="{D5A83CFE-A463-44FB-B961-156CCF5A5907}" sibTransId="{68209406-604E-4F1F-AAB1-AB4D33784883}"/>
    <dgm:cxn modelId="{2E634AB7-5DEF-426B-9D27-6437F86A6377}" type="presOf" srcId="{C99E0656-78EB-473D-B974-658C174C4C91}" destId="{4E7A1592-E7BF-4755-824B-506F52DD63CE}" srcOrd="0" destOrd="0" presId="urn:microsoft.com/office/officeart/2005/8/layout/hierarchy2"/>
    <dgm:cxn modelId="{ECA3EBE1-E09D-41E5-B7C6-574DC4B4D23E}" type="presOf" srcId="{3EA3AC28-BB7A-40E6-9D55-34DFC3E0A703}" destId="{4CE9A8DD-8193-4209-8C4F-DB9A14B48255}" srcOrd="0" destOrd="0" presId="urn:microsoft.com/office/officeart/2005/8/layout/hierarchy2"/>
    <dgm:cxn modelId="{90885878-7776-465C-8440-EC53919AC1C9}" srcId="{C8661B46-B0F1-43C4-98EA-656FAF6EC88D}" destId="{5007892F-58DC-47F9-839C-755D2911278E}" srcOrd="3" destOrd="0" parTransId="{F424E590-4DBC-487F-B126-053AB4044116}" sibTransId="{BB8EE292-0258-4465-A423-8ADA9BD2903B}"/>
    <dgm:cxn modelId="{79DFDFCD-9D02-4EFC-A2BC-D0741FB4CE81}" type="presOf" srcId="{662D7231-B919-496A-8F33-820BF736D755}" destId="{2EC520ED-FA31-4A55-9BE9-272A2B210167}" srcOrd="0" destOrd="0" presId="urn:microsoft.com/office/officeart/2005/8/layout/hierarchy2"/>
    <dgm:cxn modelId="{B4A6FD6C-F690-4466-8C38-8863DEB369E5}" type="presOf" srcId="{19BB3CBE-1D3F-4C60-8A4B-FA2A1359D157}" destId="{33D68AC5-CCAC-4DCA-896D-477FF4DB7A43}" srcOrd="0" destOrd="0" presId="urn:microsoft.com/office/officeart/2005/8/layout/hierarchy2"/>
    <dgm:cxn modelId="{DF13EDC7-69C9-417B-9974-F197C07F0D5C}" type="presOf" srcId="{F424E590-4DBC-487F-B126-053AB4044116}" destId="{F25E631F-6A56-4F79-A37C-9A793A8D6225}" srcOrd="0" destOrd="0" presId="urn:microsoft.com/office/officeart/2005/8/layout/hierarchy2"/>
    <dgm:cxn modelId="{64CAB863-35CE-456D-A6E0-CD0A5120CECC}" type="presOf" srcId="{F6A69953-DFE7-46FE-AADD-B4B9BA8009F0}" destId="{1AE9807A-A243-451A-B6E7-BAF37C13A84E}" srcOrd="1" destOrd="0" presId="urn:microsoft.com/office/officeart/2005/8/layout/hierarchy2"/>
    <dgm:cxn modelId="{CF3E5DCF-F03E-4F06-A03E-918C4C90A9D7}" type="presParOf" srcId="{33D68AC5-CCAC-4DCA-896D-477FF4DB7A43}" destId="{DECE6963-6987-4702-ACF7-3179239EF547}" srcOrd="0" destOrd="0" presId="urn:microsoft.com/office/officeart/2005/8/layout/hierarchy2"/>
    <dgm:cxn modelId="{24885702-1854-4DDF-AEAD-4C918EA0140D}" type="presParOf" srcId="{DECE6963-6987-4702-ACF7-3179239EF547}" destId="{E8E216EB-EC96-4F89-A4D7-851A39C17398}" srcOrd="0" destOrd="0" presId="urn:microsoft.com/office/officeart/2005/8/layout/hierarchy2"/>
    <dgm:cxn modelId="{F1C57E2A-D3F7-4F20-AA0B-392C8216B445}" type="presParOf" srcId="{DECE6963-6987-4702-ACF7-3179239EF547}" destId="{CBBBA9D5-28D9-4565-9A44-1E6E639E0249}" srcOrd="1" destOrd="0" presId="urn:microsoft.com/office/officeart/2005/8/layout/hierarchy2"/>
    <dgm:cxn modelId="{88D1BC2D-FA53-4995-9C81-D91D049A96FC}" type="presParOf" srcId="{CBBBA9D5-28D9-4565-9A44-1E6E639E0249}" destId="{4CE9A8DD-8193-4209-8C4F-DB9A14B48255}" srcOrd="0" destOrd="0" presId="urn:microsoft.com/office/officeart/2005/8/layout/hierarchy2"/>
    <dgm:cxn modelId="{E930FB8E-33B7-41CD-B69F-E7BE9948E5B0}" type="presParOf" srcId="{4CE9A8DD-8193-4209-8C4F-DB9A14B48255}" destId="{4FAADAD4-6A9E-41C7-B5D3-69CA8C59CC8C}" srcOrd="0" destOrd="0" presId="urn:microsoft.com/office/officeart/2005/8/layout/hierarchy2"/>
    <dgm:cxn modelId="{F1C068E6-FC98-47C2-8C43-03B2E5280F6B}" type="presParOf" srcId="{CBBBA9D5-28D9-4565-9A44-1E6E639E0249}" destId="{3E62B62E-1743-429C-8362-AFEECE8AAE9F}" srcOrd="1" destOrd="0" presId="urn:microsoft.com/office/officeart/2005/8/layout/hierarchy2"/>
    <dgm:cxn modelId="{D4603D16-010E-4DEA-AB82-69DE330611D1}" type="presParOf" srcId="{3E62B62E-1743-429C-8362-AFEECE8AAE9F}" destId="{ABDFAC15-34A6-432D-89CB-AFE19883645F}" srcOrd="0" destOrd="0" presId="urn:microsoft.com/office/officeart/2005/8/layout/hierarchy2"/>
    <dgm:cxn modelId="{BB9ED563-49CA-45BE-A833-9D0887630076}" type="presParOf" srcId="{3E62B62E-1743-429C-8362-AFEECE8AAE9F}" destId="{47572FB7-E2DE-4F8F-80F2-F3576DFB06CE}" srcOrd="1" destOrd="0" presId="urn:microsoft.com/office/officeart/2005/8/layout/hierarchy2"/>
    <dgm:cxn modelId="{9B5085E1-5EC2-4B13-B5B9-C3B521F72F8C}" type="presParOf" srcId="{CBBBA9D5-28D9-4565-9A44-1E6E639E0249}" destId="{BD257668-962D-4D08-8A5A-5580FF0351E2}" srcOrd="2" destOrd="0" presId="urn:microsoft.com/office/officeart/2005/8/layout/hierarchy2"/>
    <dgm:cxn modelId="{BE7FEA30-1C10-4DB7-BBF2-5C78C2466527}" type="presParOf" srcId="{BD257668-962D-4D08-8A5A-5580FF0351E2}" destId="{1AE9807A-A243-451A-B6E7-BAF37C13A84E}" srcOrd="0" destOrd="0" presId="urn:microsoft.com/office/officeart/2005/8/layout/hierarchy2"/>
    <dgm:cxn modelId="{1FAE9973-7DA4-4232-85A9-51BFB36BC08F}" type="presParOf" srcId="{CBBBA9D5-28D9-4565-9A44-1E6E639E0249}" destId="{FAF8D5CA-AFF9-4E5F-9425-C2D857A05749}" srcOrd="3" destOrd="0" presId="urn:microsoft.com/office/officeart/2005/8/layout/hierarchy2"/>
    <dgm:cxn modelId="{93C00261-23E3-4807-9EBC-43B9F8CFD011}" type="presParOf" srcId="{FAF8D5CA-AFF9-4E5F-9425-C2D857A05749}" destId="{4E7A1592-E7BF-4755-824B-506F52DD63CE}" srcOrd="0" destOrd="0" presId="urn:microsoft.com/office/officeart/2005/8/layout/hierarchy2"/>
    <dgm:cxn modelId="{5007FE18-EB3A-4B9C-BE09-3D0E691A9FFA}" type="presParOf" srcId="{FAF8D5CA-AFF9-4E5F-9425-C2D857A05749}" destId="{9A019363-0DC9-40DF-81AB-AF5C6B46F113}" srcOrd="1" destOrd="0" presId="urn:microsoft.com/office/officeart/2005/8/layout/hierarchy2"/>
    <dgm:cxn modelId="{375C05BC-A434-4927-9024-343CDB13E9BE}" type="presParOf" srcId="{CBBBA9D5-28D9-4565-9A44-1E6E639E0249}" destId="{9B25100D-864E-4D21-AEB8-A11BDAD5E31D}" srcOrd="4" destOrd="0" presId="urn:microsoft.com/office/officeart/2005/8/layout/hierarchy2"/>
    <dgm:cxn modelId="{03EA3B36-CADE-4617-BFE4-67AC6FA7ABD1}" type="presParOf" srcId="{9B25100D-864E-4D21-AEB8-A11BDAD5E31D}" destId="{F3E251B0-BD52-416B-9A40-DA09EFA49529}" srcOrd="0" destOrd="0" presId="urn:microsoft.com/office/officeart/2005/8/layout/hierarchy2"/>
    <dgm:cxn modelId="{4E9C9479-D0E0-45A4-83AB-DF0A8AA4E8FA}" type="presParOf" srcId="{CBBBA9D5-28D9-4565-9A44-1E6E639E0249}" destId="{5A4B30B9-93B2-4550-814B-4599FA92E87F}" srcOrd="5" destOrd="0" presId="urn:microsoft.com/office/officeart/2005/8/layout/hierarchy2"/>
    <dgm:cxn modelId="{C0E600BA-346A-40C0-B33A-427BE93B9E9A}" type="presParOf" srcId="{5A4B30B9-93B2-4550-814B-4599FA92E87F}" destId="{2EC520ED-FA31-4A55-9BE9-272A2B210167}" srcOrd="0" destOrd="0" presId="urn:microsoft.com/office/officeart/2005/8/layout/hierarchy2"/>
    <dgm:cxn modelId="{4F33B99F-A054-42AB-B7D0-5D5A035C0B8A}" type="presParOf" srcId="{5A4B30B9-93B2-4550-814B-4599FA92E87F}" destId="{8539E0E6-2368-4D8C-8E2A-928C3453B4DE}" srcOrd="1" destOrd="0" presId="urn:microsoft.com/office/officeart/2005/8/layout/hierarchy2"/>
    <dgm:cxn modelId="{E1040697-8722-46DB-AFFC-FE1DAF939C12}" type="presParOf" srcId="{CBBBA9D5-28D9-4565-9A44-1E6E639E0249}" destId="{F25E631F-6A56-4F79-A37C-9A793A8D6225}" srcOrd="6" destOrd="0" presId="urn:microsoft.com/office/officeart/2005/8/layout/hierarchy2"/>
    <dgm:cxn modelId="{C68E123E-A7EE-442C-B170-7009EB133518}" type="presParOf" srcId="{F25E631F-6A56-4F79-A37C-9A793A8D6225}" destId="{2202044A-68CA-4EEA-83E3-3B1D05DF18FF}" srcOrd="0" destOrd="0" presId="urn:microsoft.com/office/officeart/2005/8/layout/hierarchy2"/>
    <dgm:cxn modelId="{270E2071-D7AB-4FEF-9B45-7FDDAD92278F}" type="presParOf" srcId="{CBBBA9D5-28D9-4565-9A44-1E6E639E0249}" destId="{7142BFFD-BC61-44BC-A10D-02BF19F51562}" srcOrd="7" destOrd="0" presId="urn:microsoft.com/office/officeart/2005/8/layout/hierarchy2"/>
    <dgm:cxn modelId="{F72925B4-8FE9-4BFA-82DE-9BC9C191D1EA}" type="presParOf" srcId="{7142BFFD-BC61-44BC-A10D-02BF19F51562}" destId="{DF3CBD0B-41D5-4847-AC54-D13B6119D5EA}" srcOrd="0" destOrd="0" presId="urn:microsoft.com/office/officeart/2005/8/layout/hierarchy2"/>
    <dgm:cxn modelId="{33ACB95E-C9B0-40DB-B7DA-BEB9544543DE}" type="presParOf" srcId="{7142BFFD-BC61-44BC-A10D-02BF19F51562}" destId="{C64CAE97-1FD1-40B4-B84C-8E767C92EFA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EB147-2A7C-489E-984E-8BA85A32BFA3}"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zh-TW" altLang="en-US"/>
        </a:p>
      </dgm:t>
    </dgm:pt>
    <dgm:pt modelId="{49A3C8C8-48B0-479D-9BAB-78AA1547D2BD}">
      <dgm:prSet phldrT="[文字]"/>
      <dgm:spPr/>
      <dgm:t>
        <a:bodyPr/>
        <a:lstStyle/>
        <a:p>
          <a:r>
            <a:rPr lang="zh-TW" altLang="en-US" b="1" dirty="0" smtClean="0">
              <a:latin typeface="+mj-ea"/>
              <a:ea typeface="+mj-ea"/>
            </a:rPr>
            <a:t>限制性招標</a:t>
          </a:r>
          <a:endParaRPr lang="zh-TW" altLang="en-US" b="1" dirty="0">
            <a:latin typeface="+mj-ea"/>
            <a:ea typeface="+mj-ea"/>
          </a:endParaRPr>
        </a:p>
      </dgm:t>
    </dgm:pt>
    <dgm:pt modelId="{C4B351C0-D1EF-486A-B03E-4A92DC365F64}" type="parTrans" cxnId="{BCB50B84-6707-42BB-81E7-E4BA2F636075}">
      <dgm:prSet/>
      <dgm:spPr/>
      <dgm:t>
        <a:bodyPr/>
        <a:lstStyle/>
        <a:p>
          <a:endParaRPr lang="zh-TW" altLang="en-US" b="1">
            <a:latin typeface="+mj-ea"/>
            <a:ea typeface="+mj-ea"/>
          </a:endParaRPr>
        </a:p>
      </dgm:t>
    </dgm:pt>
    <dgm:pt modelId="{4E5BEFB4-12F8-4042-A724-25E9AF6C7D1E}" type="sibTrans" cxnId="{BCB50B84-6707-42BB-81E7-E4BA2F636075}">
      <dgm:prSet/>
      <dgm:spPr/>
      <dgm:t>
        <a:bodyPr/>
        <a:lstStyle/>
        <a:p>
          <a:endParaRPr lang="zh-TW" altLang="en-US" b="1">
            <a:latin typeface="+mj-ea"/>
            <a:ea typeface="+mj-ea"/>
          </a:endParaRPr>
        </a:p>
      </dgm:t>
    </dgm:pt>
    <dgm:pt modelId="{1BABD06E-3C7E-41CF-97C9-3E37701CE2AC}">
      <dgm:prSet phldrT="[文字]" custT="1"/>
      <dgm:spPr/>
      <dgm:t>
        <a:bodyPr/>
        <a:lstStyle/>
        <a:p>
          <a:r>
            <a:rPr lang="zh-TW" altLang="en-US" sz="3200" b="1" dirty="0" smtClean="0">
              <a:latin typeface="+mj-ea"/>
              <a:ea typeface="+mj-ea"/>
            </a:rPr>
            <a:t>公告</a:t>
          </a:r>
          <a:endParaRPr lang="zh-TW" altLang="en-US" sz="3200" b="1" dirty="0">
            <a:latin typeface="+mj-ea"/>
            <a:ea typeface="+mj-ea"/>
          </a:endParaRPr>
        </a:p>
      </dgm:t>
    </dgm:pt>
    <dgm:pt modelId="{542C0372-3DB1-40F8-9994-866EF65A789C}" type="parTrans" cxnId="{25787B1F-7D99-4759-B497-BA5FE6F4DDC5}">
      <dgm:prSet/>
      <dgm:spPr/>
      <dgm:t>
        <a:bodyPr/>
        <a:lstStyle/>
        <a:p>
          <a:endParaRPr lang="zh-TW" altLang="en-US" b="1">
            <a:latin typeface="+mj-ea"/>
            <a:ea typeface="+mj-ea"/>
          </a:endParaRPr>
        </a:p>
      </dgm:t>
    </dgm:pt>
    <dgm:pt modelId="{70E64F11-A724-46D9-B123-D67909CDB4DA}" type="sibTrans" cxnId="{25787B1F-7D99-4759-B497-BA5FE6F4DDC5}">
      <dgm:prSet/>
      <dgm:spPr/>
      <dgm:t>
        <a:bodyPr/>
        <a:lstStyle/>
        <a:p>
          <a:endParaRPr lang="zh-TW" altLang="en-US" b="1">
            <a:latin typeface="+mj-ea"/>
            <a:ea typeface="+mj-ea"/>
          </a:endParaRPr>
        </a:p>
      </dgm:t>
    </dgm:pt>
    <dgm:pt modelId="{F2028FFA-4695-4668-AE1C-20FADAE8DABA}">
      <dgm:prSet phldrT="[文字]"/>
      <dgm:spPr/>
      <dgm:t>
        <a:bodyPr/>
        <a:lstStyle/>
        <a:p>
          <a:r>
            <a:rPr lang="zh-TW" altLang="en-US" b="1" dirty="0" smtClean="0">
              <a:latin typeface="+mj-ea"/>
              <a:ea typeface="+mj-ea"/>
            </a:rPr>
            <a:t>邀請二家以上進行</a:t>
          </a:r>
          <a:endParaRPr lang="zh-TW" altLang="en-US" b="1" dirty="0">
            <a:latin typeface="+mj-ea"/>
            <a:ea typeface="+mj-ea"/>
          </a:endParaRPr>
        </a:p>
      </dgm:t>
    </dgm:pt>
    <dgm:pt modelId="{73AA7497-B8E4-4525-9443-E2923488F4A8}" type="parTrans" cxnId="{8E4D5E31-61FA-4943-B405-D1A95AE77A8A}">
      <dgm:prSet/>
      <dgm:spPr/>
      <dgm:t>
        <a:bodyPr/>
        <a:lstStyle/>
        <a:p>
          <a:endParaRPr lang="zh-TW" altLang="en-US" b="1">
            <a:latin typeface="+mj-ea"/>
            <a:ea typeface="+mj-ea"/>
          </a:endParaRPr>
        </a:p>
      </dgm:t>
    </dgm:pt>
    <dgm:pt modelId="{9CBBD0C6-92BA-4731-93C3-F9B9FE088A53}" type="sibTrans" cxnId="{8E4D5E31-61FA-4943-B405-D1A95AE77A8A}">
      <dgm:prSet/>
      <dgm:spPr/>
      <dgm:t>
        <a:bodyPr/>
        <a:lstStyle/>
        <a:p>
          <a:endParaRPr lang="zh-TW" altLang="en-US" b="1">
            <a:latin typeface="+mj-ea"/>
            <a:ea typeface="+mj-ea"/>
          </a:endParaRPr>
        </a:p>
      </dgm:t>
    </dgm:pt>
    <dgm:pt modelId="{FD5970E2-D1E4-4AFB-A245-802239D7929C}">
      <dgm:prSet phldrT="[文字]"/>
      <dgm:spPr/>
      <dgm:t>
        <a:bodyPr/>
        <a:lstStyle/>
        <a:p>
          <a:r>
            <a:rPr lang="zh-TW" altLang="en-US" b="1" dirty="0" smtClean="0">
              <a:latin typeface="+mj-ea"/>
              <a:ea typeface="+mj-ea"/>
            </a:rPr>
            <a:t>邀請一家進行</a:t>
          </a:r>
          <a:endParaRPr lang="zh-TW" altLang="en-US" b="1" dirty="0">
            <a:latin typeface="+mj-ea"/>
            <a:ea typeface="+mj-ea"/>
          </a:endParaRPr>
        </a:p>
      </dgm:t>
    </dgm:pt>
    <dgm:pt modelId="{60F15118-825F-4EA2-B50D-A0393CE8566E}" type="parTrans" cxnId="{16A10888-CED7-4210-A3B4-099C45529B7E}">
      <dgm:prSet/>
      <dgm:spPr/>
      <dgm:t>
        <a:bodyPr/>
        <a:lstStyle/>
        <a:p>
          <a:endParaRPr lang="zh-TW" altLang="en-US" b="1">
            <a:latin typeface="+mj-ea"/>
            <a:ea typeface="+mj-ea"/>
          </a:endParaRPr>
        </a:p>
      </dgm:t>
    </dgm:pt>
    <dgm:pt modelId="{36EC45BB-6BCD-4DFF-9EE8-7768492D0A32}" type="sibTrans" cxnId="{16A10888-CED7-4210-A3B4-099C45529B7E}">
      <dgm:prSet/>
      <dgm:spPr/>
      <dgm:t>
        <a:bodyPr/>
        <a:lstStyle/>
        <a:p>
          <a:endParaRPr lang="zh-TW" altLang="en-US" b="1">
            <a:latin typeface="+mj-ea"/>
            <a:ea typeface="+mj-ea"/>
          </a:endParaRPr>
        </a:p>
      </dgm:t>
    </dgm:pt>
    <dgm:pt modelId="{8E632725-3780-4E09-8CDD-5525B191E431}">
      <dgm:prSet/>
      <dgm:spPr/>
      <dgm:t>
        <a:bodyPr/>
        <a:lstStyle/>
        <a:p>
          <a:r>
            <a:rPr lang="zh-TW" altLang="en-US" b="1" dirty="0" smtClean="0">
              <a:latin typeface="+mj-ea"/>
              <a:ea typeface="+mj-ea"/>
            </a:rPr>
            <a:t>比價</a:t>
          </a:r>
          <a:endParaRPr lang="zh-TW" altLang="en-US" b="1" dirty="0">
            <a:latin typeface="+mj-ea"/>
            <a:ea typeface="+mj-ea"/>
          </a:endParaRPr>
        </a:p>
      </dgm:t>
    </dgm:pt>
    <dgm:pt modelId="{3F63D267-7645-462B-A701-FF813CCA317C}" type="parTrans" cxnId="{D2A979D3-7A50-4C4B-906B-32D9BF56B052}">
      <dgm:prSet/>
      <dgm:spPr/>
      <dgm:t>
        <a:bodyPr/>
        <a:lstStyle/>
        <a:p>
          <a:endParaRPr lang="zh-TW" altLang="en-US" b="1">
            <a:latin typeface="+mj-ea"/>
            <a:ea typeface="+mj-ea"/>
          </a:endParaRPr>
        </a:p>
      </dgm:t>
    </dgm:pt>
    <dgm:pt modelId="{A366CBE0-BEB0-4055-BCDD-87C8F665CB0E}" type="sibTrans" cxnId="{D2A979D3-7A50-4C4B-906B-32D9BF56B052}">
      <dgm:prSet/>
      <dgm:spPr/>
      <dgm:t>
        <a:bodyPr/>
        <a:lstStyle/>
        <a:p>
          <a:endParaRPr lang="zh-TW" altLang="en-US" b="1">
            <a:latin typeface="+mj-ea"/>
            <a:ea typeface="+mj-ea"/>
          </a:endParaRPr>
        </a:p>
      </dgm:t>
    </dgm:pt>
    <dgm:pt modelId="{05022CBF-310C-41A4-A422-0DD4C30FD7B3}">
      <dgm:prSet/>
      <dgm:spPr/>
      <dgm:t>
        <a:bodyPr/>
        <a:lstStyle/>
        <a:p>
          <a:r>
            <a:rPr lang="zh-TW" altLang="en-US" b="1" dirty="0" smtClean="0">
              <a:latin typeface="+mj-ea"/>
              <a:ea typeface="+mj-ea"/>
            </a:rPr>
            <a:t>議價</a:t>
          </a:r>
          <a:endParaRPr lang="zh-TW" altLang="en-US" b="1" dirty="0">
            <a:latin typeface="+mj-ea"/>
            <a:ea typeface="+mj-ea"/>
          </a:endParaRPr>
        </a:p>
      </dgm:t>
    </dgm:pt>
    <dgm:pt modelId="{90142BCC-CC45-42F1-8C64-EC5EAD11A4DA}" type="parTrans" cxnId="{BAE93F6D-5468-4186-8D0C-98F24B92F1F9}">
      <dgm:prSet/>
      <dgm:spPr/>
      <dgm:t>
        <a:bodyPr/>
        <a:lstStyle/>
        <a:p>
          <a:endParaRPr lang="zh-TW" altLang="en-US" b="1">
            <a:latin typeface="+mj-ea"/>
            <a:ea typeface="+mj-ea"/>
          </a:endParaRPr>
        </a:p>
      </dgm:t>
    </dgm:pt>
    <dgm:pt modelId="{A714572A-5E98-4D0C-AD87-356429CDF02A}" type="sibTrans" cxnId="{BAE93F6D-5468-4186-8D0C-98F24B92F1F9}">
      <dgm:prSet/>
      <dgm:spPr/>
      <dgm:t>
        <a:bodyPr/>
        <a:lstStyle/>
        <a:p>
          <a:endParaRPr lang="zh-TW" altLang="en-US" b="1">
            <a:latin typeface="+mj-ea"/>
            <a:ea typeface="+mj-ea"/>
          </a:endParaRPr>
        </a:p>
      </dgm:t>
    </dgm:pt>
    <dgm:pt modelId="{AAD8D93A-1EE3-4C8B-9ECA-B9407B37525C}" type="pres">
      <dgm:prSet presAssocID="{8FFEB147-2A7C-489E-984E-8BA85A32BFA3}" presName="diagram" presStyleCnt="0">
        <dgm:presLayoutVars>
          <dgm:chPref val="1"/>
          <dgm:dir/>
          <dgm:animOne val="branch"/>
          <dgm:animLvl val="lvl"/>
          <dgm:resizeHandles val="exact"/>
        </dgm:presLayoutVars>
      </dgm:prSet>
      <dgm:spPr/>
      <dgm:t>
        <a:bodyPr/>
        <a:lstStyle/>
        <a:p>
          <a:endParaRPr lang="zh-TW" altLang="en-US"/>
        </a:p>
      </dgm:t>
    </dgm:pt>
    <dgm:pt modelId="{8DC9A8D5-FE9E-4BF6-9F62-2F3BA5E93B18}" type="pres">
      <dgm:prSet presAssocID="{49A3C8C8-48B0-479D-9BAB-78AA1547D2BD}" presName="root1" presStyleCnt="0"/>
      <dgm:spPr/>
    </dgm:pt>
    <dgm:pt modelId="{59342270-398B-413D-8532-A69E3C92BD42}" type="pres">
      <dgm:prSet presAssocID="{49A3C8C8-48B0-479D-9BAB-78AA1547D2BD}" presName="LevelOneTextNode" presStyleLbl="node0" presStyleIdx="0" presStyleCnt="1" custScaleX="78727">
        <dgm:presLayoutVars>
          <dgm:chPref val="3"/>
        </dgm:presLayoutVars>
      </dgm:prSet>
      <dgm:spPr/>
      <dgm:t>
        <a:bodyPr/>
        <a:lstStyle/>
        <a:p>
          <a:endParaRPr lang="zh-TW" altLang="en-US"/>
        </a:p>
      </dgm:t>
    </dgm:pt>
    <dgm:pt modelId="{488ED9C2-7792-414C-ADDE-58DAD6D20963}" type="pres">
      <dgm:prSet presAssocID="{49A3C8C8-48B0-479D-9BAB-78AA1547D2BD}" presName="level2hierChild" presStyleCnt="0"/>
      <dgm:spPr/>
    </dgm:pt>
    <dgm:pt modelId="{6C0721A0-8DCB-4FCB-B53B-FE257ABB5EC2}" type="pres">
      <dgm:prSet presAssocID="{542C0372-3DB1-40F8-9994-866EF65A789C}" presName="conn2-1" presStyleLbl="parChTrans1D2" presStyleIdx="0" presStyleCnt="1"/>
      <dgm:spPr/>
      <dgm:t>
        <a:bodyPr/>
        <a:lstStyle/>
        <a:p>
          <a:endParaRPr lang="zh-TW" altLang="en-US"/>
        </a:p>
      </dgm:t>
    </dgm:pt>
    <dgm:pt modelId="{72606B2A-92F8-4F11-907F-CC8D6E8C4751}" type="pres">
      <dgm:prSet presAssocID="{542C0372-3DB1-40F8-9994-866EF65A789C}" presName="connTx" presStyleLbl="parChTrans1D2" presStyleIdx="0" presStyleCnt="1"/>
      <dgm:spPr/>
      <dgm:t>
        <a:bodyPr/>
        <a:lstStyle/>
        <a:p>
          <a:endParaRPr lang="zh-TW" altLang="en-US"/>
        </a:p>
      </dgm:t>
    </dgm:pt>
    <dgm:pt modelId="{12CFB9BB-60E5-4642-9B4A-844C732C576B}" type="pres">
      <dgm:prSet presAssocID="{1BABD06E-3C7E-41CF-97C9-3E37701CE2AC}" presName="root2" presStyleCnt="0"/>
      <dgm:spPr/>
    </dgm:pt>
    <dgm:pt modelId="{42D79939-4C8B-4F41-910A-4875AC270BD6}" type="pres">
      <dgm:prSet presAssocID="{1BABD06E-3C7E-41CF-97C9-3E37701CE2AC}" presName="LevelTwoTextNode" presStyleLbl="node2" presStyleIdx="0" presStyleCnt="1" custScaleX="52765">
        <dgm:presLayoutVars>
          <dgm:chPref val="3"/>
        </dgm:presLayoutVars>
      </dgm:prSet>
      <dgm:spPr/>
      <dgm:t>
        <a:bodyPr/>
        <a:lstStyle/>
        <a:p>
          <a:endParaRPr lang="zh-TW" altLang="en-US"/>
        </a:p>
      </dgm:t>
    </dgm:pt>
    <dgm:pt modelId="{0EED27BE-19BD-4057-9895-E1B47C7E0CAB}" type="pres">
      <dgm:prSet presAssocID="{1BABD06E-3C7E-41CF-97C9-3E37701CE2AC}" presName="level3hierChild" presStyleCnt="0"/>
      <dgm:spPr/>
    </dgm:pt>
    <dgm:pt modelId="{CC9FF2C0-5A70-4CFB-A7A1-89AEFA0D8A6C}" type="pres">
      <dgm:prSet presAssocID="{73AA7497-B8E4-4525-9443-E2923488F4A8}" presName="conn2-1" presStyleLbl="parChTrans1D3" presStyleIdx="0" presStyleCnt="2"/>
      <dgm:spPr/>
      <dgm:t>
        <a:bodyPr/>
        <a:lstStyle/>
        <a:p>
          <a:endParaRPr lang="zh-TW" altLang="en-US"/>
        </a:p>
      </dgm:t>
    </dgm:pt>
    <dgm:pt modelId="{AB184659-9BDA-4F91-BB03-2E8A3DBA68EF}" type="pres">
      <dgm:prSet presAssocID="{73AA7497-B8E4-4525-9443-E2923488F4A8}" presName="connTx" presStyleLbl="parChTrans1D3" presStyleIdx="0" presStyleCnt="2"/>
      <dgm:spPr/>
      <dgm:t>
        <a:bodyPr/>
        <a:lstStyle/>
        <a:p>
          <a:endParaRPr lang="zh-TW" altLang="en-US"/>
        </a:p>
      </dgm:t>
    </dgm:pt>
    <dgm:pt modelId="{ABAE3DB3-AD6F-42EE-95A7-A19EFC7D3BC3}" type="pres">
      <dgm:prSet presAssocID="{F2028FFA-4695-4668-AE1C-20FADAE8DABA}" presName="root2" presStyleCnt="0"/>
      <dgm:spPr/>
    </dgm:pt>
    <dgm:pt modelId="{3F17E3EA-C379-48E7-A5A0-1C3501EE8514}" type="pres">
      <dgm:prSet presAssocID="{F2028FFA-4695-4668-AE1C-20FADAE8DABA}" presName="LevelTwoTextNode" presStyleLbl="node3" presStyleIdx="0" presStyleCnt="2" custLinFactNeighborX="-186" custLinFactNeighborY="2828">
        <dgm:presLayoutVars>
          <dgm:chPref val="3"/>
        </dgm:presLayoutVars>
      </dgm:prSet>
      <dgm:spPr/>
      <dgm:t>
        <a:bodyPr/>
        <a:lstStyle/>
        <a:p>
          <a:endParaRPr lang="zh-TW" altLang="en-US"/>
        </a:p>
      </dgm:t>
    </dgm:pt>
    <dgm:pt modelId="{306561E3-1A15-4D46-AA63-FE25E6071B77}" type="pres">
      <dgm:prSet presAssocID="{F2028FFA-4695-4668-AE1C-20FADAE8DABA}" presName="level3hierChild" presStyleCnt="0"/>
      <dgm:spPr/>
    </dgm:pt>
    <dgm:pt modelId="{8849E9C6-95DA-4D86-A7CE-C36E383D5C25}" type="pres">
      <dgm:prSet presAssocID="{3F63D267-7645-462B-A701-FF813CCA317C}" presName="conn2-1" presStyleLbl="parChTrans1D4" presStyleIdx="0" presStyleCnt="2"/>
      <dgm:spPr/>
      <dgm:t>
        <a:bodyPr/>
        <a:lstStyle/>
        <a:p>
          <a:endParaRPr lang="zh-TW" altLang="en-US"/>
        </a:p>
      </dgm:t>
    </dgm:pt>
    <dgm:pt modelId="{927F4588-B6DF-4F12-AE8A-26C150A25229}" type="pres">
      <dgm:prSet presAssocID="{3F63D267-7645-462B-A701-FF813CCA317C}" presName="connTx" presStyleLbl="parChTrans1D4" presStyleIdx="0" presStyleCnt="2"/>
      <dgm:spPr/>
      <dgm:t>
        <a:bodyPr/>
        <a:lstStyle/>
        <a:p>
          <a:endParaRPr lang="zh-TW" altLang="en-US"/>
        </a:p>
      </dgm:t>
    </dgm:pt>
    <dgm:pt modelId="{5C8B2CE5-B964-4FAB-942E-EFEFC1FB3B54}" type="pres">
      <dgm:prSet presAssocID="{8E632725-3780-4E09-8CDD-5525B191E431}" presName="root2" presStyleCnt="0"/>
      <dgm:spPr/>
    </dgm:pt>
    <dgm:pt modelId="{3CAB1DDC-2623-4C53-8326-3DDC79E6DE5F}" type="pres">
      <dgm:prSet presAssocID="{8E632725-3780-4E09-8CDD-5525B191E431}" presName="LevelTwoTextNode" presStyleLbl="node4" presStyleIdx="0" presStyleCnt="2" custScaleX="60321">
        <dgm:presLayoutVars>
          <dgm:chPref val="3"/>
        </dgm:presLayoutVars>
      </dgm:prSet>
      <dgm:spPr/>
      <dgm:t>
        <a:bodyPr/>
        <a:lstStyle/>
        <a:p>
          <a:endParaRPr lang="zh-TW" altLang="en-US"/>
        </a:p>
      </dgm:t>
    </dgm:pt>
    <dgm:pt modelId="{E265E642-9011-4983-A025-22C95C34AF73}" type="pres">
      <dgm:prSet presAssocID="{8E632725-3780-4E09-8CDD-5525B191E431}" presName="level3hierChild" presStyleCnt="0"/>
      <dgm:spPr/>
    </dgm:pt>
    <dgm:pt modelId="{89F56EE2-2D61-47C0-A979-BA3E81806B24}" type="pres">
      <dgm:prSet presAssocID="{60F15118-825F-4EA2-B50D-A0393CE8566E}" presName="conn2-1" presStyleLbl="parChTrans1D3" presStyleIdx="1" presStyleCnt="2"/>
      <dgm:spPr/>
      <dgm:t>
        <a:bodyPr/>
        <a:lstStyle/>
        <a:p>
          <a:endParaRPr lang="zh-TW" altLang="en-US"/>
        </a:p>
      </dgm:t>
    </dgm:pt>
    <dgm:pt modelId="{BE175E13-BD66-46F8-9A78-6DEF75CB614D}" type="pres">
      <dgm:prSet presAssocID="{60F15118-825F-4EA2-B50D-A0393CE8566E}" presName="connTx" presStyleLbl="parChTrans1D3" presStyleIdx="1" presStyleCnt="2"/>
      <dgm:spPr/>
      <dgm:t>
        <a:bodyPr/>
        <a:lstStyle/>
        <a:p>
          <a:endParaRPr lang="zh-TW" altLang="en-US"/>
        </a:p>
      </dgm:t>
    </dgm:pt>
    <dgm:pt modelId="{2D965F8E-9F46-400D-8586-614D7717ACE6}" type="pres">
      <dgm:prSet presAssocID="{FD5970E2-D1E4-4AFB-A245-802239D7929C}" presName="root2" presStyleCnt="0"/>
      <dgm:spPr/>
    </dgm:pt>
    <dgm:pt modelId="{29625D6C-9122-4CFA-B433-918D445A8B8E}" type="pres">
      <dgm:prSet presAssocID="{FD5970E2-D1E4-4AFB-A245-802239D7929C}" presName="LevelTwoTextNode" presStyleLbl="node3" presStyleIdx="1" presStyleCnt="2">
        <dgm:presLayoutVars>
          <dgm:chPref val="3"/>
        </dgm:presLayoutVars>
      </dgm:prSet>
      <dgm:spPr/>
      <dgm:t>
        <a:bodyPr/>
        <a:lstStyle/>
        <a:p>
          <a:endParaRPr lang="zh-TW" altLang="en-US"/>
        </a:p>
      </dgm:t>
    </dgm:pt>
    <dgm:pt modelId="{E082A213-28E9-4A94-8E2A-D697899F9573}" type="pres">
      <dgm:prSet presAssocID="{FD5970E2-D1E4-4AFB-A245-802239D7929C}" presName="level3hierChild" presStyleCnt="0"/>
      <dgm:spPr/>
    </dgm:pt>
    <dgm:pt modelId="{A9A56968-1449-4614-B9C9-B8888713C650}" type="pres">
      <dgm:prSet presAssocID="{90142BCC-CC45-42F1-8C64-EC5EAD11A4DA}" presName="conn2-1" presStyleLbl="parChTrans1D4" presStyleIdx="1" presStyleCnt="2"/>
      <dgm:spPr/>
      <dgm:t>
        <a:bodyPr/>
        <a:lstStyle/>
        <a:p>
          <a:endParaRPr lang="zh-TW" altLang="en-US"/>
        </a:p>
      </dgm:t>
    </dgm:pt>
    <dgm:pt modelId="{EEB61C9A-0643-43C2-B63E-2E828FD866F3}" type="pres">
      <dgm:prSet presAssocID="{90142BCC-CC45-42F1-8C64-EC5EAD11A4DA}" presName="connTx" presStyleLbl="parChTrans1D4" presStyleIdx="1" presStyleCnt="2"/>
      <dgm:spPr/>
      <dgm:t>
        <a:bodyPr/>
        <a:lstStyle/>
        <a:p>
          <a:endParaRPr lang="zh-TW" altLang="en-US"/>
        </a:p>
      </dgm:t>
    </dgm:pt>
    <dgm:pt modelId="{A7B16AE4-C9D6-41CE-A7A1-C0E054A8552E}" type="pres">
      <dgm:prSet presAssocID="{05022CBF-310C-41A4-A422-0DD4C30FD7B3}" presName="root2" presStyleCnt="0"/>
      <dgm:spPr/>
    </dgm:pt>
    <dgm:pt modelId="{1D74A67A-4D7C-420C-BCCE-7A994E7E238B}" type="pres">
      <dgm:prSet presAssocID="{05022CBF-310C-41A4-A422-0DD4C30FD7B3}" presName="LevelTwoTextNode" presStyleLbl="node4" presStyleIdx="1" presStyleCnt="2" custScaleX="60321">
        <dgm:presLayoutVars>
          <dgm:chPref val="3"/>
        </dgm:presLayoutVars>
      </dgm:prSet>
      <dgm:spPr/>
      <dgm:t>
        <a:bodyPr/>
        <a:lstStyle/>
        <a:p>
          <a:endParaRPr lang="zh-TW" altLang="en-US"/>
        </a:p>
      </dgm:t>
    </dgm:pt>
    <dgm:pt modelId="{7B22F8B5-C71A-479C-A7C5-DC7B6B7F8124}" type="pres">
      <dgm:prSet presAssocID="{05022CBF-310C-41A4-A422-0DD4C30FD7B3}" presName="level3hierChild" presStyleCnt="0"/>
      <dgm:spPr/>
    </dgm:pt>
  </dgm:ptLst>
  <dgm:cxnLst>
    <dgm:cxn modelId="{1D3C5DB0-3AC9-4DAD-820F-D1096EA46151}" type="presOf" srcId="{3F63D267-7645-462B-A701-FF813CCA317C}" destId="{927F4588-B6DF-4F12-AE8A-26C150A25229}" srcOrd="1" destOrd="0" presId="urn:microsoft.com/office/officeart/2005/8/layout/hierarchy2"/>
    <dgm:cxn modelId="{ACAD253A-3D68-4EB6-8C2A-12DAD1DCABF0}" type="presOf" srcId="{3F63D267-7645-462B-A701-FF813CCA317C}" destId="{8849E9C6-95DA-4D86-A7CE-C36E383D5C25}" srcOrd="0" destOrd="0" presId="urn:microsoft.com/office/officeart/2005/8/layout/hierarchy2"/>
    <dgm:cxn modelId="{0F474287-02F6-4CAE-A386-D819E6F88223}" type="presOf" srcId="{542C0372-3DB1-40F8-9994-866EF65A789C}" destId="{72606B2A-92F8-4F11-907F-CC8D6E8C4751}" srcOrd="1" destOrd="0" presId="urn:microsoft.com/office/officeart/2005/8/layout/hierarchy2"/>
    <dgm:cxn modelId="{25787B1F-7D99-4759-B497-BA5FE6F4DDC5}" srcId="{49A3C8C8-48B0-479D-9BAB-78AA1547D2BD}" destId="{1BABD06E-3C7E-41CF-97C9-3E37701CE2AC}" srcOrd="0" destOrd="0" parTransId="{542C0372-3DB1-40F8-9994-866EF65A789C}" sibTransId="{70E64F11-A724-46D9-B123-D67909CDB4DA}"/>
    <dgm:cxn modelId="{E378C63E-0B84-405B-A2F4-94330E76F7E0}" type="presOf" srcId="{1BABD06E-3C7E-41CF-97C9-3E37701CE2AC}" destId="{42D79939-4C8B-4F41-910A-4875AC270BD6}" srcOrd="0" destOrd="0" presId="urn:microsoft.com/office/officeart/2005/8/layout/hierarchy2"/>
    <dgm:cxn modelId="{8A3B90CC-B582-4BF1-9CD4-CBF0F8B7A5D8}" type="presOf" srcId="{8FFEB147-2A7C-489E-984E-8BA85A32BFA3}" destId="{AAD8D93A-1EE3-4C8B-9ECA-B9407B37525C}" srcOrd="0" destOrd="0" presId="urn:microsoft.com/office/officeart/2005/8/layout/hierarchy2"/>
    <dgm:cxn modelId="{000664B4-3519-4584-8AD4-7E31D71005DC}" type="presOf" srcId="{FD5970E2-D1E4-4AFB-A245-802239D7929C}" destId="{29625D6C-9122-4CFA-B433-918D445A8B8E}" srcOrd="0" destOrd="0" presId="urn:microsoft.com/office/officeart/2005/8/layout/hierarchy2"/>
    <dgm:cxn modelId="{A4E67774-3723-4C9F-94E0-42B4FE94D372}" type="presOf" srcId="{60F15118-825F-4EA2-B50D-A0393CE8566E}" destId="{89F56EE2-2D61-47C0-A979-BA3E81806B24}" srcOrd="0" destOrd="0" presId="urn:microsoft.com/office/officeart/2005/8/layout/hierarchy2"/>
    <dgm:cxn modelId="{C32CBCAA-25A7-4E89-B95C-3D661FA4D299}" type="presOf" srcId="{73AA7497-B8E4-4525-9443-E2923488F4A8}" destId="{CC9FF2C0-5A70-4CFB-A7A1-89AEFA0D8A6C}" srcOrd="0" destOrd="0" presId="urn:microsoft.com/office/officeart/2005/8/layout/hierarchy2"/>
    <dgm:cxn modelId="{D563CE22-4596-4DAF-A0EC-6AE83DA045F6}" type="presOf" srcId="{49A3C8C8-48B0-479D-9BAB-78AA1547D2BD}" destId="{59342270-398B-413D-8532-A69E3C92BD42}" srcOrd="0" destOrd="0" presId="urn:microsoft.com/office/officeart/2005/8/layout/hierarchy2"/>
    <dgm:cxn modelId="{371AD5AB-2743-4D2A-810F-E5573E8069A8}" type="presOf" srcId="{73AA7497-B8E4-4525-9443-E2923488F4A8}" destId="{AB184659-9BDA-4F91-BB03-2E8A3DBA68EF}" srcOrd="1" destOrd="0" presId="urn:microsoft.com/office/officeart/2005/8/layout/hierarchy2"/>
    <dgm:cxn modelId="{BAE93F6D-5468-4186-8D0C-98F24B92F1F9}" srcId="{FD5970E2-D1E4-4AFB-A245-802239D7929C}" destId="{05022CBF-310C-41A4-A422-0DD4C30FD7B3}" srcOrd="0" destOrd="0" parTransId="{90142BCC-CC45-42F1-8C64-EC5EAD11A4DA}" sibTransId="{A714572A-5E98-4D0C-AD87-356429CDF02A}"/>
    <dgm:cxn modelId="{16A10888-CED7-4210-A3B4-099C45529B7E}" srcId="{1BABD06E-3C7E-41CF-97C9-3E37701CE2AC}" destId="{FD5970E2-D1E4-4AFB-A245-802239D7929C}" srcOrd="1" destOrd="0" parTransId="{60F15118-825F-4EA2-B50D-A0393CE8566E}" sibTransId="{36EC45BB-6BCD-4DFF-9EE8-7768492D0A32}"/>
    <dgm:cxn modelId="{0BAFCB19-397F-428F-8CF6-2BC482B971E0}" type="presOf" srcId="{60F15118-825F-4EA2-B50D-A0393CE8566E}" destId="{BE175E13-BD66-46F8-9A78-6DEF75CB614D}" srcOrd="1" destOrd="0" presId="urn:microsoft.com/office/officeart/2005/8/layout/hierarchy2"/>
    <dgm:cxn modelId="{91B84EA2-56D8-43A5-9724-773FE58E74F7}" type="presOf" srcId="{F2028FFA-4695-4668-AE1C-20FADAE8DABA}" destId="{3F17E3EA-C379-48E7-A5A0-1C3501EE8514}" srcOrd="0" destOrd="0" presId="urn:microsoft.com/office/officeart/2005/8/layout/hierarchy2"/>
    <dgm:cxn modelId="{BCB50B84-6707-42BB-81E7-E4BA2F636075}" srcId="{8FFEB147-2A7C-489E-984E-8BA85A32BFA3}" destId="{49A3C8C8-48B0-479D-9BAB-78AA1547D2BD}" srcOrd="0" destOrd="0" parTransId="{C4B351C0-D1EF-486A-B03E-4A92DC365F64}" sibTransId="{4E5BEFB4-12F8-4042-A724-25E9AF6C7D1E}"/>
    <dgm:cxn modelId="{49BF5078-0C42-48F9-84B4-E770849D38C4}" type="presOf" srcId="{90142BCC-CC45-42F1-8C64-EC5EAD11A4DA}" destId="{A9A56968-1449-4614-B9C9-B8888713C650}" srcOrd="0" destOrd="0" presId="urn:microsoft.com/office/officeart/2005/8/layout/hierarchy2"/>
    <dgm:cxn modelId="{541FFC5C-FCC7-49EF-A724-0F8B884379B6}" type="presOf" srcId="{90142BCC-CC45-42F1-8C64-EC5EAD11A4DA}" destId="{EEB61C9A-0643-43C2-B63E-2E828FD866F3}" srcOrd="1" destOrd="0" presId="urn:microsoft.com/office/officeart/2005/8/layout/hierarchy2"/>
    <dgm:cxn modelId="{C493B732-ED5B-440F-950F-1669BD7DF12B}" type="presOf" srcId="{05022CBF-310C-41A4-A422-0DD4C30FD7B3}" destId="{1D74A67A-4D7C-420C-BCCE-7A994E7E238B}" srcOrd="0" destOrd="0" presId="urn:microsoft.com/office/officeart/2005/8/layout/hierarchy2"/>
    <dgm:cxn modelId="{020AD5C8-19D9-4AEC-9DEF-77548A43670D}" type="presOf" srcId="{542C0372-3DB1-40F8-9994-866EF65A789C}" destId="{6C0721A0-8DCB-4FCB-B53B-FE257ABB5EC2}" srcOrd="0" destOrd="0" presId="urn:microsoft.com/office/officeart/2005/8/layout/hierarchy2"/>
    <dgm:cxn modelId="{8E4D5E31-61FA-4943-B405-D1A95AE77A8A}" srcId="{1BABD06E-3C7E-41CF-97C9-3E37701CE2AC}" destId="{F2028FFA-4695-4668-AE1C-20FADAE8DABA}" srcOrd="0" destOrd="0" parTransId="{73AA7497-B8E4-4525-9443-E2923488F4A8}" sibTransId="{9CBBD0C6-92BA-4731-93C3-F9B9FE088A53}"/>
    <dgm:cxn modelId="{D3D7D566-6CA5-434E-A5B6-B6ED41DCA75A}" type="presOf" srcId="{8E632725-3780-4E09-8CDD-5525B191E431}" destId="{3CAB1DDC-2623-4C53-8326-3DDC79E6DE5F}" srcOrd="0" destOrd="0" presId="urn:microsoft.com/office/officeart/2005/8/layout/hierarchy2"/>
    <dgm:cxn modelId="{D2A979D3-7A50-4C4B-906B-32D9BF56B052}" srcId="{F2028FFA-4695-4668-AE1C-20FADAE8DABA}" destId="{8E632725-3780-4E09-8CDD-5525B191E431}" srcOrd="0" destOrd="0" parTransId="{3F63D267-7645-462B-A701-FF813CCA317C}" sibTransId="{A366CBE0-BEB0-4055-BCDD-87C8F665CB0E}"/>
    <dgm:cxn modelId="{97211C2D-D3F4-450B-B0F4-9E2D1FD35224}" type="presParOf" srcId="{AAD8D93A-1EE3-4C8B-9ECA-B9407B37525C}" destId="{8DC9A8D5-FE9E-4BF6-9F62-2F3BA5E93B18}" srcOrd="0" destOrd="0" presId="urn:microsoft.com/office/officeart/2005/8/layout/hierarchy2"/>
    <dgm:cxn modelId="{6EF07D88-42FC-488E-B657-3D0112912FE3}" type="presParOf" srcId="{8DC9A8D5-FE9E-4BF6-9F62-2F3BA5E93B18}" destId="{59342270-398B-413D-8532-A69E3C92BD42}" srcOrd="0" destOrd="0" presId="urn:microsoft.com/office/officeart/2005/8/layout/hierarchy2"/>
    <dgm:cxn modelId="{930A8A61-D04B-4300-9C36-0D0054DE8B53}" type="presParOf" srcId="{8DC9A8D5-FE9E-4BF6-9F62-2F3BA5E93B18}" destId="{488ED9C2-7792-414C-ADDE-58DAD6D20963}" srcOrd="1" destOrd="0" presId="urn:microsoft.com/office/officeart/2005/8/layout/hierarchy2"/>
    <dgm:cxn modelId="{1B66F393-34BD-4021-BC7F-8617B7055010}" type="presParOf" srcId="{488ED9C2-7792-414C-ADDE-58DAD6D20963}" destId="{6C0721A0-8DCB-4FCB-B53B-FE257ABB5EC2}" srcOrd="0" destOrd="0" presId="urn:microsoft.com/office/officeart/2005/8/layout/hierarchy2"/>
    <dgm:cxn modelId="{CF1944D9-D73D-4C7E-86A4-1F2ABFB522AD}" type="presParOf" srcId="{6C0721A0-8DCB-4FCB-B53B-FE257ABB5EC2}" destId="{72606B2A-92F8-4F11-907F-CC8D6E8C4751}" srcOrd="0" destOrd="0" presId="urn:microsoft.com/office/officeart/2005/8/layout/hierarchy2"/>
    <dgm:cxn modelId="{B8571386-27C4-4B3C-B7C7-49BF5DD814C5}" type="presParOf" srcId="{488ED9C2-7792-414C-ADDE-58DAD6D20963}" destId="{12CFB9BB-60E5-4642-9B4A-844C732C576B}" srcOrd="1" destOrd="0" presId="urn:microsoft.com/office/officeart/2005/8/layout/hierarchy2"/>
    <dgm:cxn modelId="{12C75557-7BBC-4D09-9FCA-C993D14AF423}" type="presParOf" srcId="{12CFB9BB-60E5-4642-9B4A-844C732C576B}" destId="{42D79939-4C8B-4F41-910A-4875AC270BD6}" srcOrd="0" destOrd="0" presId="urn:microsoft.com/office/officeart/2005/8/layout/hierarchy2"/>
    <dgm:cxn modelId="{E20F161B-4FEC-4A34-8539-E6C987240E0C}" type="presParOf" srcId="{12CFB9BB-60E5-4642-9B4A-844C732C576B}" destId="{0EED27BE-19BD-4057-9895-E1B47C7E0CAB}" srcOrd="1" destOrd="0" presId="urn:microsoft.com/office/officeart/2005/8/layout/hierarchy2"/>
    <dgm:cxn modelId="{4F676497-5878-469B-8F47-FEC5C690F5DF}" type="presParOf" srcId="{0EED27BE-19BD-4057-9895-E1B47C7E0CAB}" destId="{CC9FF2C0-5A70-4CFB-A7A1-89AEFA0D8A6C}" srcOrd="0" destOrd="0" presId="urn:microsoft.com/office/officeart/2005/8/layout/hierarchy2"/>
    <dgm:cxn modelId="{9091773C-D92C-4C5D-B757-F255655DD53C}" type="presParOf" srcId="{CC9FF2C0-5A70-4CFB-A7A1-89AEFA0D8A6C}" destId="{AB184659-9BDA-4F91-BB03-2E8A3DBA68EF}" srcOrd="0" destOrd="0" presId="urn:microsoft.com/office/officeart/2005/8/layout/hierarchy2"/>
    <dgm:cxn modelId="{2D290C8E-7BE0-446B-93A7-FE4954046C93}" type="presParOf" srcId="{0EED27BE-19BD-4057-9895-E1B47C7E0CAB}" destId="{ABAE3DB3-AD6F-42EE-95A7-A19EFC7D3BC3}" srcOrd="1" destOrd="0" presId="urn:microsoft.com/office/officeart/2005/8/layout/hierarchy2"/>
    <dgm:cxn modelId="{E170B386-64E9-4F25-8215-4E7D9283A206}" type="presParOf" srcId="{ABAE3DB3-AD6F-42EE-95A7-A19EFC7D3BC3}" destId="{3F17E3EA-C379-48E7-A5A0-1C3501EE8514}" srcOrd="0" destOrd="0" presId="urn:microsoft.com/office/officeart/2005/8/layout/hierarchy2"/>
    <dgm:cxn modelId="{1ABAAF81-08A4-4E65-9A9F-D49ABEF43854}" type="presParOf" srcId="{ABAE3DB3-AD6F-42EE-95A7-A19EFC7D3BC3}" destId="{306561E3-1A15-4D46-AA63-FE25E6071B77}" srcOrd="1" destOrd="0" presId="urn:microsoft.com/office/officeart/2005/8/layout/hierarchy2"/>
    <dgm:cxn modelId="{D93C4F25-9FC0-4ABF-8E78-73FF451A3E22}" type="presParOf" srcId="{306561E3-1A15-4D46-AA63-FE25E6071B77}" destId="{8849E9C6-95DA-4D86-A7CE-C36E383D5C25}" srcOrd="0" destOrd="0" presId="urn:microsoft.com/office/officeart/2005/8/layout/hierarchy2"/>
    <dgm:cxn modelId="{7D951A6E-6AA2-4AC1-9548-1101CA601097}" type="presParOf" srcId="{8849E9C6-95DA-4D86-A7CE-C36E383D5C25}" destId="{927F4588-B6DF-4F12-AE8A-26C150A25229}" srcOrd="0" destOrd="0" presId="urn:microsoft.com/office/officeart/2005/8/layout/hierarchy2"/>
    <dgm:cxn modelId="{8E19C3C8-557C-4653-BEF5-9A5C1C9292B5}" type="presParOf" srcId="{306561E3-1A15-4D46-AA63-FE25E6071B77}" destId="{5C8B2CE5-B964-4FAB-942E-EFEFC1FB3B54}" srcOrd="1" destOrd="0" presId="urn:microsoft.com/office/officeart/2005/8/layout/hierarchy2"/>
    <dgm:cxn modelId="{23D53DE4-8FE3-40DB-AF58-3E4DAA934BF1}" type="presParOf" srcId="{5C8B2CE5-B964-4FAB-942E-EFEFC1FB3B54}" destId="{3CAB1DDC-2623-4C53-8326-3DDC79E6DE5F}" srcOrd="0" destOrd="0" presId="urn:microsoft.com/office/officeart/2005/8/layout/hierarchy2"/>
    <dgm:cxn modelId="{D57369EE-8E8D-4EE2-924D-02261761F614}" type="presParOf" srcId="{5C8B2CE5-B964-4FAB-942E-EFEFC1FB3B54}" destId="{E265E642-9011-4983-A025-22C95C34AF73}" srcOrd="1" destOrd="0" presId="urn:microsoft.com/office/officeart/2005/8/layout/hierarchy2"/>
    <dgm:cxn modelId="{17269F91-7FAC-4C93-96A2-B1E354954AF3}" type="presParOf" srcId="{0EED27BE-19BD-4057-9895-E1B47C7E0CAB}" destId="{89F56EE2-2D61-47C0-A979-BA3E81806B24}" srcOrd="2" destOrd="0" presId="urn:microsoft.com/office/officeart/2005/8/layout/hierarchy2"/>
    <dgm:cxn modelId="{4EEB630E-1060-41D9-8C3C-FF71D976A7FD}" type="presParOf" srcId="{89F56EE2-2D61-47C0-A979-BA3E81806B24}" destId="{BE175E13-BD66-46F8-9A78-6DEF75CB614D}" srcOrd="0" destOrd="0" presId="urn:microsoft.com/office/officeart/2005/8/layout/hierarchy2"/>
    <dgm:cxn modelId="{0AADFB67-0110-4E46-85FB-4506EC6B693B}" type="presParOf" srcId="{0EED27BE-19BD-4057-9895-E1B47C7E0CAB}" destId="{2D965F8E-9F46-400D-8586-614D7717ACE6}" srcOrd="3" destOrd="0" presId="urn:microsoft.com/office/officeart/2005/8/layout/hierarchy2"/>
    <dgm:cxn modelId="{60DEF55F-DD99-4856-8F3A-3EDD6C1874E4}" type="presParOf" srcId="{2D965F8E-9F46-400D-8586-614D7717ACE6}" destId="{29625D6C-9122-4CFA-B433-918D445A8B8E}" srcOrd="0" destOrd="0" presId="urn:microsoft.com/office/officeart/2005/8/layout/hierarchy2"/>
    <dgm:cxn modelId="{9F3307C2-122D-47EF-AA72-EA1EACC55A44}" type="presParOf" srcId="{2D965F8E-9F46-400D-8586-614D7717ACE6}" destId="{E082A213-28E9-4A94-8E2A-D697899F9573}" srcOrd="1" destOrd="0" presId="urn:microsoft.com/office/officeart/2005/8/layout/hierarchy2"/>
    <dgm:cxn modelId="{B7C4858E-E092-4E4C-9476-F67D23F1F586}" type="presParOf" srcId="{E082A213-28E9-4A94-8E2A-D697899F9573}" destId="{A9A56968-1449-4614-B9C9-B8888713C650}" srcOrd="0" destOrd="0" presId="urn:microsoft.com/office/officeart/2005/8/layout/hierarchy2"/>
    <dgm:cxn modelId="{D64BA650-D264-44F0-AB04-64F2D1DDAB75}" type="presParOf" srcId="{A9A56968-1449-4614-B9C9-B8888713C650}" destId="{EEB61C9A-0643-43C2-B63E-2E828FD866F3}" srcOrd="0" destOrd="0" presId="urn:microsoft.com/office/officeart/2005/8/layout/hierarchy2"/>
    <dgm:cxn modelId="{9949132D-EA62-4A74-AE7F-BC63B3C710E4}" type="presParOf" srcId="{E082A213-28E9-4A94-8E2A-D697899F9573}" destId="{A7B16AE4-C9D6-41CE-A7A1-C0E054A8552E}" srcOrd="1" destOrd="0" presId="urn:microsoft.com/office/officeart/2005/8/layout/hierarchy2"/>
    <dgm:cxn modelId="{DA589D9A-3985-48BC-AE19-AAD5697D7AE9}" type="presParOf" srcId="{A7B16AE4-C9D6-41CE-A7A1-C0E054A8552E}" destId="{1D74A67A-4D7C-420C-BCCE-7A994E7E238B}" srcOrd="0" destOrd="0" presId="urn:microsoft.com/office/officeart/2005/8/layout/hierarchy2"/>
    <dgm:cxn modelId="{5FBBB4EA-9515-4B74-805D-88BF92D9EF38}" type="presParOf" srcId="{A7B16AE4-C9D6-41CE-A7A1-C0E054A8552E}" destId="{7B22F8B5-C71A-479C-A7C5-DC7B6B7F812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454A5AD-F194-4793-A6BB-01E023C4DA80}"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zh-TW" altLang="en-US"/>
        </a:p>
      </dgm:t>
    </dgm:pt>
    <dgm:pt modelId="{1AE9FF2D-9410-4552-B14B-C7F7EAAB7333}">
      <dgm:prSet phldrT="[文字]"/>
      <dgm:spPr/>
      <dgm:t>
        <a:bodyPr/>
        <a:lstStyle/>
        <a:p>
          <a:r>
            <a:rPr lang="zh-TW" altLang="en-US" b="1" dirty="0" smtClean="0">
              <a:latin typeface="+mj-ea"/>
              <a:ea typeface="+mj-ea"/>
            </a:rPr>
            <a:t>訂立開口契約之目的</a:t>
          </a:r>
          <a:endParaRPr lang="zh-TW" altLang="en-US" b="1" dirty="0">
            <a:latin typeface="+mj-ea"/>
            <a:ea typeface="+mj-ea"/>
          </a:endParaRPr>
        </a:p>
      </dgm:t>
    </dgm:pt>
    <dgm:pt modelId="{6CF50F67-6358-4ECF-95B0-6C94EC1E790C}" type="parTrans" cxnId="{D7C1D203-683A-4FD3-AEF4-0EABBB4D55E9}">
      <dgm:prSet/>
      <dgm:spPr/>
      <dgm:t>
        <a:bodyPr/>
        <a:lstStyle/>
        <a:p>
          <a:endParaRPr lang="zh-TW" altLang="en-US" b="1">
            <a:latin typeface="+mj-ea"/>
            <a:ea typeface="+mj-ea"/>
          </a:endParaRPr>
        </a:p>
      </dgm:t>
    </dgm:pt>
    <dgm:pt modelId="{6BECC8C8-F3F1-4252-8530-BF1460C8F72F}" type="sibTrans" cxnId="{D7C1D203-683A-4FD3-AEF4-0EABBB4D55E9}">
      <dgm:prSet/>
      <dgm:spPr/>
      <dgm:t>
        <a:bodyPr/>
        <a:lstStyle/>
        <a:p>
          <a:endParaRPr lang="zh-TW" altLang="en-US" b="1">
            <a:latin typeface="+mj-ea"/>
            <a:ea typeface="+mj-ea"/>
          </a:endParaRPr>
        </a:p>
      </dgm:t>
    </dgm:pt>
    <dgm:pt modelId="{AC2EBE06-139A-46D5-8693-55013DD13A71}">
      <dgm:prSet phldrT="[文字]"/>
      <dgm:spPr/>
      <dgm:t>
        <a:bodyPr/>
        <a:lstStyle/>
        <a:p>
          <a:r>
            <a:rPr lang="zh-TW" altLang="en-US" b="1" dirty="0" smtClean="0">
              <a:latin typeface="+mj-ea"/>
              <a:ea typeface="+mj-ea"/>
            </a:rPr>
            <a:t>節省經費？</a:t>
          </a:r>
          <a:endParaRPr lang="zh-TW" altLang="en-US" b="1" dirty="0">
            <a:latin typeface="+mj-ea"/>
            <a:ea typeface="+mj-ea"/>
          </a:endParaRPr>
        </a:p>
      </dgm:t>
    </dgm:pt>
    <dgm:pt modelId="{22ACAAA2-A6D8-46D3-B54B-753CF94AB35F}" type="parTrans" cxnId="{45149EEB-CDD8-4832-8EA5-C4BCA7DD6AE8}">
      <dgm:prSet/>
      <dgm:spPr/>
      <dgm:t>
        <a:bodyPr/>
        <a:lstStyle/>
        <a:p>
          <a:endParaRPr lang="zh-TW" altLang="en-US" b="1">
            <a:latin typeface="+mj-ea"/>
            <a:ea typeface="+mj-ea"/>
          </a:endParaRPr>
        </a:p>
      </dgm:t>
    </dgm:pt>
    <dgm:pt modelId="{E5B86CAB-6CE5-4E34-83FF-BB326C7C68C2}" type="sibTrans" cxnId="{45149EEB-CDD8-4832-8EA5-C4BCA7DD6AE8}">
      <dgm:prSet/>
      <dgm:spPr/>
      <dgm:t>
        <a:bodyPr/>
        <a:lstStyle/>
        <a:p>
          <a:endParaRPr lang="zh-TW" altLang="en-US" b="1">
            <a:latin typeface="+mj-ea"/>
            <a:ea typeface="+mj-ea"/>
          </a:endParaRPr>
        </a:p>
      </dgm:t>
    </dgm:pt>
    <dgm:pt modelId="{7AA701E9-9351-43BC-82A9-D5ED3082C3E4}">
      <dgm:prSet phldrT="[文字]" custT="1"/>
      <dgm:spPr/>
      <dgm:t>
        <a:bodyPr/>
        <a:lstStyle/>
        <a:p>
          <a:r>
            <a:rPr lang="en-US" altLang="zh-TW" sz="3600" b="1" dirty="0" smtClean="0">
              <a:latin typeface="+mj-ea"/>
              <a:ea typeface="+mj-ea"/>
            </a:rPr>
            <a:t>100</a:t>
          </a:r>
          <a:r>
            <a:rPr lang="zh-TW" altLang="en-US" sz="3600" b="1" dirty="0" smtClean="0">
              <a:latin typeface="+mj-ea"/>
              <a:ea typeface="+mj-ea"/>
            </a:rPr>
            <a:t>萬標剩</a:t>
          </a:r>
          <a:r>
            <a:rPr lang="en-US" altLang="zh-TW" sz="3600" b="1" dirty="0" smtClean="0">
              <a:latin typeface="+mj-ea"/>
              <a:ea typeface="+mj-ea"/>
            </a:rPr>
            <a:t>30</a:t>
          </a:r>
          <a:r>
            <a:rPr lang="zh-TW" altLang="en-US" sz="3600" b="1" dirty="0" smtClean="0">
              <a:latin typeface="+mj-ea"/>
              <a:ea typeface="+mj-ea"/>
            </a:rPr>
            <a:t>萬 如何充分利用</a:t>
          </a:r>
          <a:r>
            <a:rPr lang="en-US" altLang="zh-TW" sz="3600" b="1" dirty="0" smtClean="0">
              <a:latin typeface="+mj-ea"/>
              <a:ea typeface="+mj-ea"/>
            </a:rPr>
            <a:t>?</a:t>
          </a:r>
          <a:endParaRPr lang="zh-TW" altLang="en-US" sz="3600" b="1" dirty="0">
            <a:latin typeface="+mj-ea"/>
            <a:ea typeface="+mj-ea"/>
          </a:endParaRPr>
        </a:p>
      </dgm:t>
    </dgm:pt>
    <dgm:pt modelId="{A4FE041A-BAF5-4270-AB11-97EBFB235397}" type="parTrans" cxnId="{E1E3E68B-E4CD-4435-93E6-5A6261CDAA28}">
      <dgm:prSet/>
      <dgm:spPr/>
      <dgm:t>
        <a:bodyPr/>
        <a:lstStyle/>
        <a:p>
          <a:endParaRPr lang="zh-TW" altLang="en-US" b="1">
            <a:latin typeface="+mj-ea"/>
            <a:ea typeface="+mj-ea"/>
          </a:endParaRPr>
        </a:p>
      </dgm:t>
    </dgm:pt>
    <dgm:pt modelId="{CFC37C5B-B678-45B4-9542-E540F8894410}" type="sibTrans" cxnId="{E1E3E68B-E4CD-4435-93E6-5A6261CDAA28}">
      <dgm:prSet/>
      <dgm:spPr/>
      <dgm:t>
        <a:bodyPr/>
        <a:lstStyle/>
        <a:p>
          <a:endParaRPr lang="zh-TW" altLang="en-US" b="1">
            <a:latin typeface="+mj-ea"/>
            <a:ea typeface="+mj-ea"/>
          </a:endParaRPr>
        </a:p>
      </dgm:t>
    </dgm:pt>
    <dgm:pt modelId="{9D2772F6-6BFB-49B6-BEF6-9987D515DB3D}" type="pres">
      <dgm:prSet presAssocID="{D454A5AD-F194-4793-A6BB-01E023C4DA80}" presName="diagram" presStyleCnt="0">
        <dgm:presLayoutVars>
          <dgm:chPref val="1"/>
          <dgm:dir/>
          <dgm:animOne val="branch"/>
          <dgm:animLvl val="lvl"/>
          <dgm:resizeHandles val="exact"/>
        </dgm:presLayoutVars>
      </dgm:prSet>
      <dgm:spPr/>
      <dgm:t>
        <a:bodyPr/>
        <a:lstStyle/>
        <a:p>
          <a:endParaRPr lang="zh-TW" altLang="en-US"/>
        </a:p>
      </dgm:t>
    </dgm:pt>
    <dgm:pt modelId="{FE69F89D-9A94-4C8C-A6CE-4388868BE7BB}" type="pres">
      <dgm:prSet presAssocID="{1AE9FF2D-9410-4552-B14B-C7F7EAAB7333}" presName="root1" presStyleCnt="0"/>
      <dgm:spPr/>
    </dgm:pt>
    <dgm:pt modelId="{EFDDE739-077E-455C-8A8D-BFF69F146802}" type="pres">
      <dgm:prSet presAssocID="{1AE9FF2D-9410-4552-B14B-C7F7EAAB7333}" presName="LevelOneTextNode" presStyleLbl="node0" presStyleIdx="0" presStyleCnt="1">
        <dgm:presLayoutVars>
          <dgm:chPref val="3"/>
        </dgm:presLayoutVars>
      </dgm:prSet>
      <dgm:spPr/>
      <dgm:t>
        <a:bodyPr/>
        <a:lstStyle/>
        <a:p>
          <a:endParaRPr lang="zh-TW" altLang="en-US"/>
        </a:p>
      </dgm:t>
    </dgm:pt>
    <dgm:pt modelId="{86D73AE6-547D-47C6-BD7A-7847F0D6FECF}" type="pres">
      <dgm:prSet presAssocID="{1AE9FF2D-9410-4552-B14B-C7F7EAAB7333}" presName="level2hierChild" presStyleCnt="0"/>
      <dgm:spPr/>
    </dgm:pt>
    <dgm:pt modelId="{D5988E79-75FF-47F4-8C74-1DA2AB80C841}" type="pres">
      <dgm:prSet presAssocID="{22ACAAA2-A6D8-46D3-B54B-753CF94AB35F}" presName="conn2-1" presStyleLbl="parChTrans1D2" presStyleIdx="0" presStyleCnt="2"/>
      <dgm:spPr/>
      <dgm:t>
        <a:bodyPr/>
        <a:lstStyle/>
        <a:p>
          <a:endParaRPr lang="zh-TW" altLang="en-US"/>
        </a:p>
      </dgm:t>
    </dgm:pt>
    <dgm:pt modelId="{2CA28B43-E3A4-4217-A552-4A069A75922F}" type="pres">
      <dgm:prSet presAssocID="{22ACAAA2-A6D8-46D3-B54B-753CF94AB35F}" presName="connTx" presStyleLbl="parChTrans1D2" presStyleIdx="0" presStyleCnt="2"/>
      <dgm:spPr/>
      <dgm:t>
        <a:bodyPr/>
        <a:lstStyle/>
        <a:p>
          <a:endParaRPr lang="zh-TW" altLang="en-US"/>
        </a:p>
      </dgm:t>
    </dgm:pt>
    <dgm:pt modelId="{52A5AFCD-60D4-4E1A-A3B6-CB6AC29DE5B3}" type="pres">
      <dgm:prSet presAssocID="{AC2EBE06-139A-46D5-8693-55013DD13A71}" presName="root2" presStyleCnt="0"/>
      <dgm:spPr/>
    </dgm:pt>
    <dgm:pt modelId="{452D3875-AF6E-48EB-9EA4-DE6A4799948B}" type="pres">
      <dgm:prSet presAssocID="{AC2EBE06-139A-46D5-8693-55013DD13A71}" presName="LevelTwoTextNode" presStyleLbl="node2" presStyleIdx="0" presStyleCnt="2">
        <dgm:presLayoutVars>
          <dgm:chPref val="3"/>
        </dgm:presLayoutVars>
      </dgm:prSet>
      <dgm:spPr/>
      <dgm:t>
        <a:bodyPr/>
        <a:lstStyle/>
        <a:p>
          <a:endParaRPr lang="zh-TW" altLang="en-US"/>
        </a:p>
      </dgm:t>
    </dgm:pt>
    <dgm:pt modelId="{F5536F79-6EC4-45BF-9F53-7AC5305C6417}" type="pres">
      <dgm:prSet presAssocID="{AC2EBE06-139A-46D5-8693-55013DD13A71}" presName="level3hierChild" presStyleCnt="0"/>
      <dgm:spPr/>
    </dgm:pt>
    <dgm:pt modelId="{F34884EF-5DEF-418E-A48F-435A58370D46}" type="pres">
      <dgm:prSet presAssocID="{A4FE041A-BAF5-4270-AB11-97EBFB235397}" presName="conn2-1" presStyleLbl="parChTrans1D2" presStyleIdx="1" presStyleCnt="2"/>
      <dgm:spPr/>
      <dgm:t>
        <a:bodyPr/>
        <a:lstStyle/>
        <a:p>
          <a:endParaRPr lang="zh-TW" altLang="en-US"/>
        </a:p>
      </dgm:t>
    </dgm:pt>
    <dgm:pt modelId="{9C087C38-6685-40A6-9C93-1A15ACC802C9}" type="pres">
      <dgm:prSet presAssocID="{A4FE041A-BAF5-4270-AB11-97EBFB235397}" presName="connTx" presStyleLbl="parChTrans1D2" presStyleIdx="1" presStyleCnt="2"/>
      <dgm:spPr/>
      <dgm:t>
        <a:bodyPr/>
        <a:lstStyle/>
        <a:p>
          <a:endParaRPr lang="zh-TW" altLang="en-US"/>
        </a:p>
      </dgm:t>
    </dgm:pt>
    <dgm:pt modelId="{9569855F-5924-44C3-85FC-48E849605001}" type="pres">
      <dgm:prSet presAssocID="{7AA701E9-9351-43BC-82A9-D5ED3082C3E4}" presName="root2" presStyleCnt="0"/>
      <dgm:spPr/>
    </dgm:pt>
    <dgm:pt modelId="{95C0A4FE-3975-4608-AE4B-5F5373416AFB}" type="pres">
      <dgm:prSet presAssocID="{7AA701E9-9351-43BC-82A9-D5ED3082C3E4}" presName="LevelTwoTextNode" presStyleLbl="node2" presStyleIdx="1" presStyleCnt="2">
        <dgm:presLayoutVars>
          <dgm:chPref val="3"/>
        </dgm:presLayoutVars>
      </dgm:prSet>
      <dgm:spPr/>
      <dgm:t>
        <a:bodyPr/>
        <a:lstStyle/>
        <a:p>
          <a:endParaRPr lang="zh-TW" altLang="en-US"/>
        </a:p>
      </dgm:t>
    </dgm:pt>
    <dgm:pt modelId="{88334D68-10C4-464C-AF68-AF69612AEE15}" type="pres">
      <dgm:prSet presAssocID="{7AA701E9-9351-43BC-82A9-D5ED3082C3E4}" presName="level3hierChild" presStyleCnt="0"/>
      <dgm:spPr/>
    </dgm:pt>
  </dgm:ptLst>
  <dgm:cxnLst>
    <dgm:cxn modelId="{D7C1D203-683A-4FD3-AEF4-0EABBB4D55E9}" srcId="{D454A5AD-F194-4793-A6BB-01E023C4DA80}" destId="{1AE9FF2D-9410-4552-B14B-C7F7EAAB7333}" srcOrd="0" destOrd="0" parTransId="{6CF50F67-6358-4ECF-95B0-6C94EC1E790C}" sibTransId="{6BECC8C8-F3F1-4252-8530-BF1460C8F72F}"/>
    <dgm:cxn modelId="{45149EEB-CDD8-4832-8EA5-C4BCA7DD6AE8}" srcId="{1AE9FF2D-9410-4552-B14B-C7F7EAAB7333}" destId="{AC2EBE06-139A-46D5-8693-55013DD13A71}" srcOrd="0" destOrd="0" parTransId="{22ACAAA2-A6D8-46D3-B54B-753CF94AB35F}" sibTransId="{E5B86CAB-6CE5-4E34-83FF-BB326C7C68C2}"/>
    <dgm:cxn modelId="{E45B639E-CCE9-4CE9-AE6A-74A921C8DBBE}" type="presOf" srcId="{A4FE041A-BAF5-4270-AB11-97EBFB235397}" destId="{9C087C38-6685-40A6-9C93-1A15ACC802C9}" srcOrd="1" destOrd="0" presId="urn:microsoft.com/office/officeart/2005/8/layout/hierarchy2"/>
    <dgm:cxn modelId="{67AFFA34-4054-4036-BD3C-CA8FE9FA4B24}" type="presOf" srcId="{7AA701E9-9351-43BC-82A9-D5ED3082C3E4}" destId="{95C0A4FE-3975-4608-AE4B-5F5373416AFB}" srcOrd="0" destOrd="0" presId="urn:microsoft.com/office/officeart/2005/8/layout/hierarchy2"/>
    <dgm:cxn modelId="{5D4434F0-009C-4A5F-8112-0E9398C43805}" type="presOf" srcId="{A4FE041A-BAF5-4270-AB11-97EBFB235397}" destId="{F34884EF-5DEF-418E-A48F-435A58370D46}" srcOrd="0" destOrd="0" presId="urn:microsoft.com/office/officeart/2005/8/layout/hierarchy2"/>
    <dgm:cxn modelId="{ACFE9513-C18D-4B29-BA36-1F6216EE3846}" type="presOf" srcId="{22ACAAA2-A6D8-46D3-B54B-753CF94AB35F}" destId="{D5988E79-75FF-47F4-8C74-1DA2AB80C841}" srcOrd="0" destOrd="0" presId="urn:microsoft.com/office/officeart/2005/8/layout/hierarchy2"/>
    <dgm:cxn modelId="{E1E3E68B-E4CD-4435-93E6-5A6261CDAA28}" srcId="{1AE9FF2D-9410-4552-B14B-C7F7EAAB7333}" destId="{7AA701E9-9351-43BC-82A9-D5ED3082C3E4}" srcOrd="1" destOrd="0" parTransId="{A4FE041A-BAF5-4270-AB11-97EBFB235397}" sibTransId="{CFC37C5B-B678-45B4-9542-E540F8894410}"/>
    <dgm:cxn modelId="{FBBF4EF5-C3E0-41D4-B5CB-25A64FEF3CF9}" type="presOf" srcId="{1AE9FF2D-9410-4552-B14B-C7F7EAAB7333}" destId="{EFDDE739-077E-455C-8A8D-BFF69F146802}" srcOrd="0" destOrd="0" presId="urn:microsoft.com/office/officeart/2005/8/layout/hierarchy2"/>
    <dgm:cxn modelId="{1F3BA360-AE46-4EA1-9610-80BFCDB3958C}" type="presOf" srcId="{D454A5AD-F194-4793-A6BB-01E023C4DA80}" destId="{9D2772F6-6BFB-49B6-BEF6-9987D515DB3D}" srcOrd="0" destOrd="0" presId="urn:microsoft.com/office/officeart/2005/8/layout/hierarchy2"/>
    <dgm:cxn modelId="{2273D284-F1C0-4A76-BCCC-82FBD521F9D9}" type="presOf" srcId="{AC2EBE06-139A-46D5-8693-55013DD13A71}" destId="{452D3875-AF6E-48EB-9EA4-DE6A4799948B}" srcOrd="0" destOrd="0" presId="urn:microsoft.com/office/officeart/2005/8/layout/hierarchy2"/>
    <dgm:cxn modelId="{ED99BABD-A3AB-4081-BD78-BFFF81AA73BF}" type="presOf" srcId="{22ACAAA2-A6D8-46D3-B54B-753CF94AB35F}" destId="{2CA28B43-E3A4-4217-A552-4A069A75922F}" srcOrd="1" destOrd="0" presId="urn:microsoft.com/office/officeart/2005/8/layout/hierarchy2"/>
    <dgm:cxn modelId="{5CAA5231-A0CE-4873-BDD3-225788354E89}" type="presParOf" srcId="{9D2772F6-6BFB-49B6-BEF6-9987D515DB3D}" destId="{FE69F89D-9A94-4C8C-A6CE-4388868BE7BB}" srcOrd="0" destOrd="0" presId="urn:microsoft.com/office/officeart/2005/8/layout/hierarchy2"/>
    <dgm:cxn modelId="{E0D7D176-E4C7-4760-841B-39E564483F3B}" type="presParOf" srcId="{FE69F89D-9A94-4C8C-A6CE-4388868BE7BB}" destId="{EFDDE739-077E-455C-8A8D-BFF69F146802}" srcOrd="0" destOrd="0" presId="urn:microsoft.com/office/officeart/2005/8/layout/hierarchy2"/>
    <dgm:cxn modelId="{E37C18D7-BB42-4A6B-A37C-CA83D14AAAEA}" type="presParOf" srcId="{FE69F89D-9A94-4C8C-A6CE-4388868BE7BB}" destId="{86D73AE6-547D-47C6-BD7A-7847F0D6FECF}" srcOrd="1" destOrd="0" presId="urn:microsoft.com/office/officeart/2005/8/layout/hierarchy2"/>
    <dgm:cxn modelId="{96A86B8A-A3F0-493D-8399-7B78FE904749}" type="presParOf" srcId="{86D73AE6-547D-47C6-BD7A-7847F0D6FECF}" destId="{D5988E79-75FF-47F4-8C74-1DA2AB80C841}" srcOrd="0" destOrd="0" presId="urn:microsoft.com/office/officeart/2005/8/layout/hierarchy2"/>
    <dgm:cxn modelId="{52C4AD33-C47D-4CCE-BF92-D5E4D932260A}" type="presParOf" srcId="{D5988E79-75FF-47F4-8C74-1DA2AB80C841}" destId="{2CA28B43-E3A4-4217-A552-4A069A75922F}" srcOrd="0" destOrd="0" presId="urn:microsoft.com/office/officeart/2005/8/layout/hierarchy2"/>
    <dgm:cxn modelId="{9859A6B5-401F-4E6B-85C8-1805834A5A1D}" type="presParOf" srcId="{86D73AE6-547D-47C6-BD7A-7847F0D6FECF}" destId="{52A5AFCD-60D4-4E1A-A3B6-CB6AC29DE5B3}" srcOrd="1" destOrd="0" presId="urn:microsoft.com/office/officeart/2005/8/layout/hierarchy2"/>
    <dgm:cxn modelId="{DF418A35-29AA-47C2-BC05-592EEDB55FF7}" type="presParOf" srcId="{52A5AFCD-60D4-4E1A-A3B6-CB6AC29DE5B3}" destId="{452D3875-AF6E-48EB-9EA4-DE6A4799948B}" srcOrd="0" destOrd="0" presId="urn:microsoft.com/office/officeart/2005/8/layout/hierarchy2"/>
    <dgm:cxn modelId="{07B46C61-8CD8-4520-919C-C2BDC52E690F}" type="presParOf" srcId="{52A5AFCD-60D4-4E1A-A3B6-CB6AC29DE5B3}" destId="{F5536F79-6EC4-45BF-9F53-7AC5305C6417}" srcOrd="1" destOrd="0" presId="urn:microsoft.com/office/officeart/2005/8/layout/hierarchy2"/>
    <dgm:cxn modelId="{005A8B58-BB41-4B09-AFDB-6FA8CF7A9D7E}" type="presParOf" srcId="{86D73AE6-547D-47C6-BD7A-7847F0D6FECF}" destId="{F34884EF-5DEF-418E-A48F-435A58370D46}" srcOrd="2" destOrd="0" presId="urn:microsoft.com/office/officeart/2005/8/layout/hierarchy2"/>
    <dgm:cxn modelId="{621A0BF6-1F55-47DF-975A-49DC90FF43B6}" type="presParOf" srcId="{F34884EF-5DEF-418E-A48F-435A58370D46}" destId="{9C087C38-6685-40A6-9C93-1A15ACC802C9}" srcOrd="0" destOrd="0" presId="urn:microsoft.com/office/officeart/2005/8/layout/hierarchy2"/>
    <dgm:cxn modelId="{28C1670E-1782-48F1-AB91-959C3060B206}" type="presParOf" srcId="{86D73AE6-547D-47C6-BD7A-7847F0D6FECF}" destId="{9569855F-5924-44C3-85FC-48E849605001}" srcOrd="3" destOrd="0" presId="urn:microsoft.com/office/officeart/2005/8/layout/hierarchy2"/>
    <dgm:cxn modelId="{A0312F4F-97BD-4FC9-AC09-2D7F9DBCFB90}" type="presParOf" srcId="{9569855F-5924-44C3-85FC-48E849605001}" destId="{95C0A4FE-3975-4608-AE4B-5F5373416AFB}" srcOrd="0" destOrd="0" presId="urn:microsoft.com/office/officeart/2005/8/layout/hierarchy2"/>
    <dgm:cxn modelId="{37AF9B74-A5CB-47FA-8F23-60C6A6E7AB1D}" type="presParOf" srcId="{9569855F-5924-44C3-85FC-48E849605001}" destId="{88334D68-10C4-464C-AF68-AF69612AEE1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454A5AD-F194-4793-A6BB-01E023C4DA80}"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zh-TW" altLang="en-US"/>
        </a:p>
      </dgm:t>
    </dgm:pt>
    <dgm:pt modelId="{1AE9FF2D-9410-4552-B14B-C7F7EAAB7333}">
      <dgm:prSet phldrT="[文字]"/>
      <dgm:spPr/>
      <dgm:t>
        <a:bodyPr/>
        <a:lstStyle/>
        <a:p>
          <a:r>
            <a:rPr lang="zh-TW" altLang="en-US" b="1" dirty="0" smtClean="0">
              <a:latin typeface="+mj-ea"/>
              <a:ea typeface="+mj-ea"/>
            </a:rPr>
            <a:t>訂立開口契約之目的</a:t>
          </a:r>
          <a:endParaRPr lang="zh-TW" altLang="en-US" b="1" dirty="0">
            <a:latin typeface="+mj-ea"/>
            <a:ea typeface="+mj-ea"/>
          </a:endParaRPr>
        </a:p>
      </dgm:t>
    </dgm:pt>
    <dgm:pt modelId="{6CF50F67-6358-4ECF-95B0-6C94EC1E790C}" type="parTrans" cxnId="{D7C1D203-683A-4FD3-AEF4-0EABBB4D55E9}">
      <dgm:prSet/>
      <dgm:spPr/>
      <dgm:t>
        <a:bodyPr/>
        <a:lstStyle/>
        <a:p>
          <a:endParaRPr lang="zh-TW" altLang="en-US" b="1">
            <a:latin typeface="+mj-ea"/>
            <a:ea typeface="+mj-ea"/>
          </a:endParaRPr>
        </a:p>
      </dgm:t>
    </dgm:pt>
    <dgm:pt modelId="{6BECC8C8-F3F1-4252-8530-BF1460C8F72F}" type="sibTrans" cxnId="{D7C1D203-683A-4FD3-AEF4-0EABBB4D55E9}">
      <dgm:prSet/>
      <dgm:spPr/>
      <dgm:t>
        <a:bodyPr/>
        <a:lstStyle/>
        <a:p>
          <a:endParaRPr lang="zh-TW" altLang="en-US" b="1">
            <a:latin typeface="+mj-ea"/>
            <a:ea typeface="+mj-ea"/>
          </a:endParaRPr>
        </a:p>
      </dgm:t>
    </dgm:pt>
    <dgm:pt modelId="{AC2EBE06-139A-46D5-8693-55013DD13A71}">
      <dgm:prSet phldrT="[文字]"/>
      <dgm:spPr/>
      <dgm:t>
        <a:bodyPr/>
        <a:lstStyle/>
        <a:p>
          <a:r>
            <a:rPr lang="zh-TW" altLang="en-US" b="1" dirty="0" smtClean="0">
              <a:latin typeface="+mj-ea"/>
              <a:ea typeface="+mj-ea"/>
            </a:rPr>
            <a:t>節省經費？</a:t>
          </a:r>
          <a:endParaRPr lang="zh-TW" altLang="en-US" b="1" dirty="0">
            <a:latin typeface="+mj-ea"/>
            <a:ea typeface="+mj-ea"/>
          </a:endParaRPr>
        </a:p>
      </dgm:t>
    </dgm:pt>
    <dgm:pt modelId="{22ACAAA2-A6D8-46D3-B54B-753CF94AB35F}" type="parTrans" cxnId="{45149EEB-CDD8-4832-8EA5-C4BCA7DD6AE8}">
      <dgm:prSet/>
      <dgm:spPr/>
      <dgm:t>
        <a:bodyPr/>
        <a:lstStyle/>
        <a:p>
          <a:endParaRPr lang="zh-TW" altLang="en-US" b="1">
            <a:latin typeface="+mj-ea"/>
            <a:ea typeface="+mj-ea"/>
          </a:endParaRPr>
        </a:p>
      </dgm:t>
    </dgm:pt>
    <dgm:pt modelId="{E5B86CAB-6CE5-4E34-83FF-BB326C7C68C2}" type="sibTrans" cxnId="{45149EEB-CDD8-4832-8EA5-C4BCA7DD6AE8}">
      <dgm:prSet/>
      <dgm:spPr/>
      <dgm:t>
        <a:bodyPr/>
        <a:lstStyle/>
        <a:p>
          <a:endParaRPr lang="zh-TW" altLang="en-US" b="1">
            <a:latin typeface="+mj-ea"/>
            <a:ea typeface="+mj-ea"/>
          </a:endParaRPr>
        </a:p>
      </dgm:t>
    </dgm:pt>
    <dgm:pt modelId="{7AA701E9-9351-43BC-82A9-D5ED3082C3E4}">
      <dgm:prSet phldrT="[文字]"/>
      <dgm:spPr/>
      <dgm:t>
        <a:bodyPr/>
        <a:lstStyle/>
        <a:p>
          <a:r>
            <a:rPr lang="zh-TW" altLang="en-US" b="1" dirty="0" smtClean="0">
              <a:latin typeface="+mj-ea"/>
              <a:ea typeface="+mj-ea"/>
            </a:rPr>
            <a:t>加速執行速度？</a:t>
          </a:r>
          <a:endParaRPr lang="zh-TW" altLang="en-US" b="1" dirty="0">
            <a:latin typeface="+mj-ea"/>
            <a:ea typeface="+mj-ea"/>
          </a:endParaRPr>
        </a:p>
      </dgm:t>
    </dgm:pt>
    <dgm:pt modelId="{A4FE041A-BAF5-4270-AB11-97EBFB235397}" type="parTrans" cxnId="{E1E3E68B-E4CD-4435-93E6-5A6261CDAA28}">
      <dgm:prSet/>
      <dgm:spPr/>
      <dgm:t>
        <a:bodyPr/>
        <a:lstStyle/>
        <a:p>
          <a:endParaRPr lang="zh-TW" altLang="en-US" b="1">
            <a:latin typeface="+mj-ea"/>
            <a:ea typeface="+mj-ea"/>
          </a:endParaRPr>
        </a:p>
      </dgm:t>
    </dgm:pt>
    <dgm:pt modelId="{CFC37C5B-B678-45B4-9542-E540F8894410}" type="sibTrans" cxnId="{E1E3E68B-E4CD-4435-93E6-5A6261CDAA28}">
      <dgm:prSet/>
      <dgm:spPr/>
      <dgm:t>
        <a:bodyPr/>
        <a:lstStyle/>
        <a:p>
          <a:endParaRPr lang="zh-TW" altLang="en-US" b="1">
            <a:latin typeface="+mj-ea"/>
            <a:ea typeface="+mj-ea"/>
          </a:endParaRPr>
        </a:p>
      </dgm:t>
    </dgm:pt>
    <dgm:pt modelId="{9D2772F6-6BFB-49B6-BEF6-9987D515DB3D}" type="pres">
      <dgm:prSet presAssocID="{D454A5AD-F194-4793-A6BB-01E023C4DA80}" presName="diagram" presStyleCnt="0">
        <dgm:presLayoutVars>
          <dgm:chPref val="1"/>
          <dgm:dir/>
          <dgm:animOne val="branch"/>
          <dgm:animLvl val="lvl"/>
          <dgm:resizeHandles val="exact"/>
        </dgm:presLayoutVars>
      </dgm:prSet>
      <dgm:spPr/>
      <dgm:t>
        <a:bodyPr/>
        <a:lstStyle/>
        <a:p>
          <a:endParaRPr lang="zh-TW" altLang="en-US"/>
        </a:p>
      </dgm:t>
    </dgm:pt>
    <dgm:pt modelId="{FE69F89D-9A94-4C8C-A6CE-4388868BE7BB}" type="pres">
      <dgm:prSet presAssocID="{1AE9FF2D-9410-4552-B14B-C7F7EAAB7333}" presName="root1" presStyleCnt="0"/>
      <dgm:spPr/>
    </dgm:pt>
    <dgm:pt modelId="{EFDDE739-077E-455C-8A8D-BFF69F146802}" type="pres">
      <dgm:prSet presAssocID="{1AE9FF2D-9410-4552-B14B-C7F7EAAB7333}" presName="LevelOneTextNode" presStyleLbl="node0" presStyleIdx="0" presStyleCnt="1">
        <dgm:presLayoutVars>
          <dgm:chPref val="3"/>
        </dgm:presLayoutVars>
      </dgm:prSet>
      <dgm:spPr/>
      <dgm:t>
        <a:bodyPr/>
        <a:lstStyle/>
        <a:p>
          <a:endParaRPr lang="zh-TW" altLang="en-US"/>
        </a:p>
      </dgm:t>
    </dgm:pt>
    <dgm:pt modelId="{86D73AE6-547D-47C6-BD7A-7847F0D6FECF}" type="pres">
      <dgm:prSet presAssocID="{1AE9FF2D-9410-4552-B14B-C7F7EAAB7333}" presName="level2hierChild" presStyleCnt="0"/>
      <dgm:spPr/>
    </dgm:pt>
    <dgm:pt modelId="{D5988E79-75FF-47F4-8C74-1DA2AB80C841}" type="pres">
      <dgm:prSet presAssocID="{22ACAAA2-A6D8-46D3-B54B-753CF94AB35F}" presName="conn2-1" presStyleLbl="parChTrans1D2" presStyleIdx="0" presStyleCnt="2"/>
      <dgm:spPr/>
      <dgm:t>
        <a:bodyPr/>
        <a:lstStyle/>
        <a:p>
          <a:endParaRPr lang="zh-TW" altLang="en-US"/>
        </a:p>
      </dgm:t>
    </dgm:pt>
    <dgm:pt modelId="{2CA28B43-E3A4-4217-A552-4A069A75922F}" type="pres">
      <dgm:prSet presAssocID="{22ACAAA2-A6D8-46D3-B54B-753CF94AB35F}" presName="connTx" presStyleLbl="parChTrans1D2" presStyleIdx="0" presStyleCnt="2"/>
      <dgm:spPr/>
      <dgm:t>
        <a:bodyPr/>
        <a:lstStyle/>
        <a:p>
          <a:endParaRPr lang="zh-TW" altLang="en-US"/>
        </a:p>
      </dgm:t>
    </dgm:pt>
    <dgm:pt modelId="{52A5AFCD-60D4-4E1A-A3B6-CB6AC29DE5B3}" type="pres">
      <dgm:prSet presAssocID="{AC2EBE06-139A-46D5-8693-55013DD13A71}" presName="root2" presStyleCnt="0"/>
      <dgm:spPr/>
    </dgm:pt>
    <dgm:pt modelId="{452D3875-AF6E-48EB-9EA4-DE6A4799948B}" type="pres">
      <dgm:prSet presAssocID="{AC2EBE06-139A-46D5-8693-55013DD13A71}" presName="LevelTwoTextNode" presStyleLbl="node2" presStyleIdx="0" presStyleCnt="2">
        <dgm:presLayoutVars>
          <dgm:chPref val="3"/>
        </dgm:presLayoutVars>
      </dgm:prSet>
      <dgm:spPr/>
      <dgm:t>
        <a:bodyPr/>
        <a:lstStyle/>
        <a:p>
          <a:endParaRPr lang="zh-TW" altLang="en-US"/>
        </a:p>
      </dgm:t>
    </dgm:pt>
    <dgm:pt modelId="{F5536F79-6EC4-45BF-9F53-7AC5305C6417}" type="pres">
      <dgm:prSet presAssocID="{AC2EBE06-139A-46D5-8693-55013DD13A71}" presName="level3hierChild" presStyleCnt="0"/>
      <dgm:spPr/>
    </dgm:pt>
    <dgm:pt modelId="{F34884EF-5DEF-418E-A48F-435A58370D46}" type="pres">
      <dgm:prSet presAssocID="{A4FE041A-BAF5-4270-AB11-97EBFB235397}" presName="conn2-1" presStyleLbl="parChTrans1D2" presStyleIdx="1" presStyleCnt="2"/>
      <dgm:spPr/>
      <dgm:t>
        <a:bodyPr/>
        <a:lstStyle/>
        <a:p>
          <a:endParaRPr lang="zh-TW" altLang="en-US"/>
        </a:p>
      </dgm:t>
    </dgm:pt>
    <dgm:pt modelId="{9C087C38-6685-40A6-9C93-1A15ACC802C9}" type="pres">
      <dgm:prSet presAssocID="{A4FE041A-BAF5-4270-AB11-97EBFB235397}" presName="connTx" presStyleLbl="parChTrans1D2" presStyleIdx="1" presStyleCnt="2"/>
      <dgm:spPr/>
      <dgm:t>
        <a:bodyPr/>
        <a:lstStyle/>
        <a:p>
          <a:endParaRPr lang="zh-TW" altLang="en-US"/>
        </a:p>
      </dgm:t>
    </dgm:pt>
    <dgm:pt modelId="{9569855F-5924-44C3-85FC-48E849605001}" type="pres">
      <dgm:prSet presAssocID="{7AA701E9-9351-43BC-82A9-D5ED3082C3E4}" presName="root2" presStyleCnt="0"/>
      <dgm:spPr/>
    </dgm:pt>
    <dgm:pt modelId="{95C0A4FE-3975-4608-AE4B-5F5373416AFB}" type="pres">
      <dgm:prSet presAssocID="{7AA701E9-9351-43BC-82A9-D5ED3082C3E4}" presName="LevelTwoTextNode" presStyleLbl="node2" presStyleIdx="1" presStyleCnt="2">
        <dgm:presLayoutVars>
          <dgm:chPref val="3"/>
        </dgm:presLayoutVars>
      </dgm:prSet>
      <dgm:spPr/>
      <dgm:t>
        <a:bodyPr/>
        <a:lstStyle/>
        <a:p>
          <a:endParaRPr lang="zh-TW" altLang="en-US"/>
        </a:p>
      </dgm:t>
    </dgm:pt>
    <dgm:pt modelId="{88334D68-10C4-464C-AF68-AF69612AEE15}" type="pres">
      <dgm:prSet presAssocID="{7AA701E9-9351-43BC-82A9-D5ED3082C3E4}" presName="level3hierChild" presStyleCnt="0"/>
      <dgm:spPr/>
    </dgm:pt>
  </dgm:ptLst>
  <dgm:cxnLst>
    <dgm:cxn modelId="{5590EF9A-A9FB-4E35-816A-689FA1A3285F}" type="presOf" srcId="{AC2EBE06-139A-46D5-8693-55013DD13A71}" destId="{452D3875-AF6E-48EB-9EA4-DE6A4799948B}" srcOrd="0" destOrd="0" presId="urn:microsoft.com/office/officeart/2005/8/layout/hierarchy2"/>
    <dgm:cxn modelId="{45149EEB-CDD8-4832-8EA5-C4BCA7DD6AE8}" srcId="{1AE9FF2D-9410-4552-B14B-C7F7EAAB7333}" destId="{AC2EBE06-139A-46D5-8693-55013DD13A71}" srcOrd="0" destOrd="0" parTransId="{22ACAAA2-A6D8-46D3-B54B-753CF94AB35F}" sibTransId="{E5B86CAB-6CE5-4E34-83FF-BB326C7C68C2}"/>
    <dgm:cxn modelId="{D7C1D203-683A-4FD3-AEF4-0EABBB4D55E9}" srcId="{D454A5AD-F194-4793-A6BB-01E023C4DA80}" destId="{1AE9FF2D-9410-4552-B14B-C7F7EAAB7333}" srcOrd="0" destOrd="0" parTransId="{6CF50F67-6358-4ECF-95B0-6C94EC1E790C}" sibTransId="{6BECC8C8-F3F1-4252-8530-BF1460C8F72F}"/>
    <dgm:cxn modelId="{06ADEB64-FE06-42D8-931A-77EA45EE14AF}" type="presOf" srcId="{D454A5AD-F194-4793-A6BB-01E023C4DA80}" destId="{9D2772F6-6BFB-49B6-BEF6-9987D515DB3D}" srcOrd="0" destOrd="0" presId="urn:microsoft.com/office/officeart/2005/8/layout/hierarchy2"/>
    <dgm:cxn modelId="{3ADAEB4F-284D-4FF2-93AC-A3AFA4819C30}" type="presOf" srcId="{22ACAAA2-A6D8-46D3-B54B-753CF94AB35F}" destId="{2CA28B43-E3A4-4217-A552-4A069A75922F}" srcOrd="1" destOrd="0" presId="urn:microsoft.com/office/officeart/2005/8/layout/hierarchy2"/>
    <dgm:cxn modelId="{CED9CB5A-D56D-41CA-91D9-A5595FE191F5}" type="presOf" srcId="{7AA701E9-9351-43BC-82A9-D5ED3082C3E4}" destId="{95C0A4FE-3975-4608-AE4B-5F5373416AFB}" srcOrd="0" destOrd="0" presId="urn:microsoft.com/office/officeart/2005/8/layout/hierarchy2"/>
    <dgm:cxn modelId="{F1C5759D-C6E7-410E-B673-36B4D15EF6B8}" type="presOf" srcId="{A4FE041A-BAF5-4270-AB11-97EBFB235397}" destId="{F34884EF-5DEF-418E-A48F-435A58370D46}" srcOrd="0" destOrd="0" presId="urn:microsoft.com/office/officeart/2005/8/layout/hierarchy2"/>
    <dgm:cxn modelId="{94D04A67-CFA5-4B24-8757-2098833C1508}" type="presOf" srcId="{1AE9FF2D-9410-4552-B14B-C7F7EAAB7333}" destId="{EFDDE739-077E-455C-8A8D-BFF69F146802}" srcOrd="0" destOrd="0" presId="urn:microsoft.com/office/officeart/2005/8/layout/hierarchy2"/>
    <dgm:cxn modelId="{E1E3E68B-E4CD-4435-93E6-5A6261CDAA28}" srcId="{1AE9FF2D-9410-4552-B14B-C7F7EAAB7333}" destId="{7AA701E9-9351-43BC-82A9-D5ED3082C3E4}" srcOrd="1" destOrd="0" parTransId="{A4FE041A-BAF5-4270-AB11-97EBFB235397}" sibTransId="{CFC37C5B-B678-45B4-9542-E540F8894410}"/>
    <dgm:cxn modelId="{AD4C13F9-60BC-4117-89E5-F8AAEC7A3118}" type="presOf" srcId="{A4FE041A-BAF5-4270-AB11-97EBFB235397}" destId="{9C087C38-6685-40A6-9C93-1A15ACC802C9}" srcOrd="1" destOrd="0" presId="urn:microsoft.com/office/officeart/2005/8/layout/hierarchy2"/>
    <dgm:cxn modelId="{8BCB085E-8F63-4EF9-978A-630EDA983BB4}" type="presOf" srcId="{22ACAAA2-A6D8-46D3-B54B-753CF94AB35F}" destId="{D5988E79-75FF-47F4-8C74-1DA2AB80C841}" srcOrd="0" destOrd="0" presId="urn:microsoft.com/office/officeart/2005/8/layout/hierarchy2"/>
    <dgm:cxn modelId="{FD913F59-3C06-4EA8-8B74-95DCC2310410}" type="presParOf" srcId="{9D2772F6-6BFB-49B6-BEF6-9987D515DB3D}" destId="{FE69F89D-9A94-4C8C-A6CE-4388868BE7BB}" srcOrd="0" destOrd="0" presId="urn:microsoft.com/office/officeart/2005/8/layout/hierarchy2"/>
    <dgm:cxn modelId="{F32EBDEB-92F1-4565-B1BC-30899A5EA3B3}" type="presParOf" srcId="{FE69F89D-9A94-4C8C-A6CE-4388868BE7BB}" destId="{EFDDE739-077E-455C-8A8D-BFF69F146802}" srcOrd="0" destOrd="0" presId="urn:microsoft.com/office/officeart/2005/8/layout/hierarchy2"/>
    <dgm:cxn modelId="{2F771B77-9760-4468-AD1F-F1A44AEE3580}" type="presParOf" srcId="{FE69F89D-9A94-4C8C-A6CE-4388868BE7BB}" destId="{86D73AE6-547D-47C6-BD7A-7847F0D6FECF}" srcOrd="1" destOrd="0" presId="urn:microsoft.com/office/officeart/2005/8/layout/hierarchy2"/>
    <dgm:cxn modelId="{16D0BA00-A04B-4271-9B29-8C10649D03B8}" type="presParOf" srcId="{86D73AE6-547D-47C6-BD7A-7847F0D6FECF}" destId="{D5988E79-75FF-47F4-8C74-1DA2AB80C841}" srcOrd="0" destOrd="0" presId="urn:microsoft.com/office/officeart/2005/8/layout/hierarchy2"/>
    <dgm:cxn modelId="{B43EF195-E3D6-44F1-8F42-8C970E96FD20}" type="presParOf" srcId="{D5988E79-75FF-47F4-8C74-1DA2AB80C841}" destId="{2CA28B43-E3A4-4217-A552-4A069A75922F}" srcOrd="0" destOrd="0" presId="urn:microsoft.com/office/officeart/2005/8/layout/hierarchy2"/>
    <dgm:cxn modelId="{59E3F92A-A431-4229-876E-BCDC65A43393}" type="presParOf" srcId="{86D73AE6-547D-47C6-BD7A-7847F0D6FECF}" destId="{52A5AFCD-60D4-4E1A-A3B6-CB6AC29DE5B3}" srcOrd="1" destOrd="0" presId="urn:microsoft.com/office/officeart/2005/8/layout/hierarchy2"/>
    <dgm:cxn modelId="{C04E5BAC-C0B6-4A0E-9A61-0E69D47D9F52}" type="presParOf" srcId="{52A5AFCD-60D4-4E1A-A3B6-CB6AC29DE5B3}" destId="{452D3875-AF6E-48EB-9EA4-DE6A4799948B}" srcOrd="0" destOrd="0" presId="urn:microsoft.com/office/officeart/2005/8/layout/hierarchy2"/>
    <dgm:cxn modelId="{9C72E898-2BC0-4894-92E3-71777E5AA3EC}" type="presParOf" srcId="{52A5AFCD-60D4-4E1A-A3B6-CB6AC29DE5B3}" destId="{F5536F79-6EC4-45BF-9F53-7AC5305C6417}" srcOrd="1" destOrd="0" presId="urn:microsoft.com/office/officeart/2005/8/layout/hierarchy2"/>
    <dgm:cxn modelId="{8E972B5D-484B-4869-BBAC-794BC5E8167C}" type="presParOf" srcId="{86D73AE6-547D-47C6-BD7A-7847F0D6FECF}" destId="{F34884EF-5DEF-418E-A48F-435A58370D46}" srcOrd="2" destOrd="0" presId="urn:microsoft.com/office/officeart/2005/8/layout/hierarchy2"/>
    <dgm:cxn modelId="{95056F83-0F06-4666-A916-B6B7169D12B4}" type="presParOf" srcId="{F34884EF-5DEF-418E-A48F-435A58370D46}" destId="{9C087C38-6685-40A6-9C93-1A15ACC802C9}" srcOrd="0" destOrd="0" presId="urn:microsoft.com/office/officeart/2005/8/layout/hierarchy2"/>
    <dgm:cxn modelId="{8202CCCE-9969-4F09-91D3-DA7325A0F592}" type="presParOf" srcId="{86D73AE6-547D-47C6-BD7A-7847F0D6FECF}" destId="{9569855F-5924-44C3-85FC-48E849605001}" srcOrd="3" destOrd="0" presId="urn:microsoft.com/office/officeart/2005/8/layout/hierarchy2"/>
    <dgm:cxn modelId="{5A9849F7-4318-4266-AB9D-4CC4FCF5539E}" type="presParOf" srcId="{9569855F-5924-44C3-85FC-48E849605001}" destId="{95C0A4FE-3975-4608-AE4B-5F5373416AFB}" srcOrd="0" destOrd="0" presId="urn:microsoft.com/office/officeart/2005/8/layout/hierarchy2"/>
    <dgm:cxn modelId="{18BABBCF-CD4E-4048-8179-E34393D1AE5E}" type="presParOf" srcId="{9569855F-5924-44C3-85FC-48E849605001}" destId="{88334D68-10C4-464C-AF68-AF69612AEE15}"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DD27299-5CBB-4434-8EBF-3BF83A7C4B71}"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zh-TW" altLang="en-US"/>
        </a:p>
      </dgm:t>
    </dgm:pt>
    <dgm:pt modelId="{1DB998FF-D70D-42C2-ADB6-159E8840D99C}">
      <dgm:prSet phldrT="[文字]"/>
      <dgm:spPr/>
      <dgm:t>
        <a:bodyPr/>
        <a:lstStyle/>
        <a:p>
          <a:r>
            <a:rPr lang="zh-TW" altLang="en-US" b="1" dirty="0" smtClean="0">
              <a:latin typeface="+mj-ea"/>
              <a:ea typeface="+mj-ea"/>
            </a:rPr>
            <a:t>開口契約履約期限</a:t>
          </a:r>
          <a:endParaRPr lang="zh-TW" altLang="en-US" b="1" dirty="0">
            <a:latin typeface="+mj-ea"/>
            <a:ea typeface="+mj-ea"/>
          </a:endParaRPr>
        </a:p>
      </dgm:t>
    </dgm:pt>
    <dgm:pt modelId="{EEFE3071-B01B-4FAC-BF37-9F59FAEC04A8}" type="parTrans" cxnId="{F6A363B0-AB7D-4EC8-9E5D-EE4F5EDAD15F}">
      <dgm:prSet/>
      <dgm:spPr/>
      <dgm:t>
        <a:bodyPr/>
        <a:lstStyle/>
        <a:p>
          <a:endParaRPr lang="zh-TW" altLang="en-US" b="1">
            <a:latin typeface="+mj-ea"/>
            <a:ea typeface="+mj-ea"/>
          </a:endParaRPr>
        </a:p>
      </dgm:t>
    </dgm:pt>
    <dgm:pt modelId="{9E823B6C-2646-4B47-8124-FD0F01964828}" type="sibTrans" cxnId="{F6A363B0-AB7D-4EC8-9E5D-EE4F5EDAD15F}">
      <dgm:prSet/>
      <dgm:spPr/>
      <dgm:t>
        <a:bodyPr/>
        <a:lstStyle/>
        <a:p>
          <a:endParaRPr lang="zh-TW" altLang="en-US" b="1">
            <a:latin typeface="+mj-ea"/>
            <a:ea typeface="+mj-ea"/>
          </a:endParaRPr>
        </a:p>
      </dgm:t>
    </dgm:pt>
    <dgm:pt modelId="{F7088EA2-C23F-4645-AA41-D4FADFAC9EF1}">
      <dgm:prSet phldrT="[文字]"/>
      <dgm:spPr/>
      <dgm:t>
        <a:bodyPr/>
        <a:lstStyle/>
        <a:p>
          <a:r>
            <a:rPr lang="zh-TW" altLang="en-US" b="1" dirty="0" smtClean="0">
              <a:latin typeface="+mj-ea"/>
              <a:ea typeface="+mj-ea"/>
            </a:rPr>
            <a:t>開口期限</a:t>
          </a:r>
          <a:r>
            <a:rPr lang="en-US" altLang="zh-TW" b="1" dirty="0" smtClean="0">
              <a:latin typeface="+mj-ea"/>
              <a:ea typeface="+mj-ea"/>
            </a:rPr>
            <a:t>(</a:t>
          </a:r>
          <a:r>
            <a:rPr lang="zh-TW" altLang="en-US" b="1" dirty="0" smtClean="0">
              <a:latin typeface="+mj-ea"/>
              <a:ea typeface="+mj-ea"/>
            </a:rPr>
            <a:t>下訂期限</a:t>
          </a:r>
          <a:r>
            <a:rPr lang="en-US" altLang="zh-TW" b="1" dirty="0" smtClean="0">
              <a:latin typeface="+mj-ea"/>
              <a:ea typeface="+mj-ea"/>
            </a:rPr>
            <a:t>)</a:t>
          </a:r>
          <a:endParaRPr lang="zh-TW" altLang="en-US" b="1" dirty="0">
            <a:latin typeface="+mj-ea"/>
            <a:ea typeface="+mj-ea"/>
          </a:endParaRPr>
        </a:p>
      </dgm:t>
    </dgm:pt>
    <dgm:pt modelId="{CE1315DB-5EFB-4F2F-BCE6-79F248CF7C8F}" type="parTrans" cxnId="{4C3BA752-C1B1-4C40-AF2F-D00BD277061C}">
      <dgm:prSet/>
      <dgm:spPr/>
      <dgm:t>
        <a:bodyPr/>
        <a:lstStyle/>
        <a:p>
          <a:endParaRPr lang="zh-TW" altLang="en-US" b="1">
            <a:latin typeface="+mj-ea"/>
            <a:ea typeface="+mj-ea"/>
          </a:endParaRPr>
        </a:p>
      </dgm:t>
    </dgm:pt>
    <dgm:pt modelId="{88F0D65C-6D2E-4F40-8563-F54597B57E21}" type="sibTrans" cxnId="{4C3BA752-C1B1-4C40-AF2F-D00BD277061C}">
      <dgm:prSet/>
      <dgm:spPr/>
      <dgm:t>
        <a:bodyPr/>
        <a:lstStyle/>
        <a:p>
          <a:endParaRPr lang="zh-TW" altLang="en-US" b="1">
            <a:latin typeface="+mj-ea"/>
            <a:ea typeface="+mj-ea"/>
          </a:endParaRPr>
        </a:p>
      </dgm:t>
    </dgm:pt>
    <dgm:pt modelId="{10A87ED7-F4B9-422A-9970-E52F7FFA4E36}">
      <dgm:prSet phldrT="[文字]"/>
      <dgm:spPr/>
      <dgm:t>
        <a:bodyPr/>
        <a:lstStyle/>
        <a:p>
          <a:r>
            <a:rPr lang="zh-TW" altLang="en-US" b="1" dirty="0" smtClean="0">
              <a:latin typeface="+mj-ea"/>
              <a:ea typeface="+mj-ea"/>
            </a:rPr>
            <a:t>時間到期</a:t>
          </a:r>
          <a:r>
            <a:rPr lang="en-US" altLang="zh-TW" b="1" dirty="0" smtClean="0">
              <a:latin typeface="+mj-ea"/>
              <a:ea typeface="+mj-ea"/>
            </a:rPr>
            <a:t>(</a:t>
          </a:r>
          <a:r>
            <a:rPr lang="zh-TW" altLang="en-US" b="1" dirty="0" smtClean="0">
              <a:latin typeface="+mj-ea"/>
              <a:ea typeface="+mj-ea"/>
            </a:rPr>
            <a:t>如</a:t>
          </a:r>
          <a:r>
            <a:rPr lang="en-US" altLang="zh-TW" b="1" dirty="0" smtClean="0">
              <a:latin typeface="+mj-ea"/>
              <a:ea typeface="+mj-ea"/>
            </a:rPr>
            <a:t>12/31)</a:t>
          </a:r>
          <a:endParaRPr lang="zh-TW" altLang="en-US" b="1" dirty="0">
            <a:latin typeface="+mj-ea"/>
            <a:ea typeface="+mj-ea"/>
          </a:endParaRPr>
        </a:p>
      </dgm:t>
    </dgm:pt>
    <dgm:pt modelId="{A853D61E-8A29-4607-AD9C-41FCE4BA4CD9}" type="parTrans" cxnId="{A7F834D5-E652-4053-83DD-62E2976B9627}">
      <dgm:prSet/>
      <dgm:spPr/>
      <dgm:t>
        <a:bodyPr/>
        <a:lstStyle/>
        <a:p>
          <a:endParaRPr lang="zh-TW" altLang="en-US" b="1">
            <a:latin typeface="+mj-ea"/>
            <a:ea typeface="+mj-ea"/>
          </a:endParaRPr>
        </a:p>
      </dgm:t>
    </dgm:pt>
    <dgm:pt modelId="{0EE8DBD7-FB10-47AE-AB9F-AAA58B32BB90}" type="sibTrans" cxnId="{A7F834D5-E652-4053-83DD-62E2976B9627}">
      <dgm:prSet/>
      <dgm:spPr/>
      <dgm:t>
        <a:bodyPr/>
        <a:lstStyle/>
        <a:p>
          <a:endParaRPr lang="zh-TW" altLang="en-US" b="1">
            <a:latin typeface="+mj-ea"/>
            <a:ea typeface="+mj-ea"/>
          </a:endParaRPr>
        </a:p>
      </dgm:t>
    </dgm:pt>
    <dgm:pt modelId="{CD29AFA5-00A6-45A9-873E-0888D8D6DEBF}">
      <dgm:prSet phldrT="[文字]"/>
      <dgm:spPr/>
      <dgm:t>
        <a:bodyPr/>
        <a:lstStyle/>
        <a:p>
          <a:r>
            <a:rPr lang="zh-TW" altLang="en-US" b="1" dirty="0" smtClean="0">
              <a:latin typeface="+mj-ea"/>
              <a:ea typeface="+mj-ea"/>
            </a:rPr>
            <a:t>契約金額用儘</a:t>
          </a:r>
          <a:endParaRPr lang="zh-TW" altLang="en-US" b="1" dirty="0">
            <a:latin typeface="+mj-ea"/>
            <a:ea typeface="+mj-ea"/>
          </a:endParaRPr>
        </a:p>
      </dgm:t>
    </dgm:pt>
    <dgm:pt modelId="{CF982A00-B370-4F50-921F-13B9A9D7321B}" type="parTrans" cxnId="{0348A0DB-CA3D-4F0E-BE26-D4704BE3AACD}">
      <dgm:prSet/>
      <dgm:spPr/>
      <dgm:t>
        <a:bodyPr/>
        <a:lstStyle/>
        <a:p>
          <a:endParaRPr lang="zh-TW" altLang="en-US" b="1">
            <a:latin typeface="+mj-ea"/>
            <a:ea typeface="+mj-ea"/>
          </a:endParaRPr>
        </a:p>
      </dgm:t>
    </dgm:pt>
    <dgm:pt modelId="{7B814DA4-9D2A-46F0-888D-93EE4FEA7122}" type="sibTrans" cxnId="{0348A0DB-CA3D-4F0E-BE26-D4704BE3AACD}">
      <dgm:prSet/>
      <dgm:spPr/>
      <dgm:t>
        <a:bodyPr/>
        <a:lstStyle/>
        <a:p>
          <a:endParaRPr lang="zh-TW" altLang="en-US" b="1">
            <a:latin typeface="+mj-ea"/>
            <a:ea typeface="+mj-ea"/>
          </a:endParaRPr>
        </a:p>
      </dgm:t>
    </dgm:pt>
    <dgm:pt modelId="{BF858B06-E8C9-4A8A-92CD-5172FC3C9715}">
      <dgm:prSet phldrT="[文字]"/>
      <dgm:spPr/>
      <dgm:t>
        <a:bodyPr/>
        <a:lstStyle/>
        <a:p>
          <a:r>
            <a:rPr lang="zh-TW" altLang="en-US" b="1" dirty="0" smtClean="0">
              <a:latin typeface="+mj-ea"/>
              <a:ea typeface="+mj-ea"/>
            </a:rPr>
            <a:t>個別工程履約期限</a:t>
          </a:r>
          <a:endParaRPr lang="zh-TW" altLang="en-US" b="1" dirty="0">
            <a:latin typeface="+mj-ea"/>
            <a:ea typeface="+mj-ea"/>
          </a:endParaRPr>
        </a:p>
      </dgm:t>
    </dgm:pt>
    <dgm:pt modelId="{14F97E10-92D8-4EDC-9F25-982F719CE0D1}" type="parTrans" cxnId="{383D049B-7FC8-423F-9A41-0E4162DEDE3F}">
      <dgm:prSet/>
      <dgm:spPr/>
      <dgm:t>
        <a:bodyPr/>
        <a:lstStyle/>
        <a:p>
          <a:endParaRPr lang="zh-TW" altLang="en-US" b="1">
            <a:latin typeface="+mj-ea"/>
            <a:ea typeface="+mj-ea"/>
          </a:endParaRPr>
        </a:p>
      </dgm:t>
    </dgm:pt>
    <dgm:pt modelId="{73FF5D37-AF7D-42AA-B8C9-071E1573E407}" type="sibTrans" cxnId="{383D049B-7FC8-423F-9A41-0E4162DEDE3F}">
      <dgm:prSet/>
      <dgm:spPr/>
      <dgm:t>
        <a:bodyPr/>
        <a:lstStyle/>
        <a:p>
          <a:endParaRPr lang="zh-TW" altLang="en-US" b="1">
            <a:latin typeface="+mj-ea"/>
            <a:ea typeface="+mj-ea"/>
          </a:endParaRPr>
        </a:p>
      </dgm:t>
    </dgm:pt>
    <dgm:pt modelId="{443211A5-1640-457E-8822-4ED38098A539}">
      <dgm:prSet phldrT="[文字]"/>
      <dgm:spPr/>
      <dgm:t>
        <a:bodyPr/>
        <a:lstStyle/>
        <a:p>
          <a:r>
            <a:rPr lang="zh-TW" altLang="en-US" b="1" dirty="0" smtClean="0">
              <a:latin typeface="+mj-ea"/>
              <a:ea typeface="+mj-ea"/>
            </a:rPr>
            <a:t>不同規模預告不同期限</a:t>
          </a:r>
          <a:endParaRPr lang="zh-TW" altLang="en-US" b="1" dirty="0">
            <a:latin typeface="+mj-ea"/>
            <a:ea typeface="+mj-ea"/>
          </a:endParaRPr>
        </a:p>
      </dgm:t>
    </dgm:pt>
    <dgm:pt modelId="{1866E169-7539-4A2F-910F-1BE21235A332}" type="parTrans" cxnId="{53F70782-1DA3-46F9-8914-087DFD9C211D}">
      <dgm:prSet/>
      <dgm:spPr/>
      <dgm:t>
        <a:bodyPr/>
        <a:lstStyle/>
        <a:p>
          <a:endParaRPr lang="zh-TW" altLang="en-US" b="1">
            <a:latin typeface="+mj-ea"/>
            <a:ea typeface="+mj-ea"/>
          </a:endParaRPr>
        </a:p>
      </dgm:t>
    </dgm:pt>
    <dgm:pt modelId="{7884DA5C-01CF-46FE-A1F4-23B45FED2800}" type="sibTrans" cxnId="{53F70782-1DA3-46F9-8914-087DFD9C211D}">
      <dgm:prSet/>
      <dgm:spPr/>
      <dgm:t>
        <a:bodyPr/>
        <a:lstStyle/>
        <a:p>
          <a:endParaRPr lang="zh-TW" altLang="en-US" b="1">
            <a:latin typeface="+mj-ea"/>
            <a:ea typeface="+mj-ea"/>
          </a:endParaRPr>
        </a:p>
      </dgm:t>
    </dgm:pt>
    <dgm:pt modelId="{0F24573E-C21E-475C-BE93-A671EA6014F9}">
      <dgm:prSet/>
      <dgm:spPr/>
      <dgm:t>
        <a:bodyPr/>
        <a:lstStyle/>
        <a:p>
          <a:r>
            <a:rPr lang="zh-TW" altLang="en-US" b="1" dirty="0" smtClean="0">
              <a:latin typeface="+mj-ea"/>
              <a:ea typeface="+mj-ea"/>
            </a:rPr>
            <a:t>依工程規模再行通知</a:t>
          </a:r>
          <a:endParaRPr lang="zh-TW" altLang="en-US" b="1" dirty="0">
            <a:latin typeface="+mj-ea"/>
            <a:ea typeface="+mj-ea"/>
          </a:endParaRPr>
        </a:p>
      </dgm:t>
    </dgm:pt>
    <dgm:pt modelId="{9180A53C-E09D-489E-99EE-7BEB3F6EA2ED}" type="parTrans" cxnId="{004C073C-BB71-4D35-8B02-13EA13429E47}">
      <dgm:prSet/>
      <dgm:spPr/>
      <dgm:t>
        <a:bodyPr/>
        <a:lstStyle/>
        <a:p>
          <a:endParaRPr lang="zh-TW" altLang="en-US" b="1">
            <a:latin typeface="+mj-ea"/>
            <a:ea typeface="+mj-ea"/>
          </a:endParaRPr>
        </a:p>
      </dgm:t>
    </dgm:pt>
    <dgm:pt modelId="{B415F5E5-A0F3-4700-98A2-6AD7AC6F07AA}" type="sibTrans" cxnId="{004C073C-BB71-4D35-8B02-13EA13429E47}">
      <dgm:prSet/>
      <dgm:spPr/>
      <dgm:t>
        <a:bodyPr/>
        <a:lstStyle/>
        <a:p>
          <a:endParaRPr lang="zh-TW" altLang="en-US" b="1">
            <a:latin typeface="+mj-ea"/>
            <a:ea typeface="+mj-ea"/>
          </a:endParaRPr>
        </a:p>
      </dgm:t>
    </dgm:pt>
    <dgm:pt modelId="{ACA4C605-ACFC-4B28-BF60-FE21E0CBE284}">
      <dgm:prSet/>
      <dgm:spPr/>
      <dgm:t>
        <a:bodyPr/>
        <a:lstStyle/>
        <a:p>
          <a:r>
            <a:rPr lang="en-US" altLang="zh-TW" b="1" dirty="0" smtClean="0">
              <a:latin typeface="+mj-ea"/>
              <a:ea typeface="+mj-ea"/>
            </a:rPr>
            <a:t>12/30</a:t>
          </a:r>
          <a:r>
            <a:rPr lang="zh-TW" altLang="en-US" b="1" dirty="0" smtClean="0">
              <a:latin typeface="+mj-ea"/>
              <a:ea typeface="+mj-ea"/>
            </a:rPr>
            <a:t>通知案件</a:t>
          </a:r>
          <a:r>
            <a:rPr lang="en-US" altLang="zh-TW" b="1" dirty="0" smtClean="0">
              <a:latin typeface="+mj-ea"/>
              <a:ea typeface="+mj-ea"/>
            </a:rPr>
            <a:t>12/31</a:t>
          </a:r>
          <a:r>
            <a:rPr lang="zh-TW" altLang="en-US" b="1" dirty="0" smtClean="0">
              <a:latin typeface="+mj-ea"/>
              <a:ea typeface="+mj-ea"/>
            </a:rPr>
            <a:t>做完</a:t>
          </a:r>
          <a:r>
            <a:rPr lang="en-US" altLang="zh-TW" b="1" dirty="0" smtClean="0">
              <a:latin typeface="+mj-ea"/>
              <a:ea typeface="+mj-ea"/>
            </a:rPr>
            <a:t>?</a:t>
          </a:r>
          <a:endParaRPr lang="zh-TW" altLang="en-US" b="1" dirty="0">
            <a:latin typeface="+mj-ea"/>
            <a:ea typeface="+mj-ea"/>
          </a:endParaRPr>
        </a:p>
      </dgm:t>
    </dgm:pt>
    <dgm:pt modelId="{18B92735-F676-47A5-91B3-146E7D0FB228}" type="parTrans" cxnId="{6761AB01-7F29-48B5-BB23-DB075280FBB0}">
      <dgm:prSet/>
      <dgm:spPr/>
      <dgm:t>
        <a:bodyPr/>
        <a:lstStyle/>
        <a:p>
          <a:endParaRPr lang="zh-TW" altLang="en-US" b="1">
            <a:latin typeface="+mj-ea"/>
            <a:ea typeface="+mj-ea"/>
          </a:endParaRPr>
        </a:p>
      </dgm:t>
    </dgm:pt>
    <dgm:pt modelId="{68B25D2D-D953-4788-9AEE-D68EC6E3103D}" type="sibTrans" cxnId="{6761AB01-7F29-48B5-BB23-DB075280FBB0}">
      <dgm:prSet/>
      <dgm:spPr/>
      <dgm:t>
        <a:bodyPr/>
        <a:lstStyle/>
        <a:p>
          <a:endParaRPr lang="zh-TW" altLang="en-US" b="1">
            <a:latin typeface="+mj-ea"/>
            <a:ea typeface="+mj-ea"/>
          </a:endParaRPr>
        </a:p>
      </dgm:t>
    </dgm:pt>
    <dgm:pt modelId="{C85A0889-85FD-4C68-8F55-13C567027B5F}">
      <dgm:prSet/>
      <dgm:spPr/>
      <dgm:t>
        <a:bodyPr/>
        <a:lstStyle/>
        <a:p>
          <a:r>
            <a:rPr lang="zh-TW" altLang="en-US" b="1" dirty="0" smtClean="0">
              <a:latin typeface="+mj-ea"/>
              <a:ea typeface="+mj-ea"/>
            </a:rPr>
            <a:t>再有災害該如何</a:t>
          </a:r>
          <a:r>
            <a:rPr lang="en-US" altLang="zh-TW" b="1" dirty="0" smtClean="0">
              <a:latin typeface="+mj-ea"/>
              <a:ea typeface="+mj-ea"/>
            </a:rPr>
            <a:t>?</a:t>
          </a:r>
          <a:endParaRPr lang="zh-TW" altLang="en-US" b="1" dirty="0">
            <a:latin typeface="+mj-ea"/>
            <a:ea typeface="+mj-ea"/>
          </a:endParaRPr>
        </a:p>
      </dgm:t>
    </dgm:pt>
    <dgm:pt modelId="{3DE6B195-75AB-44F8-B2C2-C32161FB1E22}" type="parTrans" cxnId="{25198503-8272-45EA-8A68-E2B5FDED8A63}">
      <dgm:prSet/>
      <dgm:spPr/>
      <dgm:t>
        <a:bodyPr/>
        <a:lstStyle/>
        <a:p>
          <a:endParaRPr lang="zh-TW" altLang="en-US" b="1">
            <a:latin typeface="+mj-ea"/>
            <a:ea typeface="+mj-ea"/>
          </a:endParaRPr>
        </a:p>
      </dgm:t>
    </dgm:pt>
    <dgm:pt modelId="{933E7472-F474-4839-93D4-BD91E328F77B}" type="sibTrans" cxnId="{25198503-8272-45EA-8A68-E2B5FDED8A63}">
      <dgm:prSet/>
      <dgm:spPr/>
      <dgm:t>
        <a:bodyPr/>
        <a:lstStyle/>
        <a:p>
          <a:endParaRPr lang="zh-TW" altLang="en-US" b="1">
            <a:latin typeface="+mj-ea"/>
            <a:ea typeface="+mj-ea"/>
          </a:endParaRPr>
        </a:p>
      </dgm:t>
    </dgm:pt>
    <dgm:pt modelId="{EA23EA95-A973-45B7-8040-710F0B79B8E3}">
      <dgm:prSet/>
      <dgm:spPr/>
      <dgm:t>
        <a:bodyPr/>
        <a:lstStyle/>
        <a:p>
          <a:r>
            <a:rPr lang="zh-TW" altLang="en-US" b="1" dirty="0" smtClean="0">
              <a:latin typeface="+mj-ea"/>
              <a:ea typeface="+mj-ea"/>
            </a:rPr>
            <a:t>彈性問題</a:t>
          </a:r>
          <a:endParaRPr lang="zh-TW" altLang="en-US" b="1" dirty="0">
            <a:latin typeface="+mj-ea"/>
            <a:ea typeface="+mj-ea"/>
          </a:endParaRPr>
        </a:p>
      </dgm:t>
    </dgm:pt>
    <dgm:pt modelId="{4A6B6554-A1EC-4310-A012-A3CDD9D4405B}" type="parTrans" cxnId="{85EB3350-C50E-41D5-9BAB-81B7207D39BC}">
      <dgm:prSet/>
      <dgm:spPr/>
      <dgm:t>
        <a:bodyPr/>
        <a:lstStyle/>
        <a:p>
          <a:endParaRPr lang="zh-TW" altLang="en-US" b="1">
            <a:latin typeface="+mj-ea"/>
            <a:ea typeface="+mj-ea"/>
          </a:endParaRPr>
        </a:p>
      </dgm:t>
    </dgm:pt>
    <dgm:pt modelId="{3171FA91-04BF-4CB5-9AEE-38736A2FE18C}" type="sibTrans" cxnId="{85EB3350-C50E-41D5-9BAB-81B7207D39BC}">
      <dgm:prSet/>
      <dgm:spPr/>
      <dgm:t>
        <a:bodyPr/>
        <a:lstStyle/>
        <a:p>
          <a:endParaRPr lang="zh-TW" altLang="en-US" b="1">
            <a:latin typeface="+mj-ea"/>
            <a:ea typeface="+mj-ea"/>
          </a:endParaRPr>
        </a:p>
      </dgm:t>
    </dgm:pt>
    <dgm:pt modelId="{0A742169-55F9-4E88-A241-5D2D649D5261}">
      <dgm:prSet/>
      <dgm:spPr/>
      <dgm:t>
        <a:bodyPr/>
        <a:lstStyle/>
        <a:p>
          <a:r>
            <a:rPr lang="zh-TW" altLang="en-US" b="1" dirty="0" smtClean="0">
              <a:latin typeface="+mj-ea"/>
              <a:ea typeface="+mj-ea"/>
            </a:rPr>
            <a:t>廠商若不認同問題</a:t>
          </a:r>
          <a:endParaRPr lang="zh-TW" altLang="en-US" b="1" dirty="0">
            <a:latin typeface="+mj-ea"/>
            <a:ea typeface="+mj-ea"/>
          </a:endParaRPr>
        </a:p>
      </dgm:t>
    </dgm:pt>
    <dgm:pt modelId="{AB0ACA8C-B151-4F47-8B2F-669A1EA9AC3D}" type="parTrans" cxnId="{C8A55DFA-E7EF-403C-9EE1-5F6EAEA68A21}">
      <dgm:prSet/>
      <dgm:spPr/>
      <dgm:t>
        <a:bodyPr/>
        <a:lstStyle/>
        <a:p>
          <a:endParaRPr lang="zh-TW" altLang="en-US" b="1">
            <a:latin typeface="+mj-ea"/>
            <a:ea typeface="+mj-ea"/>
          </a:endParaRPr>
        </a:p>
      </dgm:t>
    </dgm:pt>
    <dgm:pt modelId="{A4EB4B32-8D51-4C15-A8FE-820AD71DEC6C}" type="sibTrans" cxnId="{C8A55DFA-E7EF-403C-9EE1-5F6EAEA68A21}">
      <dgm:prSet/>
      <dgm:spPr/>
      <dgm:t>
        <a:bodyPr/>
        <a:lstStyle/>
        <a:p>
          <a:endParaRPr lang="zh-TW" altLang="en-US" b="1">
            <a:latin typeface="+mj-ea"/>
            <a:ea typeface="+mj-ea"/>
          </a:endParaRPr>
        </a:p>
      </dgm:t>
    </dgm:pt>
    <dgm:pt modelId="{8BA309F8-81D9-4EBF-975B-E646E25FE57D}">
      <dgm:prSet/>
      <dgm:spPr/>
      <dgm:t>
        <a:bodyPr/>
        <a:lstStyle/>
        <a:p>
          <a:r>
            <a:rPr lang="zh-TW" altLang="en-US" b="1" dirty="0" smtClean="0">
              <a:latin typeface="+mj-ea"/>
              <a:ea typeface="+mj-ea"/>
            </a:rPr>
            <a:t>單位不必然為日</a:t>
          </a:r>
          <a:endParaRPr lang="zh-TW" altLang="en-US" b="1" dirty="0">
            <a:latin typeface="+mj-ea"/>
            <a:ea typeface="+mj-ea"/>
          </a:endParaRPr>
        </a:p>
      </dgm:t>
    </dgm:pt>
    <dgm:pt modelId="{92740B9D-788C-4622-827F-5D5A42616735}" type="parTrans" cxnId="{41999426-5E74-4F5A-99AC-C1936E077836}">
      <dgm:prSet/>
      <dgm:spPr/>
      <dgm:t>
        <a:bodyPr/>
        <a:lstStyle/>
        <a:p>
          <a:endParaRPr lang="zh-TW" altLang="en-US"/>
        </a:p>
      </dgm:t>
    </dgm:pt>
    <dgm:pt modelId="{C349CCC7-8455-40FB-AC04-14B9E8952F15}" type="sibTrans" cxnId="{41999426-5E74-4F5A-99AC-C1936E077836}">
      <dgm:prSet/>
      <dgm:spPr/>
      <dgm:t>
        <a:bodyPr/>
        <a:lstStyle/>
        <a:p>
          <a:endParaRPr lang="zh-TW" altLang="en-US"/>
        </a:p>
      </dgm:t>
    </dgm:pt>
    <dgm:pt modelId="{50D3CF50-1046-490A-A307-4965B013B160}" type="pres">
      <dgm:prSet presAssocID="{DDD27299-5CBB-4434-8EBF-3BF83A7C4B71}" presName="diagram" presStyleCnt="0">
        <dgm:presLayoutVars>
          <dgm:chPref val="1"/>
          <dgm:dir/>
          <dgm:animOne val="branch"/>
          <dgm:animLvl val="lvl"/>
          <dgm:resizeHandles val="exact"/>
        </dgm:presLayoutVars>
      </dgm:prSet>
      <dgm:spPr/>
      <dgm:t>
        <a:bodyPr/>
        <a:lstStyle/>
        <a:p>
          <a:endParaRPr lang="zh-TW" altLang="en-US"/>
        </a:p>
      </dgm:t>
    </dgm:pt>
    <dgm:pt modelId="{D7E96042-D4C5-4439-A6D1-E7344D8E3BE9}" type="pres">
      <dgm:prSet presAssocID="{1DB998FF-D70D-42C2-ADB6-159E8840D99C}" presName="root1" presStyleCnt="0"/>
      <dgm:spPr/>
    </dgm:pt>
    <dgm:pt modelId="{3DBB002E-9187-43F3-BC80-9206000DC511}" type="pres">
      <dgm:prSet presAssocID="{1DB998FF-D70D-42C2-ADB6-159E8840D99C}" presName="LevelOneTextNode" presStyleLbl="node0" presStyleIdx="0" presStyleCnt="1">
        <dgm:presLayoutVars>
          <dgm:chPref val="3"/>
        </dgm:presLayoutVars>
      </dgm:prSet>
      <dgm:spPr/>
      <dgm:t>
        <a:bodyPr/>
        <a:lstStyle/>
        <a:p>
          <a:endParaRPr lang="zh-TW" altLang="en-US"/>
        </a:p>
      </dgm:t>
    </dgm:pt>
    <dgm:pt modelId="{7C9D18FF-804C-4313-BFB7-0FB5F122C5CA}" type="pres">
      <dgm:prSet presAssocID="{1DB998FF-D70D-42C2-ADB6-159E8840D99C}" presName="level2hierChild" presStyleCnt="0"/>
      <dgm:spPr/>
    </dgm:pt>
    <dgm:pt modelId="{C31825DB-DE89-4047-8F33-F93DE2564339}" type="pres">
      <dgm:prSet presAssocID="{CE1315DB-5EFB-4F2F-BCE6-79F248CF7C8F}" presName="conn2-1" presStyleLbl="parChTrans1D2" presStyleIdx="0" presStyleCnt="3"/>
      <dgm:spPr/>
      <dgm:t>
        <a:bodyPr/>
        <a:lstStyle/>
        <a:p>
          <a:endParaRPr lang="zh-TW" altLang="en-US"/>
        </a:p>
      </dgm:t>
    </dgm:pt>
    <dgm:pt modelId="{822BE0ED-FF37-4679-97D1-1FED571EFEA2}" type="pres">
      <dgm:prSet presAssocID="{CE1315DB-5EFB-4F2F-BCE6-79F248CF7C8F}" presName="connTx" presStyleLbl="parChTrans1D2" presStyleIdx="0" presStyleCnt="3"/>
      <dgm:spPr/>
      <dgm:t>
        <a:bodyPr/>
        <a:lstStyle/>
        <a:p>
          <a:endParaRPr lang="zh-TW" altLang="en-US"/>
        </a:p>
      </dgm:t>
    </dgm:pt>
    <dgm:pt modelId="{73D6AD39-624A-4019-AEFE-43D69CA4F80A}" type="pres">
      <dgm:prSet presAssocID="{F7088EA2-C23F-4645-AA41-D4FADFAC9EF1}" presName="root2" presStyleCnt="0"/>
      <dgm:spPr/>
    </dgm:pt>
    <dgm:pt modelId="{A38901BA-3682-402B-97A3-8F7F4D542820}" type="pres">
      <dgm:prSet presAssocID="{F7088EA2-C23F-4645-AA41-D4FADFAC9EF1}" presName="LevelTwoTextNode" presStyleLbl="node2" presStyleIdx="0" presStyleCnt="3">
        <dgm:presLayoutVars>
          <dgm:chPref val="3"/>
        </dgm:presLayoutVars>
      </dgm:prSet>
      <dgm:spPr/>
      <dgm:t>
        <a:bodyPr/>
        <a:lstStyle/>
        <a:p>
          <a:endParaRPr lang="zh-TW" altLang="en-US"/>
        </a:p>
      </dgm:t>
    </dgm:pt>
    <dgm:pt modelId="{AEE6720D-1BDF-4777-A11B-8FE3BC4B3786}" type="pres">
      <dgm:prSet presAssocID="{F7088EA2-C23F-4645-AA41-D4FADFAC9EF1}" presName="level3hierChild" presStyleCnt="0"/>
      <dgm:spPr/>
    </dgm:pt>
    <dgm:pt modelId="{7AE2E046-4951-4D6F-A3AE-C684DF523393}" type="pres">
      <dgm:prSet presAssocID="{A853D61E-8A29-4607-AD9C-41FCE4BA4CD9}" presName="conn2-1" presStyleLbl="parChTrans1D3" presStyleIdx="0" presStyleCnt="4"/>
      <dgm:spPr/>
      <dgm:t>
        <a:bodyPr/>
        <a:lstStyle/>
        <a:p>
          <a:endParaRPr lang="zh-TW" altLang="en-US"/>
        </a:p>
      </dgm:t>
    </dgm:pt>
    <dgm:pt modelId="{4AC671C4-FAE5-4E96-8A52-91A9EF56E4C2}" type="pres">
      <dgm:prSet presAssocID="{A853D61E-8A29-4607-AD9C-41FCE4BA4CD9}" presName="connTx" presStyleLbl="parChTrans1D3" presStyleIdx="0" presStyleCnt="4"/>
      <dgm:spPr/>
      <dgm:t>
        <a:bodyPr/>
        <a:lstStyle/>
        <a:p>
          <a:endParaRPr lang="zh-TW" altLang="en-US"/>
        </a:p>
      </dgm:t>
    </dgm:pt>
    <dgm:pt modelId="{AB01E412-F973-4177-9801-9FC9C659E4F3}" type="pres">
      <dgm:prSet presAssocID="{10A87ED7-F4B9-422A-9970-E52F7FFA4E36}" presName="root2" presStyleCnt="0"/>
      <dgm:spPr/>
    </dgm:pt>
    <dgm:pt modelId="{F8AED72A-B7E0-4FD7-A78E-DD03DE14BAC3}" type="pres">
      <dgm:prSet presAssocID="{10A87ED7-F4B9-422A-9970-E52F7FFA4E36}" presName="LevelTwoTextNode" presStyleLbl="node3" presStyleIdx="0" presStyleCnt="4">
        <dgm:presLayoutVars>
          <dgm:chPref val="3"/>
        </dgm:presLayoutVars>
      </dgm:prSet>
      <dgm:spPr/>
      <dgm:t>
        <a:bodyPr/>
        <a:lstStyle/>
        <a:p>
          <a:endParaRPr lang="zh-TW" altLang="en-US"/>
        </a:p>
      </dgm:t>
    </dgm:pt>
    <dgm:pt modelId="{C68B2A72-AE9D-424D-A3F7-FAD095B2FA64}" type="pres">
      <dgm:prSet presAssocID="{10A87ED7-F4B9-422A-9970-E52F7FFA4E36}" presName="level3hierChild" presStyleCnt="0"/>
      <dgm:spPr/>
    </dgm:pt>
    <dgm:pt modelId="{073B5CB4-F208-4B11-A4BA-5A8108156CDA}" type="pres">
      <dgm:prSet presAssocID="{18B92735-F676-47A5-91B3-146E7D0FB228}" presName="conn2-1" presStyleLbl="parChTrans1D4" presStyleIdx="0" presStyleCnt="4"/>
      <dgm:spPr/>
      <dgm:t>
        <a:bodyPr/>
        <a:lstStyle/>
        <a:p>
          <a:endParaRPr lang="zh-TW" altLang="en-US"/>
        </a:p>
      </dgm:t>
    </dgm:pt>
    <dgm:pt modelId="{5F6D11C0-258C-4D94-8235-D141E76E59AC}" type="pres">
      <dgm:prSet presAssocID="{18B92735-F676-47A5-91B3-146E7D0FB228}" presName="connTx" presStyleLbl="parChTrans1D4" presStyleIdx="0" presStyleCnt="4"/>
      <dgm:spPr/>
      <dgm:t>
        <a:bodyPr/>
        <a:lstStyle/>
        <a:p>
          <a:endParaRPr lang="zh-TW" altLang="en-US"/>
        </a:p>
      </dgm:t>
    </dgm:pt>
    <dgm:pt modelId="{65E18B4A-35D5-464B-863B-4DD6313B9402}" type="pres">
      <dgm:prSet presAssocID="{ACA4C605-ACFC-4B28-BF60-FE21E0CBE284}" presName="root2" presStyleCnt="0"/>
      <dgm:spPr/>
    </dgm:pt>
    <dgm:pt modelId="{07F8292E-D4CA-4DAB-A41D-139575536A71}" type="pres">
      <dgm:prSet presAssocID="{ACA4C605-ACFC-4B28-BF60-FE21E0CBE284}" presName="LevelTwoTextNode" presStyleLbl="node4" presStyleIdx="0" presStyleCnt="4">
        <dgm:presLayoutVars>
          <dgm:chPref val="3"/>
        </dgm:presLayoutVars>
      </dgm:prSet>
      <dgm:spPr/>
      <dgm:t>
        <a:bodyPr/>
        <a:lstStyle/>
        <a:p>
          <a:endParaRPr lang="zh-TW" altLang="en-US"/>
        </a:p>
      </dgm:t>
    </dgm:pt>
    <dgm:pt modelId="{D887F5D5-3F2B-4AA2-A6BD-197A733DE04D}" type="pres">
      <dgm:prSet presAssocID="{ACA4C605-ACFC-4B28-BF60-FE21E0CBE284}" presName="level3hierChild" presStyleCnt="0"/>
      <dgm:spPr/>
    </dgm:pt>
    <dgm:pt modelId="{7546D22E-A39E-49B2-92CB-1F150C187062}" type="pres">
      <dgm:prSet presAssocID="{CF982A00-B370-4F50-921F-13B9A9D7321B}" presName="conn2-1" presStyleLbl="parChTrans1D3" presStyleIdx="1" presStyleCnt="4"/>
      <dgm:spPr/>
      <dgm:t>
        <a:bodyPr/>
        <a:lstStyle/>
        <a:p>
          <a:endParaRPr lang="zh-TW" altLang="en-US"/>
        </a:p>
      </dgm:t>
    </dgm:pt>
    <dgm:pt modelId="{2A377D9B-F01E-4ED0-BEDA-77F8151C8989}" type="pres">
      <dgm:prSet presAssocID="{CF982A00-B370-4F50-921F-13B9A9D7321B}" presName="connTx" presStyleLbl="parChTrans1D3" presStyleIdx="1" presStyleCnt="4"/>
      <dgm:spPr/>
      <dgm:t>
        <a:bodyPr/>
        <a:lstStyle/>
        <a:p>
          <a:endParaRPr lang="zh-TW" altLang="en-US"/>
        </a:p>
      </dgm:t>
    </dgm:pt>
    <dgm:pt modelId="{B8A633D7-3418-4463-BF78-58064EB886D2}" type="pres">
      <dgm:prSet presAssocID="{CD29AFA5-00A6-45A9-873E-0888D8D6DEBF}" presName="root2" presStyleCnt="0"/>
      <dgm:spPr/>
    </dgm:pt>
    <dgm:pt modelId="{55EF9C49-58CD-449D-9E43-C407533D45C6}" type="pres">
      <dgm:prSet presAssocID="{CD29AFA5-00A6-45A9-873E-0888D8D6DEBF}" presName="LevelTwoTextNode" presStyleLbl="node3" presStyleIdx="1" presStyleCnt="4">
        <dgm:presLayoutVars>
          <dgm:chPref val="3"/>
        </dgm:presLayoutVars>
      </dgm:prSet>
      <dgm:spPr/>
      <dgm:t>
        <a:bodyPr/>
        <a:lstStyle/>
        <a:p>
          <a:endParaRPr lang="zh-TW" altLang="en-US"/>
        </a:p>
      </dgm:t>
    </dgm:pt>
    <dgm:pt modelId="{BB4250F6-DB59-4F2E-A67F-46312E4FE401}" type="pres">
      <dgm:prSet presAssocID="{CD29AFA5-00A6-45A9-873E-0888D8D6DEBF}" presName="level3hierChild" presStyleCnt="0"/>
      <dgm:spPr/>
    </dgm:pt>
    <dgm:pt modelId="{6AF2D0F4-D5F8-4759-AEBB-072A7ED4C416}" type="pres">
      <dgm:prSet presAssocID="{3DE6B195-75AB-44F8-B2C2-C32161FB1E22}" presName="conn2-1" presStyleLbl="parChTrans1D4" presStyleIdx="1" presStyleCnt="4"/>
      <dgm:spPr/>
      <dgm:t>
        <a:bodyPr/>
        <a:lstStyle/>
        <a:p>
          <a:endParaRPr lang="zh-TW" altLang="en-US"/>
        </a:p>
      </dgm:t>
    </dgm:pt>
    <dgm:pt modelId="{C68FEB88-A060-490F-947F-2788B761E88E}" type="pres">
      <dgm:prSet presAssocID="{3DE6B195-75AB-44F8-B2C2-C32161FB1E22}" presName="connTx" presStyleLbl="parChTrans1D4" presStyleIdx="1" presStyleCnt="4"/>
      <dgm:spPr/>
      <dgm:t>
        <a:bodyPr/>
        <a:lstStyle/>
        <a:p>
          <a:endParaRPr lang="zh-TW" altLang="en-US"/>
        </a:p>
      </dgm:t>
    </dgm:pt>
    <dgm:pt modelId="{A2BFCB33-3D04-4AD9-B1D5-E2BCD6817146}" type="pres">
      <dgm:prSet presAssocID="{C85A0889-85FD-4C68-8F55-13C567027B5F}" presName="root2" presStyleCnt="0"/>
      <dgm:spPr/>
    </dgm:pt>
    <dgm:pt modelId="{C5BC540B-25C1-42E7-86A1-9F5EB8782C30}" type="pres">
      <dgm:prSet presAssocID="{C85A0889-85FD-4C68-8F55-13C567027B5F}" presName="LevelTwoTextNode" presStyleLbl="node4" presStyleIdx="1" presStyleCnt="4">
        <dgm:presLayoutVars>
          <dgm:chPref val="3"/>
        </dgm:presLayoutVars>
      </dgm:prSet>
      <dgm:spPr/>
      <dgm:t>
        <a:bodyPr/>
        <a:lstStyle/>
        <a:p>
          <a:endParaRPr lang="zh-TW" altLang="en-US"/>
        </a:p>
      </dgm:t>
    </dgm:pt>
    <dgm:pt modelId="{B4BFD152-63A8-4F0C-A475-01D02DCD00F9}" type="pres">
      <dgm:prSet presAssocID="{C85A0889-85FD-4C68-8F55-13C567027B5F}" presName="level3hierChild" presStyleCnt="0"/>
      <dgm:spPr/>
    </dgm:pt>
    <dgm:pt modelId="{7ACDAF56-F569-4CA6-8054-23EDAE36CE60}" type="pres">
      <dgm:prSet presAssocID="{14F97E10-92D8-4EDC-9F25-982F719CE0D1}" presName="conn2-1" presStyleLbl="parChTrans1D2" presStyleIdx="1" presStyleCnt="3"/>
      <dgm:spPr/>
      <dgm:t>
        <a:bodyPr/>
        <a:lstStyle/>
        <a:p>
          <a:endParaRPr lang="zh-TW" altLang="en-US"/>
        </a:p>
      </dgm:t>
    </dgm:pt>
    <dgm:pt modelId="{C7460ECF-CAE4-4BE8-A415-CE16DD09B1E6}" type="pres">
      <dgm:prSet presAssocID="{14F97E10-92D8-4EDC-9F25-982F719CE0D1}" presName="connTx" presStyleLbl="parChTrans1D2" presStyleIdx="1" presStyleCnt="3"/>
      <dgm:spPr/>
      <dgm:t>
        <a:bodyPr/>
        <a:lstStyle/>
        <a:p>
          <a:endParaRPr lang="zh-TW" altLang="en-US"/>
        </a:p>
      </dgm:t>
    </dgm:pt>
    <dgm:pt modelId="{F6A2F68E-B81E-4B4A-AE02-1BEC07705BCE}" type="pres">
      <dgm:prSet presAssocID="{BF858B06-E8C9-4A8A-92CD-5172FC3C9715}" presName="root2" presStyleCnt="0"/>
      <dgm:spPr/>
    </dgm:pt>
    <dgm:pt modelId="{0541B9FB-AAD3-401A-9DB4-CAC16A3E598D}" type="pres">
      <dgm:prSet presAssocID="{BF858B06-E8C9-4A8A-92CD-5172FC3C9715}" presName="LevelTwoTextNode" presStyleLbl="node2" presStyleIdx="1" presStyleCnt="3">
        <dgm:presLayoutVars>
          <dgm:chPref val="3"/>
        </dgm:presLayoutVars>
      </dgm:prSet>
      <dgm:spPr/>
      <dgm:t>
        <a:bodyPr/>
        <a:lstStyle/>
        <a:p>
          <a:endParaRPr lang="zh-TW" altLang="en-US"/>
        </a:p>
      </dgm:t>
    </dgm:pt>
    <dgm:pt modelId="{6C449732-4E4B-4BEB-A97D-9073F7F42A9C}" type="pres">
      <dgm:prSet presAssocID="{BF858B06-E8C9-4A8A-92CD-5172FC3C9715}" presName="level3hierChild" presStyleCnt="0"/>
      <dgm:spPr/>
    </dgm:pt>
    <dgm:pt modelId="{082CB8AD-B81E-4792-BA07-4A7FE0605503}" type="pres">
      <dgm:prSet presAssocID="{1866E169-7539-4A2F-910F-1BE21235A332}" presName="conn2-1" presStyleLbl="parChTrans1D3" presStyleIdx="2" presStyleCnt="4"/>
      <dgm:spPr/>
      <dgm:t>
        <a:bodyPr/>
        <a:lstStyle/>
        <a:p>
          <a:endParaRPr lang="zh-TW" altLang="en-US"/>
        </a:p>
      </dgm:t>
    </dgm:pt>
    <dgm:pt modelId="{04DD6D5D-2827-4FD5-AD50-98FB3634646C}" type="pres">
      <dgm:prSet presAssocID="{1866E169-7539-4A2F-910F-1BE21235A332}" presName="connTx" presStyleLbl="parChTrans1D3" presStyleIdx="2" presStyleCnt="4"/>
      <dgm:spPr/>
      <dgm:t>
        <a:bodyPr/>
        <a:lstStyle/>
        <a:p>
          <a:endParaRPr lang="zh-TW" altLang="en-US"/>
        </a:p>
      </dgm:t>
    </dgm:pt>
    <dgm:pt modelId="{08B1CEAD-01F0-4C35-8211-24C36B64193D}" type="pres">
      <dgm:prSet presAssocID="{443211A5-1640-457E-8822-4ED38098A539}" presName="root2" presStyleCnt="0"/>
      <dgm:spPr/>
    </dgm:pt>
    <dgm:pt modelId="{8135E2B4-13A2-4FC5-A80E-5DE185DE3E78}" type="pres">
      <dgm:prSet presAssocID="{443211A5-1640-457E-8822-4ED38098A539}" presName="LevelTwoTextNode" presStyleLbl="node3" presStyleIdx="2" presStyleCnt="4">
        <dgm:presLayoutVars>
          <dgm:chPref val="3"/>
        </dgm:presLayoutVars>
      </dgm:prSet>
      <dgm:spPr/>
      <dgm:t>
        <a:bodyPr/>
        <a:lstStyle/>
        <a:p>
          <a:endParaRPr lang="zh-TW" altLang="en-US"/>
        </a:p>
      </dgm:t>
    </dgm:pt>
    <dgm:pt modelId="{2C510E01-430A-4F85-B77D-09C0805456ED}" type="pres">
      <dgm:prSet presAssocID="{443211A5-1640-457E-8822-4ED38098A539}" presName="level3hierChild" presStyleCnt="0"/>
      <dgm:spPr/>
    </dgm:pt>
    <dgm:pt modelId="{288AFBED-D690-4171-AB2E-4501F543CEA8}" type="pres">
      <dgm:prSet presAssocID="{4A6B6554-A1EC-4310-A012-A3CDD9D4405B}" presName="conn2-1" presStyleLbl="parChTrans1D4" presStyleIdx="2" presStyleCnt="4"/>
      <dgm:spPr/>
      <dgm:t>
        <a:bodyPr/>
        <a:lstStyle/>
        <a:p>
          <a:endParaRPr lang="zh-TW" altLang="en-US"/>
        </a:p>
      </dgm:t>
    </dgm:pt>
    <dgm:pt modelId="{F15DA658-B139-4BFC-A321-C0D370B01680}" type="pres">
      <dgm:prSet presAssocID="{4A6B6554-A1EC-4310-A012-A3CDD9D4405B}" presName="connTx" presStyleLbl="parChTrans1D4" presStyleIdx="2" presStyleCnt="4"/>
      <dgm:spPr/>
      <dgm:t>
        <a:bodyPr/>
        <a:lstStyle/>
        <a:p>
          <a:endParaRPr lang="zh-TW" altLang="en-US"/>
        </a:p>
      </dgm:t>
    </dgm:pt>
    <dgm:pt modelId="{E838CAB3-7FF7-4698-A515-91F254E9915F}" type="pres">
      <dgm:prSet presAssocID="{EA23EA95-A973-45B7-8040-710F0B79B8E3}" presName="root2" presStyleCnt="0"/>
      <dgm:spPr/>
    </dgm:pt>
    <dgm:pt modelId="{BCA8F5F9-AB49-41B0-A212-E0A3DC39216B}" type="pres">
      <dgm:prSet presAssocID="{EA23EA95-A973-45B7-8040-710F0B79B8E3}" presName="LevelTwoTextNode" presStyleLbl="node4" presStyleIdx="2" presStyleCnt="4">
        <dgm:presLayoutVars>
          <dgm:chPref val="3"/>
        </dgm:presLayoutVars>
      </dgm:prSet>
      <dgm:spPr/>
      <dgm:t>
        <a:bodyPr/>
        <a:lstStyle/>
        <a:p>
          <a:endParaRPr lang="zh-TW" altLang="en-US"/>
        </a:p>
      </dgm:t>
    </dgm:pt>
    <dgm:pt modelId="{7DD924A8-523E-4F0F-B8AF-EE1139E8EB16}" type="pres">
      <dgm:prSet presAssocID="{EA23EA95-A973-45B7-8040-710F0B79B8E3}" presName="level3hierChild" presStyleCnt="0"/>
      <dgm:spPr/>
    </dgm:pt>
    <dgm:pt modelId="{E54C602E-54A0-4D04-A16F-032C978F0791}" type="pres">
      <dgm:prSet presAssocID="{9180A53C-E09D-489E-99EE-7BEB3F6EA2ED}" presName="conn2-1" presStyleLbl="parChTrans1D3" presStyleIdx="3" presStyleCnt="4"/>
      <dgm:spPr/>
      <dgm:t>
        <a:bodyPr/>
        <a:lstStyle/>
        <a:p>
          <a:endParaRPr lang="zh-TW" altLang="en-US"/>
        </a:p>
      </dgm:t>
    </dgm:pt>
    <dgm:pt modelId="{5A40DA37-44FE-49F2-93A1-0B23949145EF}" type="pres">
      <dgm:prSet presAssocID="{9180A53C-E09D-489E-99EE-7BEB3F6EA2ED}" presName="connTx" presStyleLbl="parChTrans1D3" presStyleIdx="3" presStyleCnt="4"/>
      <dgm:spPr/>
      <dgm:t>
        <a:bodyPr/>
        <a:lstStyle/>
        <a:p>
          <a:endParaRPr lang="zh-TW" altLang="en-US"/>
        </a:p>
      </dgm:t>
    </dgm:pt>
    <dgm:pt modelId="{A19CBC6D-677C-40D8-9090-E1F57FCF5F29}" type="pres">
      <dgm:prSet presAssocID="{0F24573E-C21E-475C-BE93-A671EA6014F9}" presName="root2" presStyleCnt="0"/>
      <dgm:spPr/>
    </dgm:pt>
    <dgm:pt modelId="{CBF37933-AF78-43A8-A994-4B63230BF358}" type="pres">
      <dgm:prSet presAssocID="{0F24573E-C21E-475C-BE93-A671EA6014F9}" presName="LevelTwoTextNode" presStyleLbl="node3" presStyleIdx="3" presStyleCnt="4">
        <dgm:presLayoutVars>
          <dgm:chPref val="3"/>
        </dgm:presLayoutVars>
      </dgm:prSet>
      <dgm:spPr/>
      <dgm:t>
        <a:bodyPr/>
        <a:lstStyle/>
        <a:p>
          <a:endParaRPr lang="zh-TW" altLang="en-US"/>
        </a:p>
      </dgm:t>
    </dgm:pt>
    <dgm:pt modelId="{8AB45698-00D7-4A15-88AD-23A7712C779F}" type="pres">
      <dgm:prSet presAssocID="{0F24573E-C21E-475C-BE93-A671EA6014F9}" presName="level3hierChild" presStyleCnt="0"/>
      <dgm:spPr/>
    </dgm:pt>
    <dgm:pt modelId="{D79C23E8-EAEC-4EEC-9A15-92A788AD57B2}" type="pres">
      <dgm:prSet presAssocID="{AB0ACA8C-B151-4F47-8B2F-669A1EA9AC3D}" presName="conn2-1" presStyleLbl="parChTrans1D4" presStyleIdx="3" presStyleCnt="4"/>
      <dgm:spPr/>
      <dgm:t>
        <a:bodyPr/>
        <a:lstStyle/>
        <a:p>
          <a:endParaRPr lang="zh-TW" altLang="en-US"/>
        </a:p>
      </dgm:t>
    </dgm:pt>
    <dgm:pt modelId="{C515916D-34A3-4EB2-85E5-12EC72545C76}" type="pres">
      <dgm:prSet presAssocID="{AB0ACA8C-B151-4F47-8B2F-669A1EA9AC3D}" presName="connTx" presStyleLbl="parChTrans1D4" presStyleIdx="3" presStyleCnt="4"/>
      <dgm:spPr/>
      <dgm:t>
        <a:bodyPr/>
        <a:lstStyle/>
        <a:p>
          <a:endParaRPr lang="zh-TW" altLang="en-US"/>
        </a:p>
      </dgm:t>
    </dgm:pt>
    <dgm:pt modelId="{EA42C3EA-CDDB-47D9-ADF1-0354EC1C77D6}" type="pres">
      <dgm:prSet presAssocID="{0A742169-55F9-4E88-A241-5D2D649D5261}" presName="root2" presStyleCnt="0"/>
      <dgm:spPr/>
    </dgm:pt>
    <dgm:pt modelId="{A4357200-3154-49BF-A08E-6078D0A9AA77}" type="pres">
      <dgm:prSet presAssocID="{0A742169-55F9-4E88-A241-5D2D649D5261}" presName="LevelTwoTextNode" presStyleLbl="node4" presStyleIdx="3" presStyleCnt="4">
        <dgm:presLayoutVars>
          <dgm:chPref val="3"/>
        </dgm:presLayoutVars>
      </dgm:prSet>
      <dgm:spPr/>
      <dgm:t>
        <a:bodyPr/>
        <a:lstStyle/>
        <a:p>
          <a:endParaRPr lang="zh-TW" altLang="en-US"/>
        </a:p>
      </dgm:t>
    </dgm:pt>
    <dgm:pt modelId="{5F64041D-FD36-4407-B556-FB3843813645}" type="pres">
      <dgm:prSet presAssocID="{0A742169-55F9-4E88-A241-5D2D649D5261}" presName="level3hierChild" presStyleCnt="0"/>
      <dgm:spPr/>
    </dgm:pt>
    <dgm:pt modelId="{FF0D8FCA-F3BD-4A81-8B6E-3AF7B4DA66E8}" type="pres">
      <dgm:prSet presAssocID="{92740B9D-788C-4622-827F-5D5A42616735}" presName="conn2-1" presStyleLbl="parChTrans1D2" presStyleIdx="2" presStyleCnt="3"/>
      <dgm:spPr/>
      <dgm:t>
        <a:bodyPr/>
        <a:lstStyle/>
        <a:p>
          <a:endParaRPr lang="zh-TW" altLang="en-US"/>
        </a:p>
      </dgm:t>
    </dgm:pt>
    <dgm:pt modelId="{9177208A-84A2-4C44-87B7-2481FCAD4C5E}" type="pres">
      <dgm:prSet presAssocID="{92740B9D-788C-4622-827F-5D5A42616735}" presName="connTx" presStyleLbl="parChTrans1D2" presStyleIdx="2" presStyleCnt="3"/>
      <dgm:spPr/>
      <dgm:t>
        <a:bodyPr/>
        <a:lstStyle/>
        <a:p>
          <a:endParaRPr lang="zh-TW" altLang="en-US"/>
        </a:p>
      </dgm:t>
    </dgm:pt>
    <dgm:pt modelId="{8AD5502E-6C5A-4C48-B40E-884E818A3616}" type="pres">
      <dgm:prSet presAssocID="{8BA309F8-81D9-4EBF-975B-E646E25FE57D}" presName="root2" presStyleCnt="0"/>
      <dgm:spPr/>
    </dgm:pt>
    <dgm:pt modelId="{D698656E-BCF2-4229-88AA-E9372D4FBE1F}" type="pres">
      <dgm:prSet presAssocID="{8BA309F8-81D9-4EBF-975B-E646E25FE57D}" presName="LevelTwoTextNode" presStyleLbl="node2" presStyleIdx="2" presStyleCnt="3">
        <dgm:presLayoutVars>
          <dgm:chPref val="3"/>
        </dgm:presLayoutVars>
      </dgm:prSet>
      <dgm:spPr/>
      <dgm:t>
        <a:bodyPr/>
        <a:lstStyle/>
        <a:p>
          <a:endParaRPr lang="zh-TW" altLang="en-US"/>
        </a:p>
      </dgm:t>
    </dgm:pt>
    <dgm:pt modelId="{38894BCA-0296-4FBB-BE75-21A5CD6DCE4A}" type="pres">
      <dgm:prSet presAssocID="{8BA309F8-81D9-4EBF-975B-E646E25FE57D}" presName="level3hierChild" presStyleCnt="0"/>
      <dgm:spPr/>
    </dgm:pt>
  </dgm:ptLst>
  <dgm:cxnLst>
    <dgm:cxn modelId="{0DDE2D6C-11B2-40F7-81B9-0372EF1D6CAB}" type="presOf" srcId="{14F97E10-92D8-4EDC-9F25-982F719CE0D1}" destId="{C7460ECF-CAE4-4BE8-A415-CE16DD09B1E6}" srcOrd="1" destOrd="0" presId="urn:microsoft.com/office/officeart/2005/8/layout/hierarchy2"/>
    <dgm:cxn modelId="{4E1550FD-E526-4429-AE95-E6D1A7A38498}" type="presOf" srcId="{18B92735-F676-47A5-91B3-146E7D0FB228}" destId="{073B5CB4-F208-4B11-A4BA-5A8108156CDA}" srcOrd="0" destOrd="0" presId="urn:microsoft.com/office/officeart/2005/8/layout/hierarchy2"/>
    <dgm:cxn modelId="{01250698-2FB1-4C9D-8CE4-5BE17593D3B7}" type="presOf" srcId="{3DE6B195-75AB-44F8-B2C2-C32161FB1E22}" destId="{C68FEB88-A060-490F-947F-2788B761E88E}" srcOrd="1" destOrd="0" presId="urn:microsoft.com/office/officeart/2005/8/layout/hierarchy2"/>
    <dgm:cxn modelId="{85EB3350-C50E-41D5-9BAB-81B7207D39BC}" srcId="{443211A5-1640-457E-8822-4ED38098A539}" destId="{EA23EA95-A973-45B7-8040-710F0B79B8E3}" srcOrd="0" destOrd="0" parTransId="{4A6B6554-A1EC-4310-A012-A3CDD9D4405B}" sibTransId="{3171FA91-04BF-4CB5-9AEE-38736A2FE18C}"/>
    <dgm:cxn modelId="{E7EA8A73-A7FB-4C5A-9C27-916A704DF7D2}" type="presOf" srcId="{CE1315DB-5EFB-4F2F-BCE6-79F248CF7C8F}" destId="{C31825DB-DE89-4047-8F33-F93DE2564339}" srcOrd="0" destOrd="0" presId="urn:microsoft.com/office/officeart/2005/8/layout/hierarchy2"/>
    <dgm:cxn modelId="{A7F834D5-E652-4053-83DD-62E2976B9627}" srcId="{F7088EA2-C23F-4645-AA41-D4FADFAC9EF1}" destId="{10A87ED7-F4B9-422A-9970-E52F7FFA4E36}" srcOrd="0" destOrd="0" parTransId="{A853D61E-8A29-4607-AD9C-41FCE4BA4CD9}" sibTransId="{0EE8DBD7-FB10-47AE-AB9F-AAA58B32BB90}"/>
    <dgm:cxn modelId="{4C3BA752-C1B1-4C40-AF2F-D00BD277061C}" srcId="{1DB998FF-D70D-42C2-ADB6-159E8840D99C}" destId="{F7088EA2-C23F-4645-AA41-D4FADFAC9EF1}" srcOrd="0" destOrd="0" parTransId="{CE1315DB-5EFB-4F2F-BCE6-79F248CF7C8F}" sibTransId="{88F0D65C-6D2E-4F40-8563-F54597B57E21}"/>
    <dgm:cxn modelId="{996FCD34-DB7E-489F-9275-BA4AE795E4CD}" type="presOf" srcId="{DDD27299-5CBB-4434-8EBF-3BF83A7C4B71}" destId="{50D3CF50-1046-490A-A307-4965B013B160}" srcOrd="0" destOrd="0" presId="urn:microsoft.com/office/officeart/2005/8/layout/hierarchy2"/>
    <dgm:cxn modelId="{EE0538B3-F456-4814-9284-ADB02D8D5E83}" type="presOf" srcId="{4A6B6554-A1EC-4310-A012-A3CDD9D4405B}" destId="{F15DA658-B139-4BFC-A321-C0D370B01680}" srcOrd="1" destOrd="0" presId="urn:microsoft.com/office/officeart/2005/8/layout/hierarchy2"/>
    <dgm:cxn modelId="{5B438109-077D-46CE-9B54-36F73B1FB2AD}" type="presOf" srcId="{C85A0889-85FD-4C68-8F55-13C567027B5F}" destId="{C5BC540B-25C1-42E7-86A1-9F5EB8782C30}" srcOrd="0" destOrd="0" presId="urn:microsoft.com/office/officeart/2005/8/layout/hierarchy2"/>
    <dgm:cxn modelId="{47FAB827-219F-4A19-8779-45D24069E8E4}" type="presOf" srcId="{8BA309F8-81D9-4EBF-975B-E646E25FE57D}" destId="{D698656E-BCF2-4229-88AA-E9372D4FBE1F}" srcOrd="0" destOrd="0" presId="urn:microsoft.com/office/officeart/2005/8/layout/hierarchy2"/>
    <dgm:cxn modelId="{2980CD97-49A9-42D4-869A-3EFB9643E7B2}" type="presOf" srcId="{1DB998FF-D70D-42C2-ADB6-159E8840D99C}" destId="{3DBB002E-9187-43F3-BC80-9206000DC511}" srcOrd="0" destOrd="0" presId="urn:microsoft.com/office/officeart/2005/8/layout/hierarchy2"/>
    <dgm:cxn modelId="{004C073C-BB71-4D35-8B02-13EA13429E47}" srcId="{BF858B06-E8C9-4A8A-92CD-5172FC3C9715}" destId="{0F24573E-C21E-475C-BE93-A671EA6014F9}" srcOrd="1" destOrd="0" parTransId="{9180A53C-E09D-489E-99EE-7BEB3F6EA2ED}" sibTransId="{B415F5E5-A0F3-4700-98A2-6AD7AC6F07AA}"/>
    <dgm:cxn modelId="{F6A363B0-AB7D-4EC8-9E5D-EE4F5EDAD15F}" srcId="{DDD27299-5CBB-4434-8EBF-3BF83A7C4B71}" destId="{1DB998FF-D70D-42C2-ADB6-159E8840D99C}" srcOrd="0" destOrd="0" parTransId="{EEFE3071-B01B-4FAC-BF37-9F59FAEC04A8}" sibTransId="{9E823B6C-2646-4B47-8124-FD0F01964828}"/>
    <dgm:cxn modelId="{25198503-8272-45EA-8A68-E2B5FDED8A63}" srcId="{CD29AFA5-00A6-45A9-873E-0888D8D6DEBF}" destId="{C85A0889-85FD-4C68-8F55-13C567027B5F}" srcOrd="0" destOrd="0" parTransId="{3DE6B195-75AB-44F8-B2C2-C32161FB1E22}" sibTransId="{933E7472-F474-4839-93D4-BD91E328F77B}"/>
    <dgm:cxn modelId="{FE285C52-9277-443B-A763-5BE97B12C395}" type="presOf" srcId="{92740B9D-788C-4622-827F-5D5A42616735}" destId="{9177208A-84A2-4C44-87B7-2481FCAD4C5E}" srcOrd="1" destOrd="0" presId="urn:microsoft.com/office/officeart/2005/8/layout/hierarchy2"/>
    <dgm:cxn modelId="{4FF939E7-ADC3-4F62-BA68-FADBFC2EC645}" type="presOf" srcId="{9180A53C-E09D-489E-99EE-7BEB3F6EA2ED}" destId="{5A40DA37-44FE-49F2-93A1-0B23949145EF}" srcOrd="1" destOrd="0" presId="urn:microsoft.com/office/officeart/2005/8/layout/hierarchy2"/>
    <dgm:cxn modelId="{B84F4FE2-993A-4595-B46A-281DD58E1FFB}" type="presOf" srcId="{18B92735-F676-47A5-91B3-146E7D0FB228}" destId="{5F6D11C0-258C-4D94-8235-D141E76E59AC}" srcOrd="1" destOrd="0" presId="urn:microsoft.com/office/officeart/2005/8/layout/hierarchy2"/>
    <dgm:cxn modelId="{678C3CF0-F2FE-41B7-ADFE-AEDA1593DE26}" type="presOf" srcId="{AB0ACA8C-B151-4F47-8B2F-669A1EA9AC3D}" destId="{D79C23E8-EAEC-4EEC-9A15-92A788AD57B2}" srcOrd="0" destOrd="0" presId="urn:microsoft.com/office/officeart/2005/8/layout/hierarchy2"/>
    <dgm:cxn modelId="{4366866B-DA15-4728-9FB1-E7D559E0E92E}" type="presOf" srcId="{1866E169-7539-4A2F-910F-1BE21235A332}" destId="{082CB8AD-B81E-4792-BA07-4A7FE0605503}" srcOrd="0" destOrd="0" presId="urn:microsoft.com/office/officeart/2005/8/layout/hierarchy2"/>
    <dgm:cxn modelId="{53F70782-1DA3-46F9-8914-087DFD9C211D}" srcId="{BF858B06-E8C9-4A8A-92CD-5172FC3C9715}" destId="{443211A5-1640-457E-8822-4ED38098A539}" srcOrd="0" destOrd="0" parTransId="{1866E169-7539-4A2F-910F-1BE21235A332}" sibTransId="{7884DA5C-01CF-46FE-A1F4-23B45FED2800}"/>
    <dgm:cxn modelId="{6761AB01-7F29-48B5-BB23-DB075280FBB0}" srcId="{10A87ED7-F4B9-422A-9970-E52F7FFA4E36}" destId="{ACA4C605-ACFC-4B28-BF60-FE21E0CBE284}" srcOrd="0" destOrd="0" parTransId="{18B92735-F676-47A5-91B3-146E7D0FB228}" sibTransId="{68B25D2D-D953-4788-9AEE-D68EC6E3103D}"/>
    <dgm:cxn modelId="{5438A354-5F2D-4AA2-BF0B-C07737A61371}" type="presOf" srcId="{CF982A00-B370-4F50-921F-13B9A9D7321B}" destId="{2A377D9B-F01E-4ED0-BEDA-77F8151C8989}" srcOrd="1" destOrd="0" presId="urn:microsoft.com/office/officeart/2005/8/layout/hierarchy2"/>
    <dgm:cxn modelId="{383D049B-7FC8-423F-9A41-0E4162DEDE3F}" srcId="{1DB998FF-D70D-42C2-ADB6-159E8840D99C}" destId="{BF858B06-E8C9-4A8A-92CD-5172FC3C9715}" srcOrd="1" destOrd="0" parTransId="{14F97E10-92D8-4EDC-9F25-982F719CE0D1}" sibTransId="{73FF5D37-AF7D-42AA-B8C9-071E1573E407}"/>
    <dgm:cxn modelId="{C35E2113-CBAE-4B23-9342-CB19BE4DE69C}" type="presOf" srcId="{CD29AFA5-00A6-45A9-873E-0888D8D6DEBF}" destId="{55EF9C49-58CD-449D-9E43-C407533D45C6}" srcOrd="0" destOrd="0" presId="urn:microsoft.com/office/officeart/2005/8/layout/hierarchy2"/>
    <dgm:cxn modelId="{C31A02F0-D0C6-4DE1-9FD6-6B23963B198B}" type="presOf" srcId="{CF982A00-B370-4F50-921F-13B9A9D7321B}" destId="{7546D22E-A39E-49B2-92CB-1F150C187062}" srcOrd="0" destOrd="0" presId="urn:microsoft.com/office/officeart/2005/8/layout/hierarchy2"/>
    <dgm:cxn modelId="{A3E950AC-D8F1-40B8-9291-B237F4FFA169}" type="presOf" srcId="{92740B9D-788C-4622-827F-5D5A42616735}" destId="{FF0D8FCA-F3BD-4A81-8B6E-3AF7B4DA66E8}" srcOrd="0" destOrd="0" presId="urn:microsoft.com/office/officeart/2005/8/layout/hierarchy2"/>
    <dgm:cxn modelId="{0CF4D971-6623-431F-8DDA-1BF25BA77DDB}" type="presOf" srcId="{443211A5-1640-457E-8822-4ED38098A539}" destId="{8135E2B4-13A2-4FC5-A80E-5DE185DE3E78}" srcOrd="0" destOrd="0" presId="urn:microsoft.com/office/officeart/2005/8/layout/hierarchy2"/>
    <dgm:cxn modelId="{41999426-5E74-4F5A-99AC-C1936E077836}" srcId="{1DB998FF-D70D-42C2-ADB6-159E8840D99C}" destId="{8BA309F8-81D9-4EBF-975B-E646E25FE57D}" srcOrd="2" destOrd="0" parTransId="{92740B9D-788C-4622-827F-5D5A42616735}" sibTransId="{C349CCC7-8455-40FB-AC04-14B9E8952F15}"/>
    <dgm:cxn modelId="{C3B28264-F729-4F2A-BD6F-77C43CB7AF42}" type="presOf" srcId="{F7088EA2-C23F-4645-AA41-D4FADFAC9EF1}" destId="{A38901BA-3682-402B-97A3-8F7F4D542820}" srcOrd="0" destOrd="0" presId="urn:microsoft.com/office/officeart/2005/8/layout/hierarchy2"/>
    <dgm:cxn modelId="{17DD7082-BB26-4852-AC3D-9C3955315BA6}" type="presOf" srcId="{10A87ED7-F4B9-422A-9970-E52F7FFA4E36}" destId="{F8AED72A-B7E0-4FD7-A78E-DD03DE14BAC3}" srcOrd="0" destOrd="0" presId="urn:microsoft.com/office/officeart/2005/8/layout/hierarchy2"/>
    <dgm:cxn modelId="{C8A55DFA-E7EF-403C-9EE1-5F6EAEA68A21}" srcId="{0F24573E-C21E-475C-BE93-A671EA6014F9}" destId="{0A742169-55F9-4E88-A241-5D2D649D5261}" srcOrd="0" destOrd="0" parTransId="{AB0ACA8C-B151-4F47-8B2F-669A1EA9AC3D}" sibTransId="{A4EB4B32-8D51-4C15-A8FE-820AD71DEC6C}"/>
    <dgm:cxn modelId="{54E86FEF-666E-4103-85A3-4942D48AE926}" type="presOf" srcId="{0A742169-55F9-4E88-A241-5D2D649D5261}" destId="{A4357200-3154-49BF-A08E-6078D0A9AA77}" srcOrd="0" destOrd="0" presId="urn:microsoft.com/office/officeart/2005/8/layout/hierarchy2"/>
    <dgm:cxn modelId="{43F88860-9201-411B-B44F-952AC85CB161}" type="presOf" srcId="{1866E169-7539-4A2F-910F-1BE21235A332}" destId="{04DD6D5D-2827-4FD5-AD50-98FB3634646C}" srcOrd="1" destOrd="0" presId="urn:microsoft.com/office/officeart/2005/8/layout/hierarchy2"/>
    <dgm:cxn modelId="{72E05E7D-3EDA-4983-A33C-6BB64DC5EC51}" type="presOf" srcId="{4A6B6554-A1EC-4310-A012-A3CDD9D4405B}" destId="{288AFBED-D690-4171-AB2E-4501F543CEA8}" srcOrd="0" destOrd="0" presId="urn:microsoft.com/office/officeart/2005/8/layout/hierarchy2"/>
    <dgm:cxn modelId="{5A06D9F8-41AC-4EC6-B2AE-84A4D6BF7CA8}" type="presOf" srcId="{AB0ACA8C-B151-4F47-8B2F-669A1EA9AC3D}" destId="{C515916D-34A3-4EB2-85E5-12EC72545C76}" srcOrd="1" destOrd="0" presId="urn:microsoft.com/office/officeart/2005/8/layout/hierarchy2"/>
    <dgm:cxn modelId="{CB409FA4-616C-4A41-8A37-F83F7989E37D}" type="presOf" srcId="{A853D61E-8A29-4607-AD9C-41FCE4BA4CD9}" destId="{7AE2E046-4951-4D6F-A3AE-C684DF523393}" srcOrd="0" destOrd="0" presId="urn:microsoft.com/office/officeart/2005/8/layout/hierarchy2"/>
    <dgm:cxn modelId="{0348A0DB-CA3D-4F0E-BE26-D4704BE3AACD}" srcId="{F7088EA2-C23F-4645-AA41-D4FADFAC9EF1}" destId="{CD29AFA5-00A6-45A9-873E-0888D8D6DEBF}" srcOrd="1" destOrd="0" parTransId="{CF982A00-B370-4F50-921F-13B9A9D7321B}" sibTransId="{7B814DA4-9D2A-46F0-888D-93EE4FEA7122}"/>
    <dgm:cxn modelId="{BE72769C-BC4C-4673-B536-E494676D5DFD}" type="presOf" srcId="{14F97E10-92D8-4EDC-9F25-982F719CE0D1}" destId="{7ACDAF56-F569-4CA6-8054-23EDAE36CE60}" srcOrd="0" destOrd="0" presId="urn:microsoft.com/office/officeart/2005/8/layout/hierarchy2"/>
    <dgm:cxn modelId="{692B1728-4836-43A8-BDA2-38B576D1FF2F}" type="presOf" srcId="{3DE6B195-75AB-44F8-B2C2-C32161FB1E22}" destId="{6AF2D0F4-D5F8-4759-AEBB-072A7ED4C416}" srcOrd="0" destOrd="0" presId="urn:microsoft.com/office/officeart/2005/8/layout/hierarchy2"/>
    <dgm:cxn modelId="{C6B92FCD-AD5D-4195-B92C-4CBC84D8668E}" type="presOf" srcId="{ACA4C605-ACFC-4B28-BF60-FE21E0CBE284}" destId="{07F8292E-D4CA-4DAB-A41D-139575536A71}" srcOrd="0" destOrd="0" presId="urn:microsoft.com/office/officeart/2005/8/layout/hierarchy2"/>
    <dgm:cxn modelId="{32F3DDDA-B740-484D-BF63-FF657A6049C0}" type="presOf" srcId="{BF858B06-E8C9-4A8A-92CD-5172FC3C9715}" destId="{0541B9FB-AAD3-401A-9DB4-CAC16A3E598D}" srcOrd="0" destOrd="0" presId="urn:microsoft.com/office/officeart/2005/8/layout/hierarchy2"/>
    <dgm:cxn modelId="{76FA4CF6-3A04-4EDA-A83A-A51E0E1B9A77}" type="presOf" srcId="{CE1315DB-5EFB-4F2F-BCE6-79F248CF7C8F}" destId="{822BE0ED-FF37-4679-97D1-1FED571EFEA2}" srcOrd="1" destOrd="0" presId="urn:microsoft.com/office/officeart/2005/8/layout/hierarchy2"/>
    <dgm:cxn modelId="{823D2009-5CA9-4F47-98A1-FE15CD259482}" type="presOf" srcId="{A853D61E-8A29-4607-AD9C-41FCE4BA4CD9}" destId="{4AC671C4-FAE5-4E96-8A52-91A9EF56E4C2}" srcOrd="1" destOrd="0" presId="urn:microsoft.com/office/officeart/2005/8/layout/hierarchy2"/>
    <dgm:cxn modelId="{AEA03DD5-EE9C-4308-B25B-455DC003002D}" type="presOf" srcId="{0F24573E-C21E-475C-BE93-A671EA6014F9}" destId="{CBF37933-AF78-43A8-A994-4B63230BF358}" srcOrd="0" destOrd="0" presId="urn:microsoft.com/office/officeart/2005/8/layout/hierarchy2"/>
    <dgm:cxn modelId="{08D09838-057B-424F-B3C4-8A41F8946870}" type="presOf" srcId="{9180A53C-E09D-489E-99EE-7BEB3F6EA2ED}" destId="{E54C602E-54A0-4D04-A16F-032C978F0791}" srcOrd="0" destOrd="0" presId="urn:microsoft.com/office/officeart/2005/8/layout/hierarchy2"/>
    <dgm:cxn modelId="{FE2AF614-DB0A-4083-99C7-E89EE2CA7094}" type="presOf" srcId="{EA23EA95-A973-45B7-8040-710F0B79B8E3}" destId="{BCA8F5F9-AB49-41B0-A212-E0A3DC39216B}" srcOrd="0" destOrd="0" presId="urn:microsoft.com/office/officeart/2005/8/layout/hierarchy2"/>
    <dgm:cxn modelId="{EEE14E5F-414D-4068-BBB2-252BCD2E4816}" type="presParOf" srcId="{50D3CF50-1046-490A-A307-4965B013B160}" destId="{D7E96042-D4C5-4439-A6D1-E7344D8E3BE9}" srcOrd="0" destOrd="0" presId="urn:microsoft.com/office/officeart/2005/8/layout/hierarchy2"/>
    <dgm:cxn modelId="{DA208815-ACA6-4BCA-80EA-3FAAA12E33BA}" type="presParOf" srcId="{D7E96042-D4C5-4439-A6D1-E7344D8E3BE9}" destId="{3DBB002E-9187-43F3-BC80-9206000DC511}" srcOrd="0" destOrd="0" presId="urn:microsoft.com/office/officeart/2005/8/layout/hierarchy2"/>
    <dgm:cxn modelId="{B762E8F0-B009-4A8A-92B4-86F27F703A52}" type="presParOf" srcId="{D7E96042-D4C5-4439-A6D1-E7344D8E3BE9}" destId="{7C9D18FF-804C-4313-BFB7-0FB5F122C5CA}" srcOrd="1" destOrd="0" presId="urn:microsoft.com/office/officeart/2005/8/layout/hierarchy2"/>
    <dgm:cxn modelId="{CEE8D4B2-F421-4A79-ABFA-1D2E4EF26079}" type="presParOf" srcId="{7C9D18FF-804C-4313-BFB7-0FB5F122C5CA}" destId="{C31825DB-DE89-4047-8F33-F93DE2564339}" srcOrd="0" destOrd="0" presId="urn:microsoft.com/office/officeart/2005/8/layout/hierarchy2"/>
    <dgm:cxn modelId="{C6C7BEF5-7BC3-404A-AF20-0D0ECED3A481}" type="presParOf" srcId="{C31825DB-DE89-4047-8F33-F93DE2564339}" destId="{822BE0ED-FF37-4679-97D1-1FED571EFEA2}" srcOrd="0" destOrd="0" presId="urn:microsoft.com/office/officeart/2005/8/layout/hierarchy2"/>
    <dgm:cxn modelId="{5B2DF470-3AB0-4489-B0E8-107954AC2190}" type="presParOf" srcId="{7C9D18FF-804C-4313-BFB7-0FB5F122C5CA}" destId="{73D6AD39-624A-4019-AEFE-43D69CA4F80A}" srcOrd="1" destOrd="0" presId="urn:microsoft.com/office/officeart/2005/8/layout/hierarchy2"/>
    <dgm:cxn modelId="{D02E4E7D-FF59-48F2-AAC2-B2571C50C811}" type="presParOf" srcId="{73D6AD39-624A-4019-AEFE-43D69CA4F80A}" destId="{A38901BA-3682-402B-97A3-8F7F4D542820}" srcOrd="0" destOrd="0" presId="urn:microsoft.com/office/officeart/2005/8/layout/hierarchy2"/>
    <dgm:cxn modelId="{0AF18738-F5E5-4575-A0C1-F90747D7B05D}" type="presParOf" srcId="{73D6AD39-624A-4019-AEFE-43D69CA4F80A}" destId="{AEE6720D-1BDF-4777-A11B-8FE3BC4B3786}" srcOrd="1" destOrd="0" presId="urn:microsoft.com/office/officeart/2005/8/layout/hierarchy2"/>
    <dgm:cxn modelId="{B3E0CDFA-80B5-4EFD-A87C-CE8DEFBC3B33}" type="presParOf" srcId="{AEE6720D-1BDF-4777-A11B-8FE3BC4B3786}" destId="{7AE2E046-4951-4D6F-A3AE-C684DF523393}" srcOrd="0" destOrd="0" presId="urn:microsoft.com/office/officeart/2005/8/layout/hierarchy2"/>
    <dgm:cxn modelId="{41507DD6-1805-4092-9AAD-04E0ADAC32BC}" type="presParOf" srcId="{7AE2E046-4951-4D6F-A3AE-C684DF523393}" destId="{4AC671C4-FAE5-4E96-8A52-91A9EF56E4C2}" srcOrd="0" destOrd="0" presId="urn:microsoft.com/office/officeart/2005/8/layout/hierarchy2"/>
    <dgm:cxn modelId="{CC46F6BC-83B5-478B-B39B-0C1E69E5B5CE}" type="presParOf" srcId="{AEE6720D-1BDF-4777-A11B-8FE3BC4B3786}" destId="{AB01E412-F973-4177-9801-9FC9C659E4F3}" srcOrd="1" destOrd="0" presId="urn:microsoft.com/office/officeart/2005/8/layout/hierarchy2"/>
    <dgm:cxn modelId="{55230438-A063-4305-84E3-3EC710E1877E}" type="presParOf" srcId="{AB01E412-F973-4177-9801-9FC9C659E4F3}" destId="{F8AED72A-B7E0-4FD7-A78E-DD03DE14BAC3}" srcOrd="0" destOrd="0" presId="urn:microsoft.com/office/officeart/2005/8/layout/hierarchy2"/>
    <dgm:cxn modelId="{E9C1838F-CEF2-4CC3-A791-DCF56E51BF5C}" type="presParOf" srcId="{AB01E412-F973-4177-9801-9FC9C659E4F3}" destId="{C68B2A72-AE9D-424D-A3F7-FAD095B2FA64}" srcOrd="1" destOrd="0" presId="urn:microsoft.com/office/officeart/2005/8/layout/hierarchy2"/>
    <dgm:cxn modelId="{9C853FA5-C635-4DE5-9A86-195933B2CB97}" type="presParOf" srcId="{C68B2A72-AE9D-424D-A3F7-FAD095B2FA64}" destId="{073B5CB4-F208-4B11-A4BA-5A8108156CDA}" srcOrd="0" destOrd="0" presId="urn:microsoft.com/office/officeart/2005/8/layout/hierarchy2"/>
    <dgm:cxn modelId="{5BBD6551-2788-44B4-959D-CD7D1D43B528}" type="presParOf" srcId="{073B5CB4-F208-4B11-A4BA-5A8108156CDA}" destId="{5F6D11C0-258C-4D94-8235-D141E76E59AC}" srcOrd="0" destOrd="0" presId="urn:microsoft.com/office/officeart/2005/8/layout/hierarchy2"/>
    <dgm:cxn modelId="{A42328CE-B1B2-43D5-8340-6A19E1B4B808}" type="presParOf" srcId="{C68B2A72-AE9D-424D-A3F7-FAD095B2FA64}" destId="{65E18B4A-35D5-464B-863B-4DD6313B9402}" srcOrd="1" destOrd="0" presId="urn:microsoft.com/office/officeart/2005/8/layout/hierarchy2"/>
    <dgm:cxn modelId="{B0BDD885-9F42-4430-85CD-527609FD9C35}" type="presParOf" srcId="{65E18B4A-35D5-464B-863B-4DD6313B9402}" destId="{07F8292E-D4CA-4DAB-A41D-139575536A71}" srcOrd="0" destOrd="0" presId="urn:microsoft.com/office/officeart/2005/8/layout/hierarchy2"/>
    <dgm:cxn modelId="{247EF53F-38E5-40CC-B040-28A30A7109E6}" type="presParOf" srcId="{65E18B4A-35D5-464B-863B-4DD6313B9402}" destId="{D887F5D5-3F2B-4AA2-A6BD-197A733DE04D}" srcOrd="1" destOrd="0" presId="urn:microsoft.com/office/officeart/2005/8/layout/hierarchy2"/>
    <dgm:cxn modelId="{E735BF8C-574F-4AC5-854C-785C2E4F4ABE}" type="presParOf" srcId="{AEE6720D-1BDF-4777-A11B-8FE3BC4B3786}" destId="{7546D22E-A39E-49B2-92CB-1F150C187062}" srcOrd="2" destOrd="0" presId="urn:microsoft.com/office/officeart/2005/8/layout/hierarchy2"/>
    <dgm:cxn modelId="{2450CB57-D849-4AE6-99B4-1ACD8759C8E0}" type="presParOf" srcId="{7546D22E-A39E-49B2-92CB-1F150C187062}" destId="{2A377D9B-F01E-4ED0-BEDA-77F8151C8989}" srcOrd="0" destOrd="0" presId="urn:microsoft.com/office/officeart/2005/8/layout/hierarchy2"/>
    <dgm:cxn modelId="{EAC382D1-33C2-4B33-9018-FF4379A76071}" type="presParOf" srcId="{AEE6720D-1BDF-4777-A11B-8FE3BC4B3786}" destId="{B8A633D7-3418-4463-BF78-58064EB886D2}" srcOrd="3" destOrd="0" presId="urn:microsoft.com/office/officeart/2005/8/layout/hierarchy2"/>
    <dgm:cxn modelId="{D3774F65-23A7-4CF6-A6F2-678ACA233CA5}" type="presParOf" srcId="{B8A633D7-3418-4463-BF78-58064EB886D2}" destId="{55EF9C49-58CD-449D-9E43-C407533D45C6}" srcOrd="0" destOrd="0" presId="urn:microsoft.com/office/officeart/2005/8/layout/hierarchy2"/>
    <dgm:cxn modelId="{9C656A6E-9C31-4B0E-BBA9-BFEB9F77D27D}" type="presParOf" srcId="{B8A633D7-3418-4463-BF78-58064EB886D2}" destId="{BB4250F6-DB59-4F2E-A67F-46312E4FE401}" srcOrd="1" destOrd="0" presId="urn:microsoft.com/office/officeart/2005/8/layout/hierarchy2"/>
    <dgm:cxn modelId="{08773BD5-AE42-4670-94D6-A9DFCE31D32B}" type="presParOf" srcId="{BB4250F6-DB59-4F2E-A67F-46312E4FE401}" destId="{6AF2D0F4-D5F8-4759-AEBB-072A7ED4C416}" srcOrd="0" destOrd="0" presId="urn:microsoft.com/office/officeart/2005/8/layout/hierarchy2"/>
    <dgm:cxn modelId="{89EB5B1E-1289-4A42-A5F2-CBAD8BC827A8}" type="presParOf" srcId="{6AF2D0F4-D5F8-4759-AEBB-072A7ED4C416}" destId="{C68FEB88-A060-490F-947F-2788B761E88E}" srcOrd="0" destOrd="0" presId="urn:microsoft.com/office/officeart/2005/8/layout/hierarchy2"/>
    <dgm:cxn modelId="{23700B8D-3C02-47A3-8AF0-9F98E4210180}" type="presParOf" srcId="{BB4250F6-DB59-4F2E-A67F-46312E4FE401}" destId="{A2BFCB33-3D04-4AD9-B1D5-E2BCD6817146}" srcOrd="1" destOrd="0" presId="urn:microsoft.com/office/officeart/2005/8/layout/hierarchy2"/>
    <dgm:cxn modelId="{9E24F90E-20F4-48A2-847A-877080AE2197}" type="presParOf" srcId="{A2BFCB33-3D04-4AD9-B1D5-E2BCD6817146}" destId="{C5BC540B-25C1-42E7-86A1-9F5EB8782C30}" srcOrd="0" destOrd="0" presId="urn:microsoft.com/office/officeart/2005/8/layout/hierarchy2"/>
    <dgm:cxn modelId="{2EBA29D0-6B51-43FD-BAE7-CF75A9627C10}" type="presParOf" srcId="{A2BFCB33-3D04-4AD9-B1D5-E2BCD6817146}" destId="{B4BFD152-63A8-4F0C-A475-01D02DCD00F9}" srcOrd="1" destOrd="0" presId="urn:microsoft.com/office/officeart/2005/8/layout/hierarchy2"/>
    <dgm:cxn modelId="{EB452EE3-1D1C-4BD6-9FDB-3AACB01A3F67}" type="presParOf" srcId="{7C9D18FF-804C-4313-BFB7-0FB5F122C5CA}" destId="{7ACDAF56-F569-4CA6-8054-23EDAE36CE60}" srcOrd="2" destOrd="0" presId="urn:microsoft.com/office/officeart/2005/8/layout/hierarchy2"/>
    <dgm:cxn modelId="{8989FAB7-B9E3-4415-BFEC-2E195518A0DD}" type="presParOf" srcId="{7ACDAF56-F569-4CA6-8054-23EDAE36CE60}" destId="{C7460ECF-CAE4-4BE8-A415-CE16DD09B1E6}" srcOrd="0" destOrd="0" presId="urn:microsoft.com/office/officeart/2005/8/layout/hierarchy2"/>
    <dgm:cxn modelId="{CA9E1842-ECCF-42D3-BA30-F4773F1B6C31}" type="presParOf" srcId="{7C9D18FF-804C-4313-BFB7-0FB5F122C5CA}" destId="{F6A2F68E-B81E-4B4A-AE02-1BEC07705BCE}" srcOrd="3" destOrd="0" presId="urn:microsoft.com/office/officeart/2005/8/layout/hierarchy2"/>
    <dgm:cxn modelId="{9E86134A-AE60-4CA1-9207-507928EF5E40}" type="presParOf" srcId="{F6A2F68E-B81E-4B4A-AE02-1BEC07705BCE}" destId="{0541B9FB-AAD3-401A-9DB4-CAC16A3E598D}" srcOrd="0" destOrd="0" presId="urn:microsoft.com/office/officeart/2005/8/layout/hierarchy2"/>
    <dgm:cxn modelId="{92EDC2F9-203F-4764-8C65-662EDD990C00}" type="presParOf" srcId="{F6A2F68E-B81E-4B4A-AE02-1BEC07705BCE}" destId="{6C449732-4E4B-4BEB-A97D-9073F7F42A9C}" srcOrd="1" destOrd="0" presId="urn:microsoft.com/office/officeart/2005/8/layout/hierarchy2"/>
    <dgm:cxn modelId="{A47F1671-DCEF-4A15-A965-06E8C218351C}" type="presParOf" srcId="{6C449732-4E4B-4BEB-A97D-9073F7F42A9C}" destId="{082CB8AD-B81E-4792-BA07-4A7FE0605503}" srcOrd="0" destOrd="0" presId="urn:microsoft.com/office/officeart/2005/8/layout/hierarchy2"/>
    <dgm:cxn modelId="{80158866-D0D9-4EBF-BABB-DC07BC441AB8}" type="presParOf" srcId="{082CB8AD-B81E-4792-BA07-4A7FE0605503}" destId="{04DD6D5D-2827-4FD5-AD50-98FB3634646C}" srcOrd="0" destOrd="0" presId="urn:microsoft.com/office/officeart/2005/8/layout/hierarchy2"/>
    <dgm:cxn modelId="{6B19D73A-5715-46A5-B7EE-7D568C4E07E6}" type="presParOf" srcId="{6C449732-4E4B-4BEB-A97D-9073F7F42A9C}" destId="{08B1CEAD-01F0-4C35-8211-24C36B64193D}" srcOrd="1" destOrd="0" presId="urn:microsoft.com/office/officeart/2005/8/layout/hierarchy2"/>
    <dgm:cxn modelId="{57F4F704-FF5E-40BE-8711-A23512547B28}" type="presParOf" srcId="{08B1CEAD-01F0-4C35-8211-24C36B64193D}" destId="{8135E2B4-13A2-4FC5-A80E-5DE185DE3E78}" srcOrd="0" destOrd="0" presId="urn:microsoft.com/office/officeart/2005/8/layout/hierarchy2"/>
    <dgm:cxn modelId="{7C2F2C78-6FEC-4015-9D0D-BE83F51B2096}" type="presParOf" srcId="{08B1CEAD-01F0-4C35-8211-24C36B64193D}" destId="{2C510E01-430A-4F85-B77D-09C0805456ED}" srcOrd="1" destOrd="0" presId="urn:microsoft.com/office/officeart/2005/8/layout/hierarchy2"/>
    <dgm:cxn modelId="{AE5BD8C2-E91C-46C0-9733-1E1D64A7E02F}" type="presParOf" srcId="{2C510E01-430A-4F85-B77D-09C0805456ED}" destId="{288AFBED-D690-4171-AB2E-4501F543CEA8}" srcOrd="0" destOrd="0" presId="urn:microsoft.com/office/officeart/2005/8/layout/hierarchy2"/>
    <dgm:cxn modelId="{E522E322-D1AB-4FF5-9EB1-50A42679C413}" type="presParOf" srcId="{288AFBED-D690-4171-AB2E-4501F543CEA8}" destId="{F15DA658-B139-4BFC-A321-C0D370B01680}" srcOrd="0" destOrd="0" presId="urn:microsoft.com/office/officeart/2005/8/layout/hierarchy2"/>
    <dgm:cxn modelId="{59AD7966-38F1-490F-B3C0-ABD15B9D35F3}" type="presParOf" srcId="{2C510E01-430A-4F85-B77D-09C0805456ED}" destId="{E838CAB3-7FF7-4698-A515-91F254E9915F}" srcOrd="1" destOrd="0" presId="urn:microsoft.com/office/officeart/2005/8/layout/hierarchy2"/>
    <dgm:cxn modelId="{05280845-0908-43B7-81A2-881E755EA150}" type="presParOf" srcId="{E838CAB3-7FF7-4698-A515-91F254E9915F}" destId="{BCA8F5F9-AB49-41B0-A212-E0A3DC39216B}" srcOrd="0" destOrd="0" presId="urn:microsoft.com/office/officeart/2005/8/layout/hierarchy2"/>
    <dgm:cxn modelId="{3D328B56-73F7-429C-8B59-1B92F54ECD04}" type="presParOf" srcId="{E838CAB3-7FF7-4698-A515-91F254E9915F}" destId="{7DD924A8-523E-4F0F-B8AF-EE1139E8EB16}" srcOrd="1" destOrd="0" presId="urn:microsoft.com/office/officeart/2005/8/layout/hierarchy2"/>
    <dgm:cxn modelId="{8C41D845-BA05-4EF6-8A36-EEF0D6948B2F}" type="presParOf" srcId="{6C449732-4E4B-4BEB-A97D-9073F7F42A9C}" destId="{E54C602E-54A0-4D04-A16F-032C978F0791}" srcOrd="2" destOrd="0" presId="urn:microsoft.com/office/officeart/2005/8/layout/hierarchy2"/>
    <dgm:cxn modelId="{163694E9-779E-40FD-8C32-CE9BA5A191C8}" type="presParOf" srcId="{E54C602E-54A0-4D04-A16F-032C978F0791}" destId="{5A40DA37-44FE-49F2-93A1-0B23949145EF}" srcOrd="0" destOrd="0" presId="urn:microsoft.com/office/officeart/2005/8/layout/hierarchy2"/>
    <dgm:cxn modelId="{6EFE5DFA-5A4C-4CD9-9734-D15A18CC8AEB}" type="presParOf" srcId="{6C449732-4E4B-4BEB-A97D-9073F7F42A9C}" destId="{A19CBC6D-677C-40D8-9090-E1F57FCF5F29}" srcOrd="3" destOrd="0" presId="urn:microsoft.com/office/officeart/2005/8/layout/hierarchy2"/>
    <dgm:cxn modelId="{D0DB9100-5886-4E40-8260-AD8E92B22EE8}" type="presParOf" srcId="{A19CBC6D-677C-40D8-9090-E1F57FCF5F29}" destId="{CBF37933-AF78-43A8-A994-4B63230BF358}" srcOrd="0" destOrd="0" presId="urn:microsoft.com/office/officeart/2005/8/layout/hierarchy2"/>
    <dgm:cxn modelId="{6B567FB3-7120-4793-8360-467885DCB1E1}" type="presParOf" srcId="{A19CBC6D-677C-40D8-9090-E1F57FCF5F29}" destId="{8AB45698-00D7-4A15-88AD-23A7712C779F}" srcOrd="1" destOrd="0" presId="urn:microsoft.com/office/officeart/2005/8/layout/hierarchy2"/>
    <dgm:cxn modelId="{45EF59B4-04D4-4B5A-82FF-2BDE1B279491}" type="presParOf" srcId="{8AB45698-00D7-4A15-88AD-23A7712C779F}" destId="{D79C23E8-EAEC-4EEC-9A15-92A788AD57B2}" srcOrd="0" destOrd="0" presId="urn:microsoft.com/office/officeart/2005/8/layout/hierarchy2"/>
    <dgm:cxn modelId="{4B3582EC-B114-4C13-9FBB-B0E6877E64C3}" type="presParOf" srcId="{D79C23E8-EAEC-4EEC-9A15-92A788AD57B2}" destId="{C515916D-34A3-4EB2-85E5-12EC72545C76}" srcOrd="0" destOrd="0" presId="urn:microsoft.com/office/officeart/2005/8/layout/hierarchy2"/>
    <dgm:cxn modelId="{0D0C175E-7D0B-476E-AD00-BC2E7130500C}" type="presParOf" srcId="{8AB45698-00D7-4A15-88AD-23A7712C779F}" destId="{EA42C3EA-CDDB-47D9-ADF1-0354EC1C77D6}" srcOrd="1" destOrd="0" presId="urn:microsoft.com/office/officeart/2005/8/layout/hierarchy2"/>
    <dgm:cxn modelId="{F780E89A-9098-4CF3-BACF-1516F9797D0C}" type="presParOf" srcId="{EA42C3EA-CDDB-47D9-ADF1-0354EC1C77D6}" destId="{A4357200-3154-49BF-A08E-6078D0A9AA77}" srcOrd="0" destOrd="0" presId="urn:microsoft.com/office/officeart/2005/8/layout/hierarchy2"/>
    <dgm:cxn modelId="{2123E561-E1F4-43A3-AEC1-8742FF67094D}" type="presParOf" srcId="{EA42C3EA-CDDB-47D9-ADF1-0354EC1C77D6}" destId="{5F64041D-FD36-4407-B556-FB3843813645}" srcOrd="1" destOrd="0" presId="urn:microsoft.com/office/officeart/2005/8/layout/hierarchy2"/>
    <dgm:cxn modelId="{7FC0B270-63B4-423A-883F-316B286251AF}" type="presParOf" srcId="{7C9D18FF-804C-4313-BFB7-0FB5F122C5CA}" destId="{FF0D8FCA-F3BD-4A81-8B6E-3AF7B4DA66E8}" srcOrd="4" destOrd="0" presId="urn:microsoft.com/office/officeart/2005/8/layout/hierarchy2"/>
    <dgm:cxn modelId="{8827D2A9-BFF5-44EE-93E0-49CAAB6D486D}" type="presParOf" srcId="{FF0D8FCA-F3BD-4A81-8B6E-3AF7B4DA66E8}" destId="{9177208A-84A2-4C44-87B7-2481FCAD4C5E}" srcOrd="0" destOrd="0" presId="urn:microsoft.com/office/officeart/2005/8/layout/hierarchy2"/>
    <dgm:cxn modelId="{AA93FC5D-009A-4664-B62C-C7A629213817}" type="presParOf" srcId="{7C9D18FF-804C-4313-BFB7-0FB5F122C5CA}" destId="{8AD5502E-6C5A-4C48-B40E-884E818A3616}" srcOrd="5" destOrd="0" presId="urn:microsoft.com/office/officeart/2005/8/layout/hierarchy2"/>
    <dgm:cxn modelId="{3AC3681C-9A87-4985-B020-7AC64E5FC84E}" type="presParOf" srcId="{8AD5502E-6C5A-4C48-B40E-884E818A3616}" destId="{D698656E-BCF2-4229-88AA-E9372D4FBE1F}" srcOrd="0" destOrd="0" presId="urn:microsoft.com/office/officeart/2005/8/layout/hierarchy2"/>
    <dgm:cxn modelId="{E96CC387-ADBA-41C5-870D-534C07C0B12D}" type="presParOf" srcId="{8AD5502E-6C5A-4C48-B40E-884E818A3616}" destId="{38894BCA-0296-4FBB-BE75-21A5CD6DCE4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FF05BEF-1C7F-4B5F-B91A-88DD9123FCA7}"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zh-TW" altLang="en-US"/>
        </a:p>
      </dgm:t>
    </dgm:pt>
    <dgm:pt modelId="{86197E25-FC7D-4CDE-B66D-3C3C379F6CBF}">
      <dgm:prSet phldrT="[文字]"/>
      <dgm:spPr/>
      <dgm:t>
        <a:bodyPr/>
        <a:lstStyle/>
        <a:p>
          <a:r>
            <a:rPr lang="zh-TW" altLang="en-US" b="1" dirty="0" smtClean="0">
              <a:latin typeface="+mj-ea"/>
              <a:ea typeface="+mj-ea"/>
            </a:rPr>
            <a:t>保險內容</a:t>
          </a:r>
          <a:endParaRPr lang="zh-TW" altLang="en-US" b="1" dirty="0">
            <a:latin typeface="+mj-ea"/>
            <a:ea typeface="+mj-ea"/>
          </a:endParaRPr>
        </a:p>
      </dgm:t>
    </dgm:pt>
    <dgm:pt modelId="{15261F38-B98B-45AD-8D66-ABD6AB039A76}" type="parTrans" cxnId="{B18F437C-7339-465A-AB60-2E02E8DF484B}">
      <dgm:prSet/>
      <dgm:spPr/>
      <dgm:t>
        <a:bodyPr/>
        <a:lstStyle/>
        <a:p>
          <a:endParaRPr lang="zh-TW" altLang="en-US" b="1">
            <a:latin typeface="+mj-ea"/>
            <a:ea typeface="+mj-ea"/>
          </a:endParaRPr>
        </a:p>
      </dgm:t>
    </dgm:pt>
    <dgm:pt modelId="{36B2BBB5-8C7E-42C6-BDD8-2A08A3878451}" type="sibTrans" cxnId="{B18F437C-7339-465A-AB60-2E02E8DF484B}">
      <dgm:prSet/>
      <dgm:spPr/>
      <dgm:t>
        <a:bodyPr/>
        <a:lstStyle/>
        <a:p>
          <a:endParaRPr lang="zh-TW" altLang="en-US" b="1">
            <a:latin typeface="+mj-ea"/>
            <a:ea typeface="+mj-ea"/>
          </a:endParaRPr>
        </a:p>
      </dgm:t>
    </dgm:pt>
    <dgm:pt modelId="{42BF9DD1-A954-4803-8F9D-379921216E56}">
      <dgm:prSet phldrT="[文字]" phldr="1"/>
      <dgm:spPr>
        <a:blipFill rotWithShape="0">
          <a:blip xmlns:r="http://schemas.openxmlformats.org/officeDocument/2006/relationships" r:embed="rId1"/>
          <a:stretch>
            <a:fillRect/>
          </a:stretch>
        </a:blipFill>
      </dgm:spPr>
      <dgm:t>
        <a:bodyPr/>
        <a:lstStyle/>
        <a:p>
          <a:endParaRPr lang="zh-TW" altLang="en-US" b="1" dirty="0">
            <a:latin typeface="+mj-ea"/>
            <a:ea typeface="+mj-ea"/>
          </a:endParaRPr>
        </a:p>
      </dgm:t>
    </dgm:pt>
    <dgm:pt modelId="{AEF18368-E116-40E3-8D17-5ADAA6D8E070}" type="parTrans" cxnId="{8A0CD42F-0D7C-4537-A042-1E23E754C9C0}">
      <dgm:prSet/>
      <dgm:spPr/>
      <dgm:t>
        <a:bodyPr/>
        <a:lstStyle/>
        <a:p>
          <a:endParaRPr lang="zh-TW" altLang="en-US" b="1">
            <a:latin typeface="+mj-ea"/>
            <a:ea typeface="+mj-ea"/>
          </a:endParaRPr>
        </a:p>
      </dgm:t>
    </dgm:pt>
    <dgm:pt modelId="{CC9D72A2-AB20-4907-AD70-770CA86EE7B4}" type="sibTrans" cxnId="{8A0CD42F-0D7C-4537-A042-1E23E754C9C0}">
      <dgm:prSet/>
      <dgm:spPr/>
      <dgm:t>
        <a:bodyPr/>
        <a:lstStyle/>
        <a:p>
          <a:endParaRPr lang="zh-TW" altLang="en-US" b="1">
            <a:latin typeface="+mj-ea"/>
            <a:ea typeface="+mj-ea"/>
          </a:endParaRPr>
        </a:p>
      </dgm:t>
    </dgm:pt>
    <dgm:pt modelId="{FE8913FA-E952-4F4C-9841-F651BAF372CD}">
      <dgm:prSet phldrT="[文字]" phldr="1"/>
      <dgm:spPr>
        <a:blipFill rotWithShape="0">
          <a:blip xmlns:r="http://schemas.openxmlformats.org/officeDocument/2006/relationships" r:embed="rId2"/>
          <a:stretch>
            <a:fillRect/>
          </a:stretch>
        </a:blipFill>
      </dgm:spPr>
      <dgm:t>
        <a:bodyPr/>
        <a:lstStyle/>
        <a:p>
          <a:endParaRPr lang="zh-TW" altLang="en-US" b="1" dirty="0">
            <a:latin typeface="+mj-ea"/>
            <a:ea typeface="+mj-ea"/>
          </a:endParaRPr>
        </a:p>
      </dgm:t>
    </dgm:pt>
    <dgm:pt modelId="{7A6A0891-5823-432B-8F4F-DF2CF3177912}" type="parTrans" cxnId="{D3521F8C-2C91-4B59-B41E-E65E31190F83}">
      <dgm:prSet/>
      <dgm:spPr/>
      <dgm:t>
        <a:bodyPr/>
        <a:lstStyle/>
        <a:p>
          <a:endParaRPr lang="zh-TW" altLang="en-US" b="1">
            <a:latin typeface="+mj-ea"/>
            <a:ea typeface="+mj-ea"/>
          </a:endParaRPr>
        </a:p>
      </dgm:t>
    </dgm:pt>
    <dgm:pt modelId="{3568B93A-E24B-4FFF-825D-21D05A0A843F}" type="sibTrans" cxnId="{D3521F8C-2C91-4B59-B41E-E65E31190F83}">
      <dgm:prSet/>
      <dgm:spPr/>
      <dgm:t>
        <a:bodyPr/>
        <a:lstStyle/>
        <a:p>
          <a:endParaRPr lang="zh-TW" altLang="en-US" b="1">
            <a:latin typeface="+mj-ea"/>
            <a:ea typeface="+mj-ea"/>
          </a:endParaRPr>
        </a:p>
      </dgm:t>
    </dgm:pt>
    <dgm:pt modelId="{211C664B-2A63-4CBC-BC69-6E6DC8CAC30D}">
      <dgm:prSet/>
      <dgm:spPr>
        <a:blipFill rotWithShape="0">
          <a:blip xmlns:r="http://schemas.openxmlformats.org/officeDocument/2006/relationships" r:embed="rId3"/>
          <a:stretch>
            <a:fillRect/>
          </a:stretch>
        </a:blipFill>
      </dgm:spPr>
      <dgm:t>
        <a:bodyPr/>
        <a:lstStyle/>
        <a:p>
          <a:endParaRPr lang="zh-TW" altLang="en-US" b="1" dirty="0">
            <a:latin typeface="+mj-ea"/>
            <a:ea typeface="+mj-ea"/>
          </a:endParaRPr>
        </a:p>
      </dgm:t>
    </dgm:pt>
    <dgm:pt modelId="{9D8C249C-C8DD-47D3-A1D7-A450128BECC1}" type="parTrans" cxnId="{6BDEBA18-2EFF-43A1-9B08-19C3C2BAD367}">
      <dgm:prSet/>
      <dgm:spPr/>
      <dgm:t>
        <a:bodyPr/>
        <a:lstStyle/>
        <a:p>
          <a:endParaRPr lang="zh-TW" altLang="en-US" b="1">
            <a:latin typeface="+mj-ea"/>
            <a:ea typeface="+mj-ea"/>
          </a:endParaRPr>
        </a:p>
      </dgm:t>
    </dgm:pt>
    <dgm:pt modelId="{18C58830-3254-4AC7-9433-98479A6B404A}" type="sibTrans" cxnId="{6BDEBA18-2EFF-43A1-9B08-19C3C2BAD367}">
      <dgm:prSet/>
      <dgm:spPr/>
      <dgm:t>
        <a:bodyPr/>
        <a:lstStyle/>
        <a:p>
          <a:endParaRPr lang="zh-TW" altLang="en-US" b="1">
            <a:latin typeface="+mj-ea"/>
            <a:ea typeface="+mj-ea"/>
          </a:endParaRPr>
        </a:p>
      </dgm:t>
    </dgm:pt>
    <dgm:pt modelId="{4EB69F32-936B-41F2-B70E-DFB1F45EB74B}">
      <dgm:prSet/>
      <dgm:spPr/>
      <dgm:t>
        <a:bodyPr/>
        <a:lstStyle/>
        <a:p>
          <a:r>
            <a:rPr lang="zh-TW" altLang="en-US" b="1" dirty="0" smtClean="0">
              <a:latin typeface="+mj-ea"/>
              <a:ea typeface="+mj-ea"/>
            </a:rPr>
            <a:t>保險單</a:t>
          </a:r>
          <a:endParaRPr lang="zh-TW" altLang="en-US" b="1" dirty="0">
            <a:latin typeface="+mj-ea"/>
            <a:ea typeface="+mj-ea"/>
          </a:endParaRPr>
        </a:p>
      </dgm:t>
    </dgm:pt>
    <dgm:pt modelId="{A9E26D55-41C3-4F2A-8702-8B4D8D9898B1}" type="parTrans" cxnId="{BAEA054E-5772-41F1-9968-5837829FECD1}">
      <dgm:prSet/>
      <dgm:spPr/>
      <dgm:t>
        <a:bodyPr/>
        <a:lstStyle/>
        <a:p>
          <a:endParaRPr lang="zh-TW" altLang="en-US" b="1">
            <a:latin typeface="+mj-ea"/>
            <a:ea typeface="+mj-ea"/>
          </a:endParaRPr>
        </a:p>
      </dgm:t>
    </dgm:pt>
    <dgm:pt modelId="{D4A5B6A2-6CAC-4307-98A8-A488C8DADE1A}" type="sibTrans" cxnId="{BAEA054E-5772-41F1-9968-5837829FECD1}">
      <dgm:prSet/>
      <dgm:spPr/>
      <dgm:t>
        <a:bodyPr/>
        <a:lstStyle/>
        <a:p>
          <a:endParaRPr lang="zh-TW" altLang="en-US" b="1">
            <a:latin typeface="+mj-ea"/>
            <a:ea typeface="+mj-ea"/>
          </a:endParaRPr>
        </a:p>
      </dgm:t>
    </dgm:pt>
    <dgm:pt modelId="{4DFC8253-EAA2-440F-A0A8-129081022BC6}">
      <dgm:prSet/>
      <dgm:spPr/>
      <dgm:t>
        <a:bodyPr/>
        <a:lstStyle/>
        <a:p>
          <a:r>
            <a:rPr lang="zh-TW" altLang="zh-TW" b="1" dirty="0" smtClean="0">
              <a:effectLst/>
              <a:latin typeface="+mj-ea"/>
              <a:ea typeface="+mj-ea"/>
            </a:rPr>
            <a:t>基本條款</a:t>
          </a:r>
          <a:endParaRPr lang="zh-TW" altLang="en-US" b="1" dirty="0">
            <a:latin typeface="+mj-ea"/>
            <a:ea typeface="+mj-ea"/>
          </a:endParaRPr>
        </a:p>
      </dgm:t>
    </dgm:pt>
    <dgm:pt modelId="{C3FD3084-4938-40B1-88A8-E3125999693C}" type="parTrans" cxnId="{62BC4D5A-1A36-4D97-B2FF-5A6EB7075F07}">
      <dgm:prSet/>
      <dgm:spPr/>
      <dgm:t>
        <a:bodyPr/>
        <a:lstStyle/>
        <a:p>
          <a:endParaRPr lang="zh-TW" altLang="en-US" b="1">
            <a:latin typeface="+mj-ea"/>
            <a:ea typeface="+mj-ea"/>
          </a:endParaRPr>
        </a:p>
      </dgm:t>
    </dgm:pt>
    <dgm:pt modelId="{463C45C7-B9DE-40C7-B17A-4486490CCD96}" type="sibTrans" cxnId="{62BC4D5A-1A36-4D97-B2FF-5A6EB7075F07}">
      <dgm:prSet/>
      <dgm:spPr/>
      <dgm:t>
        <a:bodyPr/>
        <a:lstStyle/>
        <a:p>
          <a:endParaRPr lang="zh-TW" altLang="en-US" b="1">
            <a:latin typeface="+mj-ea"/>
            <a:ea typeface="+mj-ea"/>
          </a:endParaRPr>
        </a:p>
      </dgm:t>
    </dgm:pt>
    <dgm:pt modelId="{7822FC58-CCF2-4A84-8379-BC7A6B24F4B9}">
      <dgm:prSet/>
      <dgm:spPr/>
      <dgm:t>
        <a:bodyPr/>
        <a:lstStyle/>
        <a:p>
          <a:r>
            <a:rPr lang="zh-TW" altLang="en-US" b="1" dirty="0" smtClean="0">
              <a:latin typeface="+mj-ea"/>
              <a:ea typeface="+mj-ea"/>
            </a:rPr>
            <a:t>附加條款</a:t>
          </a:r>
          <a:endParaRPr lang="zh-TW" altLang="en-US" b="1" dirty="0">
            <a:latin typeface="+mj-ea"/>
            <a:ea typeface="+mj-ea"/>
          </a:endParaRPr>
        </a:p>
      </dgm:t>
    </dgm:pt>
    <dgm:pt modelId="{95EA5318-D241-436A-A96A-0576A18670EE}" type="parTrans" cxnId="{27EB87C3-CA99-4211-ABC4-408A67804197}">
      <dgm:prSet/>
      <dgm:spPr/>
      <dgm:t>
        <a:bodyPr/>
        <a:lstStyle/>
        <a:p>
          <a:endParaRPr lang="zh-TW" altLang="en-US" b="1">
            <a:latin typeface="+mj-ea"/>
            <a:ea typeface="+mj-ea"/>
          </a:endParaRPr>
        </a:p>
      </dgm:t>
    </dgm:pt>
    <dgm:pt modelId="{442030BA-C40B-4F43-AE83-DE80FB1F07F6}" type="sibTrans" cxnId="{27EB87C3-CA99-4211-ABC4-408A67804197}">
      <dgm:prSet/>
      <dgm:spPr/>
      <dgm:t>
        <a:bodyPr/>
        <a:lstStyle/>
        <a:p>
          <a:endParaRPr lang="zh-TW" altLang="en-US" b="1">
            <a:latin typeface="+mj-ea"/>
            <a:ea typeface="+mj-ea"/>
          </a:endParaRPr>
        </a:p>
      </dgm:t>
    </dgm:pt>
    <dgm:pt modelId="{4AED0908-3649-49D1-B8C5-6932CC4DC220}" type="pres">
      <dgm:prSet presAssocID="{7FF05BEF-1C7F-4B5F-B91A-88DD9123FCA7}" presName="diagram" presStyleCnt="0">
        <dgm:presLayoutVars>
          <dgm:chPref val="1"/>
          <dgm:dir/>
          <dgm:animOne val="branch"/>
          <dgm:animLvl val="lvl"/>
          <dgm:resizeHandles val="exact"/>
        </dgm:presLayoutVars>
      </dgm:prSet>
      <dgm:spPr/>
      <dgm:t>
        <a:bodyPr/>
        <a:lstStyle/>
        <a:p>
          <a:endParaRPr lang="zh-TW" altLang="en-US"/>
        </a:p>
      </dgm:t>
    </dgm:pt>
    <dgm:pt modelId="{7222B8AF-F6C4-477C-8453-7B04DF621872}" type="pres">
      <dgm:prSet presAssocID="{86197E25-FC7D-4CDE-B66D-3C3C379F6CBF}" presName="root1" presStyleCnt="0"/>
      <dgm:spPr/>
    </dgm:pt>
    <dgm:pt modelId="{5537760C-D8D2-4DAF-87DA-34A630C00B17}" type="pres">
      <dgm:prSet presAssocID="{86197E25-FC7D-4CDE-B66D-3C3C379F6CBF}" presName="LevelOneTextNode" presStyleLbl="node0" presStyleIdx="0" presStyleCnt="1" custScaleX="45880">
        <dgm:presLayoutVars>
          <dgm:chPref val="3"/>
        </dgm:presLayoutVars>
      </dgm:prSet>
      <dgm:spPr/>
      <dgm:t>
        <a:bodyPr/>
        <a:lstStyle/>
        <a:p>
          <a:endParaRPr lang="zh-TW" altLang="en-US"/>
        </a:p>
      </dgm:t>
    </dgm:pt>
    <dgm:pt modelId="{B1924930-419E-4374-96C0-5A0F2CFE7342}" type="pres">
      <dgm:prSet presAssocID="{86197E25-FC7D-4CDE-B66D-3C3C379F6CBF}" presName="level2hierChild" presStyleCnt="0"/>
      <dgm:spPr/>
    </dgm:pt>
    <dgm:pt modelId="{E2E79D40-394C-40F6-8CBF-6A047B78036E}" type="pres">
      <dgm:prSet presAssocID="{AEF18368-E116-40E3-8D17-5ADAA6D8E070}" presName="conn2-1" presStyleLbl="parChTrans1D2" presStyleIdx="0" presStyleCnt="3"/>
      <dgm:spPr/>
      <dgm:t>
        <a:bodyPr/>
        <a:lstStyle/>
        <a:p>
          <a:endParaRPr lang="zh-TW" altLang="en-US"/>
        </a:p>
      </dgm:t>
    </dgm:pt>
    <dgm:pt modelId="{EA5EFA8C-9AC9-4965-8087-0E88E4AC74D0}" type="pres">
      <dgm:prSet presAssocID="{AEF18368-E116-40E3-8D17-5ADAA6D8E070}" presName="connTx" presStyleLbl="parChTrans1D2" presStyleIdx="0" presStyleCnt="3"/>
      <dgm:spPr/>
      <dgm:t>
        <a:bodyPr/>
        <a:lstStyle/>
        <a:p>
          <a:endParaRPr lang="zh-TW" altLang="en-US"/>
        </a:p>
      </dgm:t>
    </dgm:pt>
    <dgm:pt modelId="{75BDEDEC-5CC2-4A6A-B2EF-F39042EF646A}" type="pres">
      <dgm:prSet presAssocID="{42BF9DD1-A954-4803-8F9D-379921216E56}" presName="root2" presStyleCnt="0"/>
      <dgm:spPr/>
    </dgm:pt>
    <dgm:pt modelId="{688F4B4B-0076-4B29-9766-BEF84DAA9F79}" type="pres">
      <dgm:prSet presAssocID="{42BF9DD1-A954-4803-8F9D-379921216E56}" presName="LevelTwoTextNode" presStyleLbl="node2" presStyleIdx="0" presStyleCnt="3" custScaleX="132828" custScaleY="151673">
        <dgm:presLayoutVars>
          <dgm:chPref val="3"/>
        </dgm:presLayoutVars>
      </dgm:prSet>
      <dgm:spPr/>
      <dgm:t>
        <a:bodyPr/>
        <a:lstStyle/>
        <a:p>
          <a:endParaRPr lang="zh-TW" altLang="en-US"/>
        </a:p>
      </dgm:t>
    </dgm:pt>
    <dgm:pt modelId="{A1B05D99-C3C4-488D-91FF-3914D44615D0}" type="pres">
      <dgm:prSet presAssocID="{42BF9DD1-A954-4803-8F9D-379921216E56}" presName="level3hierChild" presStyleCnt="0"/>
      <dgm:spPr/>
    </dgm:pt>
    <dgm:pt modelId="{8DB4F129-2441-4176-8FE8-3EDC1FD38DB1}" type="pres">
      <dgm:prSet presAssocID="{A9E26D55-41C3-4F2A-8702-8B4D8D9898B1}" presName="conn2-1" presStyleLbl="parChTrans1D3" presStyleIdx="0" presStyleCnt="3"/>
      <dgm:spPr/>
      <dgm:t>
        <a:bodyPr/>
        <a:lstStyle/>
        <a:p>
          <a:endParaRPr lang="zh-TW" altLang="en-US"/>
        </a:p>
      </dgm:t>
    </dgm:pt>
    <dgm:pt modelId="{70B87C96-4131-40F9-84C3-1C5AB9852B1C}" type="pres">
      <dgm:prSet presAssocID="{A9E26D55-41C3-4F2A-8702-8B4D8D9898B1}" presName="connTx" presStyleLbl="parChTrans1D3" presStyleIdx="0" presStyleCnt="3"/>
      <dgm:spPr/>
      <dgm:t>
        <a:bodyPr/>
        <a:lstStyle/>
        <a:p>
          <a:endParaRPr lang="zh-TW" altLang="en-US"/>
        </a:p>
      </dgm:t>
    </dgm:pt>
    <dgm:pt modelId="{58DA8339-9B0C-4B05-97E8-30B5BDBBFC4A}" type="pres">
      <dgm:prSet presAssocID="{4EB69F32-936B-41F2-B70E-DFB1F45EB74B}" presName="root2" presStyleCnt="0"/>
      <dgm:spPr/>
    </dgm:pt>
    <dgm:pt modelId="{7948F62D-D7DE-4817-A0FC-BA92065E17F6}" type="pres">
      <dgm:prSet presAssocID="{4EB69F32-936B-41F2-B70E-DFB1F45EB74B}" presName="LevelTwoTextNode" presStyleLbl="node3" presStyleIdx="0" presStyleCnt="3" custScaleX="65830" custScaleY="79059">
        <dgm:presLayoutVars>
          <dgm:chPref val="3"/>
        </dgm:presLayoutVars>
      </dgm:prSet>
      <dgm:spPr/>
      <dgm:t>
        <a:bodyPr/>
        <a:lstStyle/>
        <a:p>
          <a:endParaRPr lang="zh-TW" altLang="en-US"/>
        </a:p>
      </dgm:t>
    </dgm:pt>
    <dgm:pt modelId="{C979730A-5C2A-4CAA-AB74-75918C2095E1}" type="pres">
      <dgm:prSet presAssocID="{4EB69F32-936B-41F2-B70E-DFB1F45EB74B}" presName="level3hierChild" presStyleCnt="0"/>
      <dgm:spPr/>
    </dgm:pt>
    <dgm:pt modelId="{23947FB9-9BD7-4FEF-9CB8-E4027F192288}" type="pres">
      <dgm:prSet presAssocID="{7A6A0891-5823-432B-8F4F-DF2CF3177912}" presName="conn2-1" presStyleLbl="parChTrans1D2" presStyleIdx="1" presStyleCnt="3"/>
      <dgm:spPr/>
      <dgm:t>
        <a:bodyPr/>
        <a:lstStyle/>
        <a:p>
          <a:endParaRPr lang="zh-TW" altLang="en-US"/>
        </a:p>
      </dgm:t>
    </dgm:pt>
    <dgm:pt modelId="{E00EBECE-1234-4FC5-9BB6-02E7AC69C494}" type="pres">
      <dgm:prSet presAssocID="{7A6A0891-5823-432B-8F4F-DF2CF3177912}" presName="connTx" presStyleLbl="parChTrans1D2" presStyleIdx="1" presStyleCnt="3"/>
      <dgm:spPr/>
      <dgm:t>
        <a:bodyPr/>
        <a:lstStyle/>
        <a:p>
          <a:endParaRPr lang="zh-TW" altLang="en-US"/>
        </a:p>
      </dgm:t>
    </dgm:pt>
    <dgm:pt modelId="{253E2ACC-1935-4710-8278-CBE5BBB4EF17}" type="pres">
      <dgm:prSet presAssocID="{FE8913FA-E952-4F4C-9841-F651BAF372CD}" presName="root2" presStyleCnt="0"/>
      <dgm:spPr/>
    </dgm:pt>
    <dgm:pt modelId="{89371BBF-1701-4AA2-AC65-45CCB89267B5}" type="pres">
      <dgm:prSet presAssocID="{FE8913FA-E952-4F4C-9841-F651BAF372CD}" presName="LevelTwoTextNode" presStyleLbl="node2" presStyleIdx="1" presStyleCnt="3" custScaleX="132828" custScaleY="151673">
        <dgm:presLayoutVars>
          <dgm:chPref val="3"/>
        </dgm:presLayoutVars>
      </dgm:prSet>
      <dgm:spPr/>
      <dgm:t>
        <a:bodyPr/>
        <a:lstStyle/>
        <a:p>
          <a:endParaRPr lang="zh-TW" altLang="en-US"/>
        </a:p>
      </dgm:t>
    </dgm:pt>
    <dgm:pt modelId="{9C067590-3C29-4D6F-BF8F-928300268779}" type="pres">
      <dgm:prSet presAssocID="{FE8913FA-E952-4F4C-9841-F651BAF372CD}" presName="level3hierChild" presStyleCnt="0"/>
      <dgm:spPr/>
    </dgm:pt>
    <dgm:pt modelId="{0E835D1D-01A7-459C-8DD6-3FE45311C377}" type="pres">
      <dgm:prSet presAssocID="{C3FD3084-4938-40B1-88A8-E3125999693C}" presName="conn2-1" presStyleLbl="parChTrans1D3" presStyleIdx="1" presStyleCnt="3"/>
      <dgm:spPr/>
      <dgm:t>
        <a:bodyPr/>
        <a:lstStyle/>
        <a:p>
          <a:endParaRPr lang="zh-TW" altLang="en-US"/>
        </a:p>
      </dgm:t>
    </dgm:pt>
    <dgm:pt modelId="{8C56FDFA-4DB2-4532-B7BF-405257D57C69}" type="pres">
      <dgm:prSet presAssocID="{C3FD3084-4938-40B1-88A8-E3125999693C}" presName="connTx" presStyleLbl="parChTrans1D3" presStyleIdx="1" presStyleCnt="3"/>
      <dgm:spPr/>
      <dgm:t>
        <a:bodyPr/>
        <a:lstStyle/>
        <a:p>
          <a:endParaRPr lang="zh-TW" altLang="en-US"/>
        </a:p>
      </dgm:t>
    </dgm:pt>
    <dgm:pt modelId="{7B154329-088A-4F39-AD8E-D34093D1BB9D}" type="pres">
      <dgm:prSet presAssocID="{4DFC8253-EAA2-440F-A0A8-129081022BC6}" presName="root2" presStyleCnt="0"/>
      <dgm:spPr/>
    </dgm:pt>
    <dgm:pt modelId="{1513AF9D-711D-4483-8976-6CCD99508F33}" type="pres">
      <dgm:prSet presAssocID="{4DFC8253-EAA2-440F-A0A8-129081022BC6}" presName="LevelTwoTextNode" presStyleLbl="node3" presStyleIdx="1" presStyleCnt="3" custScaleX="65830" custScaleY="79059">
        <dgm:presLayoutVars>
          <dgm:chPref val="3"/>
        </dgm:presLayoutVars>
      </dgm:prSet>
      <dgm:spPr/>
      <dgm:t>
        <a:bodyPr/>
        <a:lstStyle/>
        <a:p>
          <a:endParaRPr lang="zh-TW" altLang="en-US"/>
        </a:p>
      </dgm:t>
    </dgm:pt>
    <dgm:pt modelId="{22097139-74D9-45B1-ADF6-08A4E13659DA}" type="pres">
      <dgm:prSet presAssocID="{4DFC8253-EAA2-440F-A0A8-129081022BC6}" presName="level3hierChild" presStyleCnt="0"/>
      <dgm:spPr/>
    </dgm:pt>
    <dgm:pt modelId="{81A6BEF2-900C-4CD8-87DE-D697ED7A19C7}" type="pres">
      <dgm:prSet presAssocID="{9D8C249C-C8DD-47D3-A1D7-A450128BECC1}" presName="conn2-1" presStyleLbl="parChTrans1D2" presStyleIdx="2" presStyleCnt="3"/>
      <dgm:spPr/>
      <dgm:t>
        <a:bodyPr/>
        <a:lstStyle/>
        <a:p>
          <a:endParaRPr lang="zh-TW" altLang="en-US"/>
        </a:p>
      </dgm:t>
    </dgm:pt>
    <dgm:pt modelId="{D802B1FA-6E8C-4399-B79F-177FB23405B7}" type="pres">
      <dgm:prSet presAssocID="{9D8C249C-C8DD-47D3-A1D7-A450128BECC1}" presName="connTx" presStyleLbl="parChTrans1D2" presStyleIdx="2" presStyleCnt="3"/>
      <dgm:spPr/>
      <dgm:t>
        <a:bodyPr/>
        <a:lstStyle/>
        <a:p>
          <a:endParaRPr lang="zh-TW" altLang="en-US"/>
        </a:p>
      </dgm:t>
    </dgm:pt>
    <dgm:pt modelId="{71286F79-9DAA-4CB0-B344-0E6D3F41E158}" type="pres">
      <dgm:prSet presAssocID="{211C664B-2A63-4CBC-BC69-6E6DC8CAC30D}" presName="root2" presStyleCnt="0"/>
      <dgm:spPr/>
    </dgm:pt>
    <dgm:pt modelId="{D4F4339E-8131-4B86-9D79-31A919F3195E}" type="pres">
      <dgm:prSet presAssocID="{211C664B-2A63-4CBC-BC69-6E6DC8CAC30D}" presName="LevelTwoTextNode" presStyleLbl="node2" presStyleIdx="2" presStyleCnt="3" custScaleX="132828" custScaleY="151673">
        <dgm:presLayoutVars>
          <dgm:chPref val="3"/>
        </dgm:presLayoutVars>
      </dgm:prSet>
      <dgm:spPr/>
      <dgm:t>
        <a:bodyPr/>
        <a:lstStyle/>
        <a:p>
          <a:endParaRPr lang="zh-TW" altLang="en-US"/>
        </a:p>
      </dgm:t>
    </dgm:pt>
    <dgm:pt modelId="{A90D4C36-47BE-47E6-B770-1552058ED4E9}" type="pres">
      <dgm:prSet presAssocID="{211C664B-2A63-4CBC-BC69-6E6DC8CAC30D}" presName="level3hierChild" presStyleCnt="0"/>
      <dgm:spPr/>
    </dgm:pt>
    <dgm:pt modelId="{843CA437-626F-4626-BAFC-5F188609F4AB}" type="pres">
      <dgm:prSet presAssocID="{95EA5318-D241-436A-A96A-0576A18670EE}" presName="conn2-1" presStyleLbl="parChTrans1D3" presStyleIdx="2" presStyleCnt="3"/>
      <dgm:spPr/>
      <dgm:t>
        <a:bodyPr/>
        <a:lstStyle/>
        <a:p>
          <a:endParaRPr lang="zh-TW" altLang="en-US"/>
        </a:p>
      </dgm:t>
    </dgm:pt>
    <dgm:pt modelId="{D03680FA-A9E4-4B9E-A278-C4D7AF85668A}" type="pres">
      <dgm:prSet presAssocID="{95EA5318-D241-436A-A96A-0576A18670EE}" presName="connTx" presStyleLbl="parChTrans1D3" presStyleIdx="2" presStyleCnt="3"/>
      <dgm:spPr/>
      <dgm:t>
        <a:bodyPr/>
        <a:lstStyle/>
        <a:p>
          <a:endParaRPr lang="zh-TW" altLang="en-US"/>
        </a:p>
      </dgm:t>
    </dgm:pt>
    <dgm:pt modelId="{774A431E-B6BF-4EA5-A19B-A00A82D27B89}" type="pres">
      <dgm:prSet presAssocID="{7822FC58-CCF2-4A84-8379-BC7A6B24F4B9}" presName="root2" presStyleCnt="0"/>
      <dgm:spPr/>
    </dgm:pt>
    <dgm:pt modelId="{4F3B2EED-D942-4D33-8BAB-54A1616FEFCE}" type="pres">
      <dgm:prSet presAssocID="{7822FC58-CCF2-4A84-8379-BC7A6B24F4B9}" presName="LevelTwoTextNode" presStyleLbl="node3" presStyleIdx="2" presStyleCnt="3" custScaleX="65830" custScaleY="79059">
        <dgm:presLayoutVars>
          <dgm:chPref val="3"/>
        </dgm:presLayoutVars>
      </dgm:prSet>
      <dgm:spPr/>
      <dgm:t>
        <a:bodyPr/>
        <a:lstStyle/>
        <a:p>
          <a:endParaRPr lang="zh-TW" altLang="en-US"/>
        </a:p>
      </dgm:t>
    </dgm:pt>
    <dgm:pt modelId="{675BD35A-E33D-493D-B769-1B9C3605F881}" type="pres">
      <dgm:prSet presAssocID="{7822FC58-CCF2-4A84-8379-BC7A6B24F4B9}" presName="level3hierChild" presStyleCnt="0"/>
      <dgm:spPr/>
    </dgm:pt>
  </dgm:ptLst>
  <dgm:cxnLst>
    <dgm:cxn modelId="{6BB40C7E-C7DF-48CA-BC22-824DCF2284B0}" type="presOf" srcId="{7822FC58-CCF2-4A84-8379-BC7A6B24F4B9}" destId="{4F3B2EED-D942-4D33-8BAB-54A1616FEFCE}" srcOrd="0" destOrd="0" presId="urn:microsoft.com/office/officeart/2005/8/layout/hierarchy2"/>
    <dgm:cxn modelId="{45B6F7AB-0C91-4083-8B9E-67678D627BA3}" type="presOf" srcId="{95EA5318-D241-436A-A96A-0576A18670EE}" destId="{843CA437-626F-4626-BAFC-5F188609F4AB}" srcOrd="0" destOrd="0" presId="urn:microsoft.com/office/officeart/2005/8/layout/hierarchy2"/>
    <dgm:cxn modelId="{8C3F7D19-CE3F-4154-91E3-5377B71D7E23}" type="presOf" srcId="{211C664B-2A63-4CBC-BC69-6E6DC8CAC30D}" destId="{D4F4339E-8131-4B86-9D79-31A919F3195E}" srcOrd="0" destOrd="0" presId="urn:microsoft.com/office/officeart/2005/8/layout/hierarchy2"/>
    <dgm:cxn modelId="{A80F7E47-8155-4AD5-92D9-FD6F253CD4B2}" type="presOf" srcId="{7FF05BEF-1C7F-4B5F-B91A-88DD9123FCA7}" destId="{4AED0908-3649-49D1-B8C5-6932CC4DC220}" srcOrd="0" destOrd="0" presId="urn:microsoft.com/office/officeart/2005/8/layout/hierarchy2"/>
    <dgm:cxn modelId="{C20EAC00-0ADD-4518-8569-0FA6A1BD75A1}" type="presOf" srcId="{9D8C249C-C8DD-47D3-A1D7-A450128BECC1}" destId="{81A6BEF2-900C-4CD8-87DE-D697ED7A19C7}" srcOrd="0" destOrd="0" presId="urn:microsoft.com/office/officeart/2005/8/layout/hierarchy2"/>
    <dgm:cxn modelId="{06583218-4490-4B2A-913B-00EB63B760D7}" type="presOf" srcId="{AEF18368-E116-40E3-8D17-5ADAA6D8E070}" destId="{E2E79D40-394C-40F6-8CBF-6A047B78036E}" srcOrd="0" destOrd="0" presId="urn:microsoft.com/office/officeart/2005/8/layout/hierarchy2"/>
    <dgm:cxn modelId="{5C1E1052-0EEA-4A68-BA97-0C17188DFC12}" type="presOf" srcId="{42BF9DD1-A954-4803-8F9D-379921216E56}" destId="{688F4B4B-0076-4B29-9766-BEF84DAA9F79}" srcOrd="0" destOrd="0" presId="urn:microsoft.com/office/officeart/2005/8/layout/hierarchy2"/>
    <dgm:cxn modelId="{C96653B3-B1A2-41A7-8BAE-7C0DC5B5D28B}" type="presOf" srcId="{7A6A0891-5823-432B-8F4F-DF2CF3177912}" destId="{E00EBECE-1234-4FC5-9BB6-02E7AC69C494}" srcOrd="1" destOrd="0" presId="urn:microsoft.com/office/officeart/2005/8/layout/hierarchy2"/>
    <dgm:cxn modelId="{27EB87C3-CA99-4211-ABC4-408A67804197}" srcId="{211C664B-2A63-4CBC-BC69-6E6DC8CAC30D}" destId="{7822FC58-CCF2-4A84-8379-BC7A6B24F4B9}" srcOrd="0" destOrd="0" parTransId="{95EA5318-D241-436A-A96A-0576A18670EE}" sibTransId="{442030BA-C40B-4F43-AE83-DE80FB1F07F6}"/>
    <dgm:cxn modelId="{8A0CD42F-0D7C-4537-A042-1E23E754C9C0}" srcId="{86197E25-FC7D-4CDE-B66D-3C3C379F6CBF}" destId="{42BF9DD1-A954-4803-8F9D-379921216E56}" srcOrd="0" destOrd="0" parTransId="{AEF18368-E116-40E3-8D17-5ADAA6D8E070}" sibTransId="{CC9D72A2-AB20-4907-AD70-770CA86EE7B4}"/>
    <dgm:cxn modelId="{9D5D0ADF-714A-4105-A77C-62E99B2A1CE6}" type="presOf" srcId="{A9E26D55-41C3-4F2A-8702-8B4D8D9898B1}" destId="{8DB4F129-2441-4176-8FE8-3EDC1FD38DB1}" srcOrd="0" destOrd="0" presId="urn:microsoft.com/office/officeart/2005/8/layout/hierarchy2"/>
    <dgm:cxn modelId="{2E53234E-B35F-4BB0-A653-F431D8C028F2}" type="presOf" srcId="{A9E26D55-41C3-4F2A-8702-8B4D8D9898B1}" destId="{70B87C96-4131-40F9-84C3-1C5AB9852B1C}" srcOrd="1" destOrd="0" presId="urn:microsoft.com/office/officeart/2005/8/layout/hierarchy2"/>
    <dgm:cxn modelId="{3EE16C3B-680E-44EA-8A9C-169AFEAC25F0}" type="presOf" srcId="{86197E25-FC7D-4CDE-B66D-3C3C379F6CBF}" destId="{5537760C-D8D2-4DAF-87DA-34A630C00B17}" srcOrd="0" destOrd="0" presId="urn:microsoft.com/office/officeart/2005/8/layout/hierarchy2"/>
    <dgm:cxn modelId="{D1B53162-5129-415B-9374-4E0DC9E83983}" type="presOf" srcId="{4EB69F32-936B-41F2-B70E-DFB1F45EB74B}" destId="{7948F62D-D7DE-4817-A0FC-BA92065E17F6}" srcOrd="0" destOrd="0" presId="urn:microsoft.com/office/officeart/2005/8/layout/hierarchy2"/>
    <dgm:cxn modelId="{F600BCBC-FB56-4F0B-9268-3E7B4A4A06DF}" type="presOf" srcId="{C3FD3084-4938-40B1-88A8-E3125999693C}" destId="{0E835D1D-01A7-459C-8DD6-3FE45311C377}" srcOrd="0" destOrd="0" presId="urn:microsoft.com/office/officeart/2005/8/layout/hierarchy2"/>
    <dgm:cxn modelId="{D3521F8C-2C91-4B59-B41E-E65E31190F83}" srcId="{86197E25-FC7D-4CDE-B66D-3C3C379F6CBF}" destId="{FE8913FA-E952-4F4C-9841-F651BAF372CD}" srcOrd="1" destOrd="0" parTransId="{7A6A0891-5823-432B-8F4F-DF2CF3177912}" sibTransId="{3568B93A-E24B-4FFF-825D-21D05A0A843F}"/>
    <dgm:cxn modelId="{28141871-2EC1-4872-B11F-3B938C8531CC}" type="presOf" srcId="{9D8C249C-C8DD-47D3-A1D7-A450128BECC1}" destId="{D802B1FA-6E8C-4399-B79F-177FB23405B7}" srcOrd="1" destOrd="0" presId="urn:microsoft.com/office/officeart/2005/8/layout/hierarchy2"/>
    <dgm:cxn modelId="{6BDEBA18-2EFF-43A1-9B08-19C3C2BAD367}" srcId="{86197E25-FC7D-4CDE-B66D-3C3C379F6CBF}" destId="{211C664B-2A63-4CBC-BC69-6E6DC8CAC30D}" srcOrd="2" destOrd="0" parTransId="{9D8C249C-C8DD-47D3-A1D7-A450128BECC1}" sibTransId="{18C58830-3254-4AC7-9433-98479A6B404A}"/>
    <dgm:cxn modelId="{023EED00-88CC-40D4-91F4-5711CC323DFC}" type="presOf" srcId="{95EA5318-D241-436A-A96A-0576A18670EE}" destId="{D03680FA-A9E4-4B9E-A278-C4D7AF85668A}" srcOrd="1" destOrd="0" presId="urn:microsoft.com/office/officeart/2005/8/layout/hierarchy2"/>
    <dgm:cxn modelId="{DC87246F-4087-484B-9E8D-2D2E00CC9DB5}" type="presOf" srcId="{4DFC8253-EAA2-440F-A0A8-129081022BC6}" destId="{1513AF9D-711D-4483-8976-6CCD99508F33}" srcOrd="0" destOrd="0" presId="urn:microsoft.com/office/officeart/2005/8/layout/hierarchy2"/>
    <dgm:cxn modelId="{8EAF47F3-CCE7-4C74-8515-9E92284C83C8}" type="presOf" srcId="{C3FD3084-4938-40B1-88A8-E3125999693C}" destId="{8C56FDFA-4DB2-4532-B7BF-405257D57C69}" srcOrd="1" destOrd="0" presId="urn:microsoft.com/office/officeart/2005/8/layout/hierarchy2"/>
    <dgm:cxn modelId="{62BC4D5A-1A36-4D97-B2FF-5A6EB7075F07}" srcId="{FE8913FA-E952-4F4C-9841-F651BAF372CD}" destId="{4DFC8253-EAA2-440F-A0A8-129081022BC6}" srcOrd="0" destOrd="0" parTransId="{C3FD3084-4938-40B1-88A8-E3125999693C}" sibTransId="{463C45C7-B9DE-40C7-B17A-4486490CCD96}"/>
    <dgm:cxn modelId="{0A0CFD8F-D717-4123-8492-C3A8A9894E8B}" type="presOf" srcId="{FE8913FA-E952-4F4C-9841-F651BAF372CD}" destId="{89371BBF-1701-4AA2-AC65-45CCB89267B5}" srcOrd="0" destOrd="0" presId="urn:microsoft.com/office/officeart/2005/8/layout/hierarchy2"/>
    <dgm:cxn modelId="{11FCD98D-1C01-46C9-8211-56C61E8A68CA}" type="presOf" srcId="{7A6A0891-5823-432B-8F4F-DF2CF3177912}" destId="{23947FB9-9BD7-4FEF-9CB8-E4027F192288}" srcOrd="0" destOrd="0" presId="urn:microsoft.com/office/officeart/2005/8/layout/hierarchy2"/>
    <dgm:cxn modelId="{B18F437C-7339-465A-AB60-2E02E8DF484B}" srcId="{7FF05BEF-1C7F-4B5F-B91A-88DD9123FCA7}" destId="{86197E25-FC7D-4CDE-B66D-3C3C379F6CBF}" srcOrd="0" destOrd="0" parTransId="{15261F38-B98B-45AD-8D66-ABD6AB039A76}" sibTransId="{36B2BBB5-8C7E-42C6-BDD8-2A08A3878451}"/>
    <dgm:cxn modelId="{BAEA054E-5772-41F1-9968-5837829FECD1}" srcId="{42BF9DD1-A954-4803-8F9D-379921216E56}" destId="{4EB69F32-936B-41F2-B70E-DFB1F45EB74B}" srcOrd="0" destOrd="0" parTransId="{A9E26D55-41C3-4F2A-8702-8B4D8D9898B1}" sibTransId="{D4A5B6A2-6CAC-4307-98A8-A488C8DADE1A}"/>
    <dgm:cxn modelId="{65683F41-2C63-42AC-9E65-B429ECB006AB}" type="presOf" srcId="{AEF18368-E116-40E3-8D17-5ADAA6D8E070}" destId="{EA5EFA8C-9AC9-4965-8087-0E88E4AC74D0}" srcOrd="1" destOrd="0" presId="urn:microsoft.com/office/officeart/2005/8/layout/hierarchy2"/>
    <dgm:cxn modelId="{5B36A0D0-2ABB-450B-A840-70AC8D3FA5F6}" type="presParOf" srcId="{4AED0908-3649-49D1-B8C5-6932CC4DC220}" destId="{7222B8AF-F6C4-477C-8453-7B04DF621872}" srcOrd="0" destOrd="0" presId="urn:microsoft.com/office/officeart/2005/8/layout/hierarchy2"/>
    <dgm:cxn modelId="{455D641C-CDCD-4D0C-B01F-682FA10C7FC7}" type="presParOf" srcId="{7222B8AF-F6C4-477C-8453-7B04DF621872}" destId="{5537760C-D8D2-4DAF-87DA-34A630C00B17}" srcOrd="0" destOrd="0" presId="urn:microsoft.com/office/officeart/2005/8/layout/hierarchy2"/>
    <dgm:cxn modelId="{5946073D-3DC6-42BD-8B2B-E99F00897C8C}" type="presParOf" srcId="{7222B8AF-F6C4-477C-8453-7B04DF621872}" destId="{B1924930-419E-4374-96C0-5A0F2CFE7342}" srcOrd="1" destOrd="0" presId="urn:microsoft.com/office/officeart/2005/8/layout/hierarchy2"/>
    <dgm:cxn modelId="{34FEE25E-4EB8-4672-9B63-DEA26FC47FE0}" type="presParOf" srcId="{B1924930-419E-4374-96C0-5A0F2CFE7342}" destId="{E2E79D40-394C-40F6-8CBF-6A047B78036E}" srcOrd="0" destOrd="0" presId="urn:microsoft.com/office/officeart/2005/8/layout/hierarchy2"/>
    <dgm:cxn modelId="{39F705EA-6C42-45E7-A9E0-453BEA07D397}" type="presParOf" srcId="{E2E79D40-394C-40F6-8CBF-6A047B78036E}" destId="{EA5EFA8C-9AC9-4965-8087-0E88E4AC74D0}" srcOrd="0" destOrd="0" presId="urn:microsoft.com/office/officeart/2005/8/layout/hierarchy2"/>
    <dgm:cxn modelId="{C8599FD7-DD7B-4351-A606-70880F8C383A}" type="presParOf" srcId="{B1924930-419E-4374-96C0-5A0F2CFE7342}" destId="{75BDEDEC-5CC2-4A6A-B2EF-F39042EF646A}" srcOrd="1" destOrd="0" presId="urn:microsoft.com/office/officeart/2005/8/layout/hierarchy2"/>
    <dgm:cxn modelId="{B14A4951-831A-4217-99AF-AD3883E56F0C}" type="presParOf" srcId="{75BDEDEC-5CC2-4A6A-B2EF-F39042EF646A}" destId="{688F4B4B-0076-4B29-9766-BEF84DAA9F79}" srcOrd="0" destOrd="0" presId="urn:microsoft.com/office/officeart/2005/8/layout/hierarchy2"/>
    <dgm:cxn modelId="{3932E94D-BDA3-44A9-86C0-7B73745423BB}" type="presParOf" srcId="{75BDEDEC-5CC2-4A6A-B2EF-F39042EF646A}" destId="{A1B05D99-C3C4-488D-91FF-3914D44615D0}" srcOrd="1" destOrd="0" presId="urn:microsoft.com/office/officeart/2005/8/layout/hierarchy2"/>
    <dgm:cxn modelId="{3D5EDA64-7D91-48DA-B401-B788CEA19BF2}" type="presParOf" srcId="{A1B05D99-C3C4-488D-91FF-3914D44615D0}" destId="{8DB4F129-2441-4176-8FE8-3EDC1FD38DB1}" srcOrd="0" destOrd="0" presId="urn:microsoft.com/office/officeart/2005/8/layout/hierarchy2"/>
    <dgm:cxn modelId="{A1226237-9486-476B-9E78-97BABB2FD24E}" type="presParOf" srcId="{8DB4F129-2441-4176-8FE8-3EDC1FD38DB1}" destId="{70B87C96-4131-40F9-84C3-1C5AB9852B1C}" srcOrd="0" destOrd="0" presId="urn:microsoft.com/office/officeart/2005/8/layout/hierarchy2"/>
    <dgm:cxn modelId="{70A14932-644D-4872-8C31-3857B2131638}" type="presParOf" srcId="{A1B05D99-C3C4-488D-91FF-3914D44615D0}" destId="{58DA8339-9B0C-4B05-97E8-30B5BDBBFC4A}" srcOrd="1" destOrd="0" presId="urn:microsoft.com/office/officeart/2005/8/layout/hierarchy2"/>
    <dgm:cxn modelId="{28C03532-1B2E-4F56-B8A7-F52BA5654870}" type="presParOf" srcId="{58DA8339-9B0C-4B05-97E8-30B5BDBBFC4A}" destId="{7948F62D-D7DE-4817-A0FC-BA92065E17F6}" srcOrd="0" destOrd="0" presId="urn:microsoft.com/office/officeart/2005/8/layout/hierarchy2"/>
    <dgm:cxn modelId="{8FD9189E-B913-4E43-B240-C9DD47D4019D}" type="presParOf" srcId="{58DA8339-9B0C-4B05-97E8-30B5BDBBFC4A}" destId="{C979730A-5C2A-4CAA-AB74-75918C2095E1}" srcOrd="1" destOrd="0" presId="urn:microsoft.com/office/officeart/2005/8/layout/hierarchy2"/>
    <dgm:cxn modelId="{2D6AF6C3-B1B7-4AF2-921D-5265C37CD0DE}" type="presParOf" srcId="{B1924930-419E-4374-96C0-5A0F2CFE7342}" destId="{23947FB9-9BD7-4FEF-9CB8-E4027F192288}" srcOrd="2" destOrd="0" presId="urn:microsoft.com/office/officeart/2005/8/layout/hierarchy2"/>
    <dgm:cxn modelId="{41EE5A1A-9123-412A-BED3-D61DB67A8AE2}" type="presParOf" srcId="{23947FB9-9BD7-4FEF-9CB8-E4027F192288}" destId="{E00EBECE-1234-4FC5-9BB6-02E7AC69C494}" srcOrd="0" destOrd="0" presId="urn:microsoft.com/office/officeart/2005/8/layout/hierarchy2"/>
    <dgm:cxn modelId="{446C462D-2C0A-4CCA-B164-65AF10F6618A}" type="presParOf" srcId="{B1924930-419E-4374-96C0-5A0F2CFE7342}" destId="{253E2ACC-1935-4710-8278-CBE5BBB4EF17}" srcOrd="3" destOrd="0" presId="urn:microsoft.com/office/officeart/2005/8/layout/hierarchy2"/>
    <dgm:cxn modelId="{677E1CC9-40B0-451B-807C-060B47EA10B1}" type="presParOf" srcId="{253E2ACC-1935-4710-8278-CBE5BBB4EF17}" destId="{89371BBF-1701-4AA2-AC65-45CCB89267B5}" srcOrd="0" destOrd="0" presId="urn:microsoft.com/office/officeart/2005/8/layout/hierarchy2"/>
    <dgm:cxn modelId="{190AE8E2-2045-46A0-A6BE-667F065CE56B}" type="presParOf" srcId="{253E2ACC-1935-4710-8278-CBE5BBB4EF17}" destId="{9C067590-3C29-4D6F-BF8F-928300268779}" srcOrd="1" destOrd="0" presId="urn:microsoft.com/office/officeart/2005/8/layout/hierarchy2"/>
    <dgm:cxn modelId="{715D2612-98D6-4914-B123-93A0F4492D46}" type="presParOf" srcId="{9C067590-3C29-4D6F-BF8F-928300268779}" destId="{0E835D1D-01A7-459C-8DD6-3FE45311C377}" srcOrd="0" destOrd="0" presId="urn:microsoft.com/office/officeart/2005/8/layout/hierarchy2"/>
    <dgm:cxn modelId="{3DD86D01-6C97-4D31-9755-A41FF4BEBF8C}" type="presParOf" srcId="{0E835D1D-01A7-459C-8DD6-3FE45311C377}" destId="{8C56FDFA-4DB2-4532-B7BF-405257D57C69}" srcOrd="0" destOrd="0" presId="urn:microsoft.com/office/officeart/2005/8/layout/hierarchy2"/>
    <dgm:cxn modelId="{DDFB53A4-535A-4B38-9B66-4D331B6D9520}" type="presParOf" srcId="{9C067590-3C29-4D6F-BF8F-928300268779}" destId="{7B154329-088A-4F39-AD8E-D34093D1BB9D}" srcOrd="1" destOrd="0" presId="urn:microsoft.com/office/officeart/2005/8/layout/hierarchy2"/>
    <dgm:cxn modelId="{7F9F096E-48C7-431E-93F8-2241200189C2}" type="presParOf" srcId="{7B154329-088A-4F39-AD8E-D34093D1BB9D}" destId="{1513AF9D-711D-4483-8976-6CCD99508F33}" srcOrd="0" destOrd="0" presId="urn:microsoft.com/office/officeart/2005/8/layout/hierarchy2"/>
    <dgm:cxn modelId="{2B036A07-280E-4791-A030-376113735C70}" type="presParOf" srcId="{7B154329-088A-4F39-AD8E-D34093D1BB9D}" destId="{22097139-74D9-45B1-ADF6-08A4E13659DA}" srcOrd="1" destOrd="0" presId="urn:microsoft.com/office/officeart/2005/8/layout/hierarchy2"/>
    <dgm:cxn modelId="{2F6012DB-A301-4A98-89B7-0038C7247024}" type="presParOf" srcId="{B1924930-419E-4374-96C0-5A0F2CFE7342}" destId="{81A6BEF2-900C-4CD8-87DE-D697ED7A19C7}" srcOrd="4" destOrd="0" presId="urn:microsoft.com/office/officeart/2005/8/layout/hierarchy2"/>
    <dgm:cxn modelId="{48FE0B90-B5AD-402F-8EB7-22D452F54565}" type="presParOf" srcId="{81A6BEF2-900C-4CD8-87DE-D697ED7A19C7}" destId="{D802B1FA-6E8C-4399-B79F-177FB23405B7}" srcOrd="0" destOrd="0" presId="urn:microsoft.com/office/officeart/2005/8/layout/hierarchy2"/>
    <dgm:cxn modelId="{4CF11DEB-3DC1-4FE3-9BCE-3558474A322F}" type="presParOf" srcId="{B1924930-419E-4374-96C0-5A0F2CFE7342}" destId="{71286F79-9DAA-4CB0-B344-0E6D3F41E158}" srcOrd="5" destOrd="0" presId="urn:microsoft.com/office/officeart/2005/8/layout/hierarchy2"/>
    <dgm:cxn modelId="{AA7FB075-D774-45D4-84F9-C80B253642FC}" type="presParOf" srcId="{71286F79-9DAA-4CB0-B344-0E6D3F41E158}" destId="{D4F4339E-8131-4B86-9D79-31A919F3195E}" srcOrd="0" destOrd="0" presId="urn:microsoft.com/office/officeart/2005/8/layout/hierarchy2"/>
    <dgm:cxn modelId="{FD60FE65-D899-45AC-BD9D-D056DC82621C}" type="presParOf" srcId="{71286F79-9DAA-4CB0-B344-0E6D3F41E158}" destId="{A90D4C36-47BE-47E6-B770-1552058ED4E9}" srcOrd="1" destOrd="0" presId="urn:microsoft.com/office/officeart/2005/8/layout/hierarchy2"/>
    <dgm:cxn modelId="{77406789-B81F-4AE9-895C-6AD73D62FFEF}" type="presParOf" srcId="{A90D4C36-47BE-47E6-B770-1552058ED4E9}" destId="{843CA437-626F-4626-BAFC-5F188609F4AB}" srcOrd="0" destOrd="0" presId="urn:microsoft.com/office/officeart/2005/8/layout/hierarchy2"/>
    <dgm:cxn modelId="{742A153A-DFD1-4897-A72D-0508DB19BA5E}" type="presParOf" srcId="{843CA437-626F-4626-BAFC-5F188609F4AB}" destId="{D03680FA-A9E4-4B9E-A278-C4D7AF85668A}" srcOrd="0" destOrd="0" presId="urn:microsoft.com/office/officeart/2005/8/layout/hierarchy2"/>
    <dgm:cxn modelId="{052C10F6-4712-43BC-A305-D184142E2A3E}" type="presParOf" srcId="{A90D4C36-47BE-47E6-B770-1552058ED4E9}" destId="{774A431E-B6BF-4EA5-A19B-A00A82D27B89}" srcOrd="1" destOrd="0" presId="urn:microsoft.com/office/officeart/2005/8/layout/hierarchy2"/>
    <dgm:cxn modelId="{833626E6-CED5-447A-B7A2-CB5C1F08D3BF}" type="presParOf" srcId="{774A431E-B6BF-4EA5-A19B-A00A82D27B89}" destId="{4F3B2EED-D942-4D33-8BAB-54A1616FEFCE}" srcOrd="0" destOrd="0" presId="urn:microsoft.com/office/officeart/2005/8/layout/hierarchy2"/>
    <dgm:cxn modelId="{4C1293BF-1746-4B81-A01E-69AA47B9A8B0}" type="presParOf" srcId="{774A431E-B6BF-4EA5-A19B-A00A82D27B89}" destId="{675BD35A-E33D-493D-B769-1B9C3605F88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6EFD7F3-A508-459F-BC04-B0AF244F5713}"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zh-TW" altLang="en-US"/>
        </a:p>
      </dgm:t>
    </dgm:pt>
    <dgm:pt modelId="{69F69FC4-CD33-4049-82F2-556AC76BC9E7}">
      <dgm:prSet phldrT="[文字]"/>
      <dgm:spPr/>
      <dgm:t>
        <a:bodyPr/>
        <a:lstStyle/>
        <a:p>
          <a:r>
            <a:rPr lang="zh-TW" altLang="en-US" b="1" dirty="0" smtClean="0">
              <a:latin typeface="+mj-ea"/>
              <a:ea typeface="+mj-ea"/>
            </a:rPr>
            <a:t>保險種類</a:t>
          </a:r>
          <a:endParaRPr lang="zh-TW" altLang="en-US" b="1" dirty="0">
            <a:latin typeface="+mj-ea"/>
            <a:ea typeface="+mj-ea"/>
          </a:endParaRPr>
        </a:p>
      </dgm:t>
    </dgm:pt>
    <dgm:pt modelId="{EFBE5943-A094-4D96-9E9E-8D06195663A4}" type="parTrans" cxnId="{D2CF6EE5-A5F5-437F-811A-CFB930B50579}">
      <dgm:prSet/>
      <dgm:spPr/>
      <dgm:t>
        <a:bodyPr/>
        <a:lstStyle/>
        <a:p>
          <a:endParaRPr lang="zh-TW" altLang="en-US" b="1">
            <a:latin typeface="+mj-ea"/>
            <a:ea typeface="+mj-ea"/>
          </a:endParaRPr>
        </a:p>
      </dgm:t>
    </dgm:pt>
    <dgm:pt modelId="{7773F3F3-69DF-4947-8F00-D12C19A38B6F}" type="sibTrans" cxnId="{D2CF6EE5-A5F5-437F-811A-CFB930B50579}">
      <dgm:prSet/>
      <dgm:spPr/>
      <dgm:t>
        <a:bodyPr/>
        <a:lstStyle/>
        <a:p>
          <a:endParaRPr lang="zh-TW" altLang="en-US" b="1">
            <a:latin typeface="+mj-ea"/>
            <a:ea typeface="+mj-ea"/>
          </a:endParaRPr>
        </a:p>
      </dgm:t>
    </dgm:pt>
    <dgm:pt modelId="{586FA446-6B19-4A3E-83F8-7B7EF0AE5D9A}">
      <dgm:prSet phldrT="[文字]"/>
      <dgm:spPr/>
      <dgm:t>
        <a:bodyPr/>
        <a:lstStyle/>
        <a:p>
          <a:r>
            <a:rPr lang="zh-TW" altLang="en-US" b="1" dirty="0" smtClean="0">
              <a:latin typeface="+mj-ea"/>
              <a:ea typeface="+mj-ea"/>
            </a:rPr>
            <a:t>營造工程</a:t>
          </a:r>
          <a:r>
            <a:rPr lang="zh-TW" altLang="en-US" b="1" dirty="0" smtClean="0">
              <a:solidFill>
                <a:srgbClr val="FFFF00"/>
              </a:solidFill>
              <a:latin typeface="+mj-ea"/>
              <a:ea typeface="+mj-ea"/>
            </a:rPr>
            <a:t>財物損失</a:t>
          </a:r>
          <a:r>
            <a:rPr lang="zh-TW" altLang="en-US" b="1" dirty="0" smtClean="0">
              <a:latin typeface="+mj-ea"/>
              <a:ea typeface="+mj-ea"/>
            </a:rPr>
            <a:t>險</a:t>
          </a:r>
          <a:endParaRPr lang="zh-TW" altLang="en-US" b="1" dirty="0">
            <a:latin typeface="+mj-ea"/>
            <a:ea typeface="+mj-ea"/>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92FB81E-88C8-447C-A91A-5A18E0A79E36}" type="parTrans" cxnId="{41FDB7A3-0574-4655-8FCF-11750AC5CB08}">
      <dgm:prSet/>
      <dgm:spPr/>
      <dgm:t>
        <a:bodyPr/>
        <a:lstStyle/>
        <a:p>
          <a:endParaRPr lang="zh-TW" altLang="en-US" b="1">
            <a:latin typeface="+mj-ea"/>
            <a:ea typeface="+mj-ea"/>
          </a:endParaRPr>
        </a:p>
      </dgm:t>
    </dgm:pt>
    <dgm:pt modelId="{ECB3F7B4-B8F3-4FBC-B759-5AA887D0B633}" type="sibTrans" cxnId="{41FDB7A3-0574-4655-8FCF-11750AC5CB08}">
      <dgm:prSet/>
      <dgm:spPr/>
      <dgm:t>
        <a:bodyPr/>
        <a:lstStyle/>
        <a:p>
          <a:endParaRPr lang="zh-TW" altLang="en-US" b="1">
            <a:latin typeface="+mj-ea"/>
            <a:ea typeface="+mj-ea"/>
          </a:endParaRPr>
        </a:p>
      </dgm:t>
    </dgm:pt>
    <dgm:pt modelId="{2981279F-74C2-4E2A-B67D-BBA813B0D9D9}">
      <dgm:prSet phldrT="[文字]"/>
      <dgm:spPr/>
      <dgm:t>
        <a:bodyPr/>
        <a:lstStyle/>
        <a:p>
          <a:r>
            <a:rPr lang="zh-TW" altLang="en-US" b="1" dirty="0" smtClean="0">
              <a:solidFill>
                <a:srgbClr val="FFFF00"/>
              </a:solidFill>
              <a:latin typeface="+mj-ea"/>
              <a:ea typeface="+mj-ea"/>
            </a:rPr>
            <a:t>第三人意外</a:t>
          </a:r>
          <a:r>
            <a:rPr lang="zh-TW" altLang="en-US" b="1" dirty="0" smtClean="0">
              <a:latin typeface="+mj-ea"/>
              <a:ea typeface="+mj-ea"/>
            </a:rPr>
            <a:t>責任險</a:t>
          </a:r>
          <a:endParaRPr lang="zh-TW" altLang="en-US" b="1" dirty="0">
            <a:latin typeface="+mj-ea"/>
            <a:ea typeface="+mj-ea"/>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2CAAB26-1928-47B9-BB5B-8D2882D06C14}" type="parTrans" cxnId="{480F529B-DC58-4D26-AE5C-0DDDBBE587E6}">
      <dgm:prSet/>
      <dgm:spPr/>
      <dgm:t>
        <a:bodyPr/>
        <a:lstStyle/>
        <a:p>
          <a:endParaRPr lang="zh-TW" altLang="en-US" b="1">
            <a:latin typeface="+mj-ea"/>
            <a:ea typeface="+mj-ea"/>
          </a:endParaRPr>
        </a:p>
      </dgm:t>
    </dgm:pt>
    <dgm:pt modelId="{49D95F0A-12DC-4991-B202-DF8096A63D3D}" type="sibTrans" cxnId="{480F529B-DC58-4D26-AE5C-0DDDBBE587E6}">
      <dgm:prSet/>
      <dgm:spPr/>
      <dgm:t>
        <a:bodyPr/>
        <a:lstStyle/>
        <a:p>
          <a:endParaRPr lang="zh-TW" altLang="en-US" b="1">
            <a:latin typeface="+mj-ea"/>
            <a:ea typeface="+mj-ea"/>
          </a:endParaRPr>
        </a:p>
      </dgm:t>
    </dgm:pt>
    <dgm:pt modelId="{278785DE-4C03-47EF-9748-C2D9B6AFE80A}" type="pres">
      <dgm:prSet presAssocID="{16EFD7F3-A508-459F-BC04-B0AF244F5713}" presName="diagram" presStyleCnt="0">
        <dgm:presLayoutVars>
          <dgm:chPref val="1"/>
          <dgm:dir/>
          <dgm:animOne val="branch"/>
          <dgm:animLvl val="lvl"/>
          <dgm:resizeHandles val="exact"/>
        </dgm:presLayoutVars>
      </dgm:prSet>
      <dgm:spPr/>
      <dgm:t>
        <a:bodyPr/>
        <a:lstStyle/>
        <a:p>
          <a:endParaRPr lang="zh-TW" altLang="en-US"/>
        </a:p>
      </dgm:t>
    </dgm:pt>
    <dgm:pt modelId="{EB09139C-4582-4FC9-90C7-D80EE3BFD868}" type="pres">
      <dgm:prSet presAssocID="{69F69FC4-CD33-4049-82F2-556AC76BC9E7}" presName="root1" presStyleCnt="0"/>
      <dgm:spPr/>
      <dgm:t>
        <a:bodyPr/>
        <a:lstStyle/>
        <a:p>
          <a:endParaRPr lang="zh-TW" altLang="en-US"/>
        </a:p>
      </dgm:t>
    </dgm:pt>
    <dgm:pt modelId="{A8B05C98-8A50-4FC9-A1A4-E07021B3802F}" type="pres">
      <dgm:prSet presAssocID="{69F69FC4-CD33-4049-82F2-556AC76BC9E7}" presName="LevelOneTextNode" presStyleLbl="node0" presStyleIdx="0" presStyleCnt="1" custScaleX="46918">
        <dgm:presLayoutVars>
          <dgm:chPref val="3"/>
        </dgm:presLayoutVars>
      </dgm:prSet>
      <dgm:spPr/>
      <dgm:t>
        <a:bodyPr/>
        <a:lstStyle/>
        <a:p>
          <a:endParaRPr lang="zh-TW" altLang="en-US"/>
        </a:p>
      </dgm:t>
    </dgm:pt>
    <dgm:pt modelId="{67F19AFB-7937-45D7-A607-0D6D5D5521DE}" type="pres">
      <dgm:prSet presAssocID="{69F69FC4-CD33-4049-82F2-556AC76BC9E7}" presName="level2hierChild" presStyleCnt="0"/>
      <dgm:spPr/>
      <dgm:t>
        <a:bodyPr/>
        <a:lstStyle/>
        <a:p>
          <a:endParaRPr lang="zh-TW" altLang="en-US"/>
        </a:p>
      </dgm:t>
    </dgm:pt>
    <dgm:pt modelId="{D200CEF5-5E9E-44E0-9AE0-C3E1765F2899}" type="pres">
      <dgm:prSet presAssocID="{B92FB81E-88C8-447C-A91A-5A18E0A79E36}" presName="conn2-1" presStyleLbl="parChTrans1D2" presStyleIdx="0" presStyleCnt="2"/>
      <dgm:spPr/>
      <dgm:t>
        <a:bodyPr/>
        <a:lstStyle/>
        <a:p>
          <a:endParaRPr lang="zh-TW" altLang="en-US"/>
        </a:p>
      </dgm:t>
    </dgm:pt>
    <dgm:pt modelId="{FA666384-1169-41EE-B39C-AC6B2950B9ED}" type="pres">
      <dgm:prSet presAssocID="{B92FB81E-88C8-447C-A91A-5A18E0A79E36}" presName="connTx" presStyleLbl="parChTrans1D2" presStyleIdx="0" presStyleCnt="2"/>
      <dgm:spPr/>
      <dgm:t>
        <a:bodyPr/>
        <a:lstStyle/>
        <a:p>
          <a:endParaRPr lang="zh-TW" altLang="en-US"/>
        </a:p>
      </dgm:t>
    </dgm:pt>
    <dgm:pt modelId="{1623EA35-18A1-4E5B-9767-E6D774FDF76D}" type="pres">
      <dgm:prSet presAssocID="{586FA446-6B19-4A3E-83F8-7B7EF0AE5D9A}" presName="root2" presStyleCnt="0"/>
      <dgm:spPr/>
      <dgm:t>
        <a:bodyPr/>
        <a:lstStyle/>
        <a:p>
          <a:endParaRPr lang="zh-TW" altLang="en-US"/>
        </a:p>
      </dgm:t>
    </dgm:pt>
    <dgm:pt modelId="{03DB65DC-3701-4494-80C3-AD577B085E2C}" type="pres">
      <dgm:prSet presAssocID="{586FA446-6B19-4A3E-83F8-7B7EF0AE5D9A}" presName="LevelTwoTextNode" presStyleLbl="node2" presStyleIdx="0" presStyleCnt="2">
        <dgm:presLayoutVars>
          <dgm:chPref val="3"/>
        </dgm:presLayoutVars>
      </dgm:prSet>
      <dgm:spPr/>
      <dgm:t>
        <a:bodyPr/>
        <a:lstStyle/>
        <a:p>
          <a:endParaRPr lang="zh-TW" altLang="en-US"/>
        </a:p>
      </dgm:t>
    </dgm:pt>
    <dgm:pt modelId="{6670B27E-86E6-462C-811D-A15E077A7F1A}" type="pres">
      <dgm:prSet presAssocID="{586FA446-6B19-4A3E-83F8-7B7EF0AE5D9A}" presName="level3hierChild" presStyleCnt="0"/>
      <dgm:spPr/>
      <dgm:t>
        <a:bodyPr/>
        <a:lstStyle/>
        <a:p>
          <a:endParaRPr lang="zh-TW" altLang="en-US"/>
        </a:p>
      </dgm:t>
    </dgm:pt>
    <dgm:pt modelId="{E516C17F-1021-4475-822A-D27A51BE7508}" type="pres">
      <dgm:prSet presAssocID="{42CAAB26-1928-47B9-BB5B-8D2882D06C14}" presName="conn2-1" presStyleLbl="parChTrans1D2" presStyleIdx="1" presStyleCnt="2"/>
      <dgm:spPr/>
      <dgm:t>
        <a:bodyPr/>
        <a:lstStyle/>
        <a:p>
          <a:endParaRPr lang="zh-TW" altLang="en-US"/>
        </a:p>
      </dgm:t>
    </dgm:pt>
    <dgm:pt modelId="{D3C2FA50-A4CA-49BA-B14E-7C3F08311C16}" type="pres">
      <dgm:prSet presAssocID="{42CAAB26-1928-47B9-BB5B-8D2882D06C14}" presName="connTx" presStyleLbl="parChTrans1D2" presStyleIdx="1" presStyleCnt="2"/>
      <dgm:spPr/>
      <dgm:t>
        <a:bodyPr/>
        <a:lstStyle/>
        <a:p>
          <a:endParaRPr lang="zh-TW" altLang="en-US"/>
        </a:p>
      </dgm:t>
    </dgm:pt>
    <dgm:pt modelId="{43AEEE08-9A43-48B8-A223-F919DCEE7F6F}" type="pres">
      <dgm:prSet presAssocID="{2981279F-74C2-4E2A-B67D-BBA813B0D9D9}" presName="root2" presStyleCnt="0"/>
      <dgm:spPr/>
      <dgm:t>
        <a:bodyPr/>
        <a:lstStyle/>
        <a:p>
          <a:endParaRPr lang="zh-TW" altLang="en-US"/>
        </a:p>
      </dgm:t>
    </dgm:pt>
    <dgm:pt modelId="{D5880784-6CB1-4C38-A899-5A043CCC8ECA}" type="pres">
      <dgm:prSet presAssocID="{2981279F-74C2-4E2A-B67D-BBA813B0D9D9}" presName="LevelTwoTextNode" presStyleLbl="node2" presStyleIdx="1" presStyleCnt="2">
        <dgm:presLayoutVars>
          <dgm:chPref val="3"/>
        </dgm:presLayoutVars>
      </dgm:prSet>
      <dgm:spPr/>
      <dgm:t>
        <a:bodyPr/>
        <a:lstStyle/>
        <a:p>
          <a:endParaRPr lang="zh-TW" altLang="en-US"/>
        </a:p>
      </dgm:t>
    </dgm:pt>
    <dgm:pt modelId="{709579C8-B49B-4E69-A00E-DD52DAC10648}" type="pres">
      <dgm:prSet presAssocID="{2981279F-74C2-4E2A-B67D-BBA813B0D9D9}" presName="level3hierChild" presStyleCnt="0"/>
      <dgm:spPr/>
      <dgm:t>
        <a:bodyPr/>
        <a:lstStyle/>
        <a:p>
          <a:endParaRPr lang="zh-TW" altLang="en-US"/>
        </a:p>
      </dgm:t>
    </dgm:pt>
  </dgm:ptLst>
  <dgm:cxnLst>
    <dgm:cxn modelId="{0A3706C4-9BD7-4898-B69B-D75789934DFC}" type="presOf" srcId="{69F69FC4-CD33-4049-82F2-556AC76BC9E7}" destId="{A8B05C98-8A50-4FC9-A1A4-E07021B3802F}" srcOrd="0" destOrd="0" presId="urn:microsoft.com/office/officeart/2005/8/layout/hierarchy2"/>
    <dgm:cxn modelId="{167F7C9B-B591-4E2B-B580-BD0714AA3A1A}" type="presOf" srcId="{586FA446-6B19-4A3E-83F8-7B7EF0AE5D9A}" destId="{03DB65DC-3701-4494-80C3-AD577B085E2C}" srcOrd="0" destOrd="0" presId="urn:microsoft.com/office/officeart/2005/8/layout/hierarchy2"/>
    <dgm:cxn modelId="{D7B6093C-520F-4099-9408-76396690D434}" type="presOf" srcId="{2981279F-74C2-4E2A-B67D-BBA813B0D9D9}" destId="{D5880784-6CB1-4C38-A899-5A043CCC8ECA}" srcOrd="0" destOrd="0" presId="urn:microsoft.com/office/officeart/2005/8/layout/hierarchy2"/>
    <dgm:cxn modelId="{C95A0797-4144-463A-B09D-71EA12506B53}" type="presOf" srcId="{42CAAB26-1928-47B9-BB5B-8D2882D06C14}" destId="{E516C17F-1021-4475-822A-D27A51BE7508}" srcOrd="0" destOrd="0" presId="urn:microsoft.com/office/officeart/2005/8/layout/hierarchy2"/>
    <dgm:cxn modelId="{906A5AB8-F9DC-4A93-84B9-0ABCEBBF4C87}" type="presOf" srcId="{B92FB81E-88C8-447C-A91A-5A18E0A79E36}" destId="{D200CEF5-5E9E-44E0-9AE0-C3E1765F2899}" srcOrd="0" destOrd="0" presId="urn:microsoft.com/office/officeart/2005/8/layout/hierarchy2"/>
    <dgm:cxn modelId="{D2CF6EE5-A5F5-437F-811A-CFB930B50579}" srcId="{16EFD7F3-A508-459F-BC04-B0AF244F5713}" destId="{69F69FC4-CD33-4049-82F2-556AC76BC9E7}" srcOrd="0" destOrd="0" parTransId="{EFBE5943-A094-4D96-9E9E-8D06195663A4}" sibTransId="{7773F3F3-69DF-4947-8F00-D12C19A38B6F}"/>
    <dgm:cxn modelId="{480F529B-DC58-4D26-AE5C-0DDDBBE587E6}" srcId="{69F69FC4-CD33-4049-82F2-556AC76BC9E7}" destId="{2981279F-74C2-4E2A-B67D-BBA813B0D9D9}" srcOrd="1" destOrd="0" parTransId="{42CAAB26-1928-47B9-BB5B-8D2882D06C14}" sibTransId="{49D95F0A-12DC-4991-B202-DF8096A63D3D}"/>
    <dgm:cxn modelId="{41FDB7A3-0574-4655-8FCF-11750AC5CB08}" srcId="{69F69FC4-CD33-4049-82F2-556AC76BC9E7}" destId="{586FA446-6B19-4A3E-83F8-7B7EF0AE5D9A}" srcOrd="0" destOrd="0" parTransId="{B92FB81E-88C8-447C-A91A-5A18E0A79E36}" sibTransId="{ECB3F7B4-B8F3-4FBC-B759-5AA887D0B633}"/>
    <dgm:cxn modelId="{46D41EBE-09E1-477C-B1E8-13DFACD4F7C6}" type="presOf" srcId="{42CAAB26-1928-47B9-BB5B-8D2882D06C14}" destId="{D3C2FA50-A4CA-49BA-B14E-7C3F08311C16}" srcOrd="1" destOrd="0" presId="urn:microsoft.com/office/officeart/2005/8/layout/hierarchy2"/>
    <dgm:cxn modelId="{70ADEF7E-FABD-41DE-9506-74DA235FDD4F}" type="presOf" srcId="{16EFD7F3-A508-459F-BC04-B0AF244F5713}" destId="{278785DE-4C03-47EF-9748-C2D9B6AFE80A}" srcOrd="0" destOrd="0" presId="urn:microsoft.com/office/officeart/2005/8/layout/hierarchy2"/>
    <dgm:cxn modelId="{2AD9F832-B634-4631-84CC-0B2FE3DA50BA}" type="presOf" srcId="{B92FB81E-88C8-447C-A91A-5A18E0A79E36}" destId="{FA666384-1169-41EE-B39C-AC6B2950B9ED}" srcOrd="1" destOrd="0" presId="urn:microsoft.com/office/officeart/2005/8/layout/hierarchy2"/>
    <dgm:cxn modelId="{00B4AE0D-ACA9-4F88-8F7D-A88850DE15F2}" type="presParOf" srcId="{278785DE-4C03-47EF-9748-C2D9B6AFE80A}" destId="{EB09139C-4582-4FC9-90C7-D80EE3BFD868}" srcOrd="0" destOrd="0" presId="urn:microsoft.com/office/officeart/2005/8/layout/hierarchy2"/>
    <dgm:cxn modelId="{C3FFC98C-D0BF-47C6-B95F-E36F9EC18C56}" type="presParOf" srcId="{EB09139C-4582-4FC9-90C7-D80EE3BFD868}" destId="{A8B05C98-8A50-4FC9-A1A4-E07021B3802F}" srcOrd="0" destOrd="0" presId="urn:microsoft.com/office/officeart/2005/8/layout/hierarchy2"/>
    <dgm:cxn modelId="{EA8ACE88-B836-40A0-A048-EDA4F399DB3E}" type="presParOf" srcId="{EB09139C-4582-4FC9-90C7-D80EE3BFD868}" destId="{67F19AFB-7937-45D7-A607-0D6D5D5521DE}" srcOrd="1" destOrd="0" presId="urn:microsoft.com/office/officeart/2005/8/layout/hierarchy2"/>
    <dgm:cxn modelId="{9911275F-3059-45B7-9EFB-8D2E6488AFBF}" type="presParOf" srcId="{67F19AFB-7937-45D7-A607-0D6D5D5521DE}" destId="{D200CEF5-5E9E-44E0-9AE0-C3E1765F2899}" srcOrd="0" destOrd="0" presId="urn:microsoft.com/office/officeart/2005/8/layout/hierarchy2"/>
    <dgm:cxn modelId="{DAAF3F31-CD52-4628-8E9A-2603F565CFAC}" type="presParOf" srcId="{D200CEF5-5E9E-44E0-9AE0-C3E1765F2899}" destId="{FA666384-1169-41EE-B39C-AC6B2950B9ED}" srcOrd="0" destOrd="0" presId="urn:microsoft.com/office/officeart/2005/8/layout/hierarchy2"/>
    <dgm:cxn modelId="{EC584905-186C-4232-B7B4-40E7068162F1}" type="presParOf" srcId="{67F19AFB-7937-45D7-A607-0D6D5D5521DE}" destId="{1623EA35-18A1-4E5B-9767-E6D774FDF76D}" srcOrd="1" destOrd="0" presId="urn:microsoft.com/office/officeart/2005/8/layout/hierarchy2"/>
    <dgm:cxn modelId="{B7D7CE76-4B39-4B90-A99A-CE7CC0DB6262}" type="presParOf" srcId="{1623EA35-18A1-4E5B-9767-E6D774FDF76D}" destId="{03DB65DC-3701-4494-80C3-AD577B085E2C}" srcOrd="0" destOrd="0" presId="urn:microsoft.com/office/officeart/2005/8/layout/hierarchy2"/>
    <dgm:cxn modelId="{8FB4F1CE-DD2C-4A50-B9DC-C93BADE31D39}" type="presParOf" srcId="{1623EA35-18A1-4E5B-9767-E6D774FDF76D}" destId="{6670B27E-86E6-462C-811D-A15E077A7F1A}" srcOrd="1" destOrd="0" presId="urn:microsoft.com/office/officeart/2005/8/layout/hierarchy2"/>
    <dgm:cxn modelId="{A0D6C92F-B310-4682-9465-F2DB8A46ABB8}" type="presParOf" srcId="{67F19AFB-7937-45D7-A607-0D6D5D5521DE}" destId="{E516C17F-1021-4475-822A-D27A51BE7508}" srcOrd="2" destOrd="0" presId="urn:microsoft.com/office/officeart/2005/8/layout/hierarchy2"/>
    <dgm:cxn modelId="{91D67CC7-E8F1-4497-8DD0-B48949971A71}" type="presParOf" srcId="{E516C17F-1021-4475-822A-D27A51BE7508}" destId="{D3C2FA50-A4CA-49BA-B14E-7C3F08311C16}" srcOrd="0" destOrd="0" presId="urn:microsoft.com/office/officeart/2005/8/layout/hierarchy2"/>
    <dgm:cxn modelId="{E2A3CA72-8A0F-40C8-9D16-D4FDC47B78EA}" type="presParOf" srcId="{67F19AFB-7937-45D7-A607-0D6D5D5521DE}" destId="{43AEEE08-9A43-48B8-A223-F919DCEE7F6F}" srcOrd="3" destOrd="0" presId="urn:microsoft.com/office/officeart/2005/8/layout/hierarchy2"/>
    <dgm:cxn modelId="{B2FA6ADA-DF42-45D2-8CF5-9C1229FD46B6}" type="presParOf" srcId="{43AEEE08-9A43-48B8-A223-F919DCEE7F6F}" destId="{D5880784-6CB1-4C38-A899-5A043CCC8ECA}" srcOrd="0" destOrd="0" presId="urn:microsoft.com/office/officeart/2005/8/layout/hierarchy2"/>
    <dgm:cxn modelId="{F00F9839-B8FE-46D4-8696-E172746079F2}" type="presParOf" srcId="{43AEEE08-9A43-48B8-A223-F919DCEE7F6F}" destId="{709579C8-B49B-4E69-A00E-DD52DAC106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F2E81AB-7B33-4091-ACB6-6F61C6BFB904}"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zh-TW" altLang="en-US"/>
        </a:p>
      </dgm:t>
    </dgm:pt>
    <dgm:pt modelId="{A8C58672-89B6-4063-9330-3E26BCE7184B}">
      <dgm:prSet phldrT="[文字]" custT="1"/>
      <dgm:spPr/>
      <dgm:t>
        <a:bodyPr/>
        <a:lstStyle/>
        <a:p>
          <a:r>
            <a:rPr lang="zh-TW" altLang="en-US" sz="2400" b="1" dirty="0" smtClean="0">
              <a:latin typeface="+mj-ea"/>
              <a:ea typeface="+mj-ea"/>
            </a:rPr>
            <a:t>附加險</a:t>
          </a:r>
          <a:endParaRPr lang="zh-TW" altLang="en-US" sz="2400" b="1" dirty="0">
            <a:latin typeface="+mj-ea"/>
            <a:ea typeface="+mj-ea"/>
          </a:endParaRPr>
        </a:p>
      </dgm:t>
    </dgm:pt>
    <dgm:pt modelId="{E79EC718-E791-4CCB-AC3B-ACAAA77123A7}" type="parTrans" cxnId="{CB6279B8-801B-472F-97CC-B238AEE6496C}">
      <dgm:prSet/>
      <dgm:spPr/>
      <dgm:t>
        <a:bodyPr/>
        <a:lstStyle/>
        <a:p>
          <a:endParaRPr lang="zh-TW" altLang="en-US" sz="2400" b="1">
            <a:latin typeface="+mj-ea"/>
            <a:ea typeface="+mj-ea"/>
          </a:endParaRPr>
        </a:p>
      </dgm:t>
    </dgm:pt>
    <dgm:pt modelId="{CF0012D4-24D2-4D60-858A-7922BB8974C8}" type="sibTrans" cxnId="{CB6279B8-801B-472F-97CC-B238AEE6496C}">
      <dgm:prSet/>
      <dgm:spPr/>
      <dgm:t>
        <a:bodyPr/>
        <a:lstStyle/>
        <a:p>
          <a:endParaRPr lang="zh-TW" altLang="en-US" sz="2400" b="1">
            <a:latin typeface="+mj-ea"/>
            <a:ea typeface="+mj-ea"/>
          </a:endParaRPr>
        </a:p>
      </dgm:t>
    </dgm:pt>
    <dgm:pt modelId="{81A66DD5-1670-4625-9501-21DB47F95B9C}">
      <dgm:prSet phldrT="[文字]" custT="1"/>
      <dgm:spPr/>
      <dgm:t>
        <a:bodyPr/>
        <a:lstStyle/>
        <a:p>
          <a:r>
            <a:rPr lang="zh-TW" altLang="en-US" sz="2400" b="1" dirty="0" smtClean="0">
              <a:solidFill>
                <a:srgbClr val="FFFF00"/>
              </a:solidFill>
              <a:latin typeface="+mj-ea"/>
              <a:ea typeface="+mj-ea"/>
            </a:rPr>
            <a:t>工程保險通用附加條款 </a:t>
          </a:r>
          <a:endParaRPr lang="zh-TW" altLang="en-US" sz="2400" b="1" dirty="0">
            <a:solidFill>
              <a:srgbClr val="FFFF00"/>
            </a:solidFill>
            <a:latin typeface="+mj-ea"/>
            <a:ea typeface="+mj-ea"/>
          </a:endParaRPr>
        </a:p>
      </dgm:t>
    </dgm:pt>
    <dgm:pt modelId="{F118055A-DDAB-49A4-B7F1-6D0F2AF82293}" type="parTrans" cxnId="{29221447-0F5C-424F-97C3-1C847730A514}">
      <dgm:prSet custT="1"/>
      <dgm:spPr/>
      <dgm:t>
        <a:bodyPr/>
        <a:lstStyle/>
        <a:p>
          <a:endParaRPr lang="zh-TW" altLang="en-US" sz="2400" b="1">
            <a:latin typeface="+mj-ea"/>
            <a:ea typeface="+mj-ea"/>
          </a:endParaRPr>
        </a:p>
      </dgm:t>
    </dgm:pt>
    <dgm:pt modelId="{09136B6D-27C5-44CC-8CC6-F77AB78E792A}" type="sibTrans" cxnId="{29221447-0F5C-424F-97C3-1C847730A514}">
      <dgm:prSet/>
      <dgm:spPr/>
      <dgm:t>
        <a:bodyPr/>
        <a:lstStyle/>
        <a:p>
          <a:endParaRPr lang="zh-TW" altLang="en-US" sz="2400" b="1">
            <a:latin typeface="+mj-ea"/>
            <a:ea typeface="+mj-ea"/>
          </a:endParaRPr>
        </a:p>
      </dgm:t>
    </dgm:pt>
    <dgm:pt modelId="{71B4829E-556B-4CD8-8170-1AAA11E49646}">
      <dgm:prSet phldrT="[文字]" custT="1"/>
      <dgm:spPr/>
      <dgm:t>
        <a:bodyPr/>
        <a:lstStyle/>
        <a:p>
          <a:r>
            <a:rPr lang="zh-TW" altLang="en-US" sz="2400" b="1" dirty="0" smtClean="0">
              <a:solidFill>
                <a:srgbClr val="FFFF00"/>
              </a:solidFill>
              <a:latin typeface="+mj-ea"/>
              <a:ea typeface="+mj-ea"/>
            </a:rPr>
            <a:t>營造綜合保險附加條款 </a:t>
          </a:r>
          <a:endParaRPr lang="zh-TW" altLang="en-US" sz="2400" b="1" dirty="0">
            <a:solidFill>
              <a:srgbClr val="FFFF00"/>
            </a:solidFill>
            <a:latin typeface="+mj-ea"/>
            <a:ea typeface="+mj-ea"/>
          </a:endParaRPr>
        </a:p>
      </dgm:t>
    </dgm:pt>
    <dgm:pt modelId="{E8BE10EB-25EF-4E34-A377-0AA84A432021}" type="parTrans" cxnId="{21663C84-42EB-4BF0-9090-85E2D98CE4B1}">
      <dgm:prSet custT="1"/>
      <dgm:spPr/>
      <dgm:t>
        <a:bodyPr/>
        <a:lstStyle/>
        <a:p>
          <a:endParaRPr lang="zh-TW" altLang="en-US" sz="2400" b="1">
            <a:latin typeface="+mj-ea"/>
            <a:ea typeface="+mj-ea"/>
          </a:endParaRPr>
        </a:p>
      </dgm:t>
    </dgm:pt>
    <dgm:pt modelId="{0F8FE32C-68F0-46B5-9131-E94C8C8307F8}" type="sibTrans" cxnId="{21663C84-42EB-4BF0-9090-85E2D98CE4B1}">
      <dgm:prSet/>
      <dgm:spPr/>
      <dgm:t>
        <a:bodyPr/>
        <a:lstStyle/>
        <a:p>
          <a:endParaRPr lang="zh-TW" altLang="en-US" sz="2400" b="1">
            <a:latin typeface="+mj-ea"/>
            <a:ea typeface="+mj-ea"/>
          </a:endParaRPr>
        </a:p>
      </dgm:t>
    </dgm:pt>
    <dgm:pt modelId="{7AC542F2-9CA1-422A-9523-E34CFC949E6C}">
      <dgm:prSet custT="1"/>
      <dgm:spPr/>
      <dgm:t>
        <a:bodyPr/>
        <a:lstStyle/>
        <a:p>
          <a:r>
            <a:rPr lang="zh-TW" altLang="en-US" sz="2400" b="1" dirty="0" smtClean="0">
              <a:latin typeface="+mj-ea"/>
              <a:ea typeface="+mj-ea"/>
            </a:rPr>
            <a:t>安裝工程綜合保險附加條款 </a:t>
          </a:r>
          <a:endParaRPr lang="zh-TW" altLang="en-US" sz="2400" b="1" dirty="0">
            <a:latin typeface="+mj-ea"/>
            <a:ea typeface="+mj-ea"/>
          </a:endParaRPr>
        </a:p>
      </dgm:t>
    </dgm:pt>
    <dgm:pt modelId="{E5386142-5FA9-4157-9CCD-342EAAC8DA33}" type="parTrans" cxnId="{A024D996-2751-44C7-B87E-4A7BE39F558A}">
      <dgm:prSet custT="1"/>
      <dgm:spPr/>
      <dgm:t>
        <a:bodyPr/>
        <a:lstStyle/>
        <a:p>
          <a:endParaRPr lang="zh-TW" altLang="en-US" sz="2400" b="1">
            <a:latin typeface="+mj-ea"/>
            <a:ea typeface="+mj-ea"/>
          </a:endParaRPr>
        </a:p>
      </dgm:t>
    </dgm:pt>
    <dgm:pt modelId="{9E6BFAA5-935C-43D6-B468-0FE3F35A2983}" type="sibTrans" cxnId="{A024D996-2751-44C7-B87E-4A7BE39F558A}">
      <dgm:prSet/>
      <dgm:spPr/>
      <dgm:t>
        <a:bodyPr/>
        <a:lstStyle/>
        <a:p>
          <a:endParaRPr lang="zh-TW" altLang="en-US" sz="2400" b="1">
            <a:latin typeface="+mj-ea"/>
            <a:ea typeface="+mj-ea"/>
          </a:endParaRPr>
        </a:p>
      </dgm:t>
    </dgm:pt>
    <dgm:pt modelId="{05470788-135A-4B63-B443-22CE2195A427}">
      <dgm:prSet custT="1"/>
      <dgm:spPr/>
      <dgm:t>
        <a:bodyPr/>
        <a:lstStyle/>
        <a:p>
          <a:r>
            <a:rPr lang="zh-TW" altLang="en-US" sz="2400" b="1" dirty="0" smtClean="0">
              <a:latin typeface="+mj-ea"/>
              <a:ea typeface="+mj-ea"/>
            </a:rPr>
            <a:t>營建機具綜合保險附加條款 </a:t>
          </a:r>
          <a:endParaRPr lang="zh-TW" altLang="en-US" sz="2400" b="1" dirty="0">
            <a:latin typeface="+mj-ea"/>
            <a:ea typeface="+mj-ea"/>
          </a:endParaRPr>
        </a:p>
      </dgm:t>
    </dgm:pt>
    <dgm:pt modelId="{068CE796-05A3-4152-A338-4FD0F8B16C34}" type="parTrans" cxnId="{6F58485C-3CE8-4788-B0E3-568C2F18C389}">
      <dgm:prSet custT="1"/>
      <dgm:spPr/>
      <dgm:t>
        <a:bodyPr/>
        <a:lstStyle/>
        <a:p>
          <a:endParaRPr lang="zh-TW" altLang="en-US" sz="2400" b="1">
            <a:latin typeface="+mj-ea"/>
            <a:ea typeface="+mj-ea"/>
          </a:endParaRPr>
        </a:p>
      </dgm:t>
    </dgm:pt>
    <dgm:pt modelId="{720F61BE-7153-4DBC-AE64-A1FA7BD6E8CF}" type="sibTrans" cxnId="{6F58485C-3CE8-4788-B0E3-568C2F18C389}">
      <dgm:prSet/>
      <dgm:spPr/>
      <dgm:t>
        <a:bodyPr/>
        <a:lstStyle/>
        <a:p>
          <a:endParaRPr lang="zh-TW" altLang="en-US" sz="2400" b="1">
            <a:latin typeface="+mj-ea"/>
            <a:ea typeface="+mj-ea"/>
          </a:endParaRPr>
        </a:p>
      </dgm:t>
    </dgm:pt>
    <dgm:pt modelId="{F169D7F8-3F2C-4CAE-93E0-3155FBDE1C42}">
      <dgm:prSet custT="1"/>
      <dgm:spPr/>
      <dgm:t>
        <a:bodyPr/>
        <a:lstStyle/>
        <a:p>
          <a:r>
            <a:rPr lang="zh-TW" altLang="en-US" sz="2400" b="1" dirty="0" smtClean="0">
              <a:latin typeface="+mj-ea"/>
              <a:ea typeface="+mj-ea"/>
            </a:rPr>
            <a:t>鍋爐保險附加條款 </a:t>
          </a:r>
          <a:endParaRPr lang="zh-TW" altLang="en-US" sz="2400" b="1" dirty="0">
            <a:latin typeface="+mj-ea"/>
            <a:ea typeface="+mj-ea"/>
          </a:endParaRPr>
        </a:p>
      </dgm:t>
    </dgm:pt>
    <dgm:pt modelId="{304B9B3F-B999-473A-ADD6-CE28DAB5883E}" type="parTrans" cxnId="{3390701E-E93A-485D-87B6-E4F091A28C97}">
      <dgm:prSet custT="1"/>
      <dgm:spPr/>
      <dgm:t>
        <a:bodyPr/>
        <a:lstStyle/>
        <a:p>
          <a:endParaRPr lang="zh-TW" altLang="en-US" sz="2400" b="1">
            <a:latin typeface="+mj-ea"/>
            <a:ea typeface="+mj-ea"/>
          </a:endParaRPr>
        </a:p>
      </dgm:t>
    </dgm:pt>
    <dgm:pt modelId="{6E961CE6-85CE-409F-84C6-FDC821709314}" type="sibTrans" cxnId="{3390701E-E93A-485D-87B6-E4F091A28C97}">
      <dgm:prSet/>
      <dgm:spPr/>
      <dgm:t>
        <a:bodyPr/>
        <a:lstStyle/>
        <a:p>
          <a:endParaRPr lang="zh-TW" altLang="en-US" sz="2400" b="1">
            <a:latin typeface="+mj-ea"/>
            <a:ea typeface="+mj-ea"/>
          </a:endParaRPr>
        </a:p>
      </dgm:t>
    </dgm:pt>
    <dgm:pt modelId="{C875BD5B-3002-4FE9-BCBB-4CF3227C6628}">
      <dgm:prSet custT="1"/>
      <dgm:spPr/>
      <dgm:t>
        <a:bodyPr/>
        <a:lstStyle/>
        <a:p>
          <a:r>
            <a:rPr lang="zh-TW" altLang="en-US" sz="2400" b="1" dirty="0" smtClean="0">
              <a:latin typeface="+mj-ea"/>
              <a:ea typeface="+mj-ea"/>
            </a:rPr>
            <a:t>機械保險附加條款 </a:t>
          </a:r>
          <a:endParaRPr lang="zh-TW" altLang="en-US" sz="2400" b="1" dirty="0">
            <a:latin typeface="+mj-ea"/>
            <a:ea typeface="+mj-ea"/>
          </a:endParaRPr>
        </a:p>
      </dgm:t>
    </dgm:pt>
    <dgm:pt modelId="{EB2AFE42-59A4-4AC5-AFFA-70D406F1A7DA}" type="parTrans" cxnId="{71CC04A5-0AFB-4A8D-8E37-77AFDD02EDD2}">
      <dgm:prSet custT="1"/>
      <dgm:spPr/>
      <dgm:t>
        <a:bodyPr/>
        <a:lstStyle/>
        <a:p>
          <a:endParaRPr lang="zh-TW" altLang="en-US" sz="2400" b="1">
            <a:latin typeface="+mj-ea"/>
            <a:ea typeface="+mj-ea"/>
          </a:endParaRPr>
        </a:p>
      </dgm:t>
    </dgm:pt>
    <dgm:pt modelId="{79151373-E54D-4D02-9526-097ED142748A}" type="sibTrans" cxnId="{71CC04A5-0AFB-4A8D-8E37-77AFDD02EDD2}">
      <dgm:prSet/>
      <dgm:spPr/>
      <dgm:t>
        <a:bodyPr/>
        <a:lstStyle/>
        <a:p>
          <a:endParaRPr lang="zh-TW" altLang="en-US" sz="2400" b="1">
            <a:latin typeface="+mj-ea"/>
            <a:ea typeface="+mj-ea"/>
          </a:endParaRPr>
        </a:p>
      </dgm:t>
    </dgm:pt>
    <dgm:pt modelId="{0CF7F5C6-4633-4B17-9D71-774B657FFFBF}">
      <dgm:prSet custT="1"/>
      <dgm:spPr/>
      <dgm:t>
        <a:bodyPr/>
        <a:lstStyle/>
        <a:p>
          <a:r>
            <a:rPr lang="zh-TW" altLang="en-US" sz="2400" b="1" dirty="0" smtClean="0">
              <a:latin typeface="+mj-ea"/>
              <a:ea typeface="+mj-ea"/>
            </a:rPr>
            <a:t>電子設備保險附加條款 </a:t>
          </a:r>
          <a:endParaRPr lang="zh-TW" altLang="en-US" sz="2400" b="1" dirty="0">
            <a:latin typeface="+mj-ea"/>
            <a:ea typeface="+mj-ea"/>
          </a:endParaRPr>
        </a:p>
      </dgm:t>
    </dgm:pt>
    <dgm:pt modelId="{7E71CB4E-78B3-4D81-A9C2-13B50C6EFDA0}" type="parTrans" cxnId="{31A94C98-8886-4FD7-A3C5-B3C7ABEF0DF6}">
      <dgm:prSet custT="1"/>
      <dgm:spPr/>
      <dgm:t>
        <a:bodyPr/>
        <a:lstStyle/>
        <a:p>
          <a:endParaRPr lang="zh-TW" altLang="en-US" sz="2400" b="1">
            <a:latin typeface="+mj-ea"/>
            <a:ea typeface="+mj-ea"/>
          </a:endParaRPr>
        </a:p>
      </dgm:t>
    </dgm:pt>
    <dgm:pt modelId="{FE295CC2-8EB0-4AB2-B1C5-FCDCDFEB13B6}" type="sibTrans" cxnId="{31A94C98-8886-4FD7-A3C5-B3C7ABEF0DF6}">
      <dgm:prSet/>
      <dgm:spPr/>
      <dgm:t>
        <a:bodyPr/>
        <a:lstStyle/>
        <a:p>
          <a:endParaRPr lang="zh-TW" altLang="en-US" sz="2400" b="1">
            <a:latin typeface="+mj-ea"/>
            <a:ea typeface="+mj-ea"/>
          </a:endParaRPr>
        </a:p>
      </dgm:t>
    </dgm:pt>
    <dgm:pt modelId="{296DBD49-BA09-47AD-8DA3-A548FCC171D1}" type="pres">
      <dgm:prSet presAssocID="{0F2E81AB-7B33-4091-ACB6-6F61C6BFB904}" presName="diagram" presStyleCnt="0">
        <dgm:presLayoutVars>
          <dgm:chPref val="1"/>
          <dgm:dir/>
          <dgm:animOne val="branch"/>
          <dgm:animLvl val="lvl"/>
          <dgm:resizeHandles val="exact"/>
        </dgm:presLayoutVars>
      </dgm:prSet>
      <dgm:spPr/>
      <dgm:t>
        <a:bodyPr/>
        <a:lstStyle/>
        <a:p>
          <a:endParaRPr lang="zh-TW" altLang="en-US"/>
        </a:p>
      </dgm:t>
    </dgm:pt>
    <dgm:pt modelId="{8001E583-3FE2-4F2E-8891-04694EBDDD95}" type="pres">
      <dgm:prSet presAssocID="{A8C58672-89B6-4063-9330-3E26BCE7184B}" presName="root1" presStyleCnt="0"/>
      <dgm:spPr/>
    </dgm:pt>
    <dgm:pt modelId="{9CAEFFFD-45F0-42FE-B15C-081ECCF09072}" type="pres">
      <dgm:prSet presAssocID="{A8C58672-89B6-4063-9330-3E26BCE7184B}" presName="LevelOneTextNode" presStyleLbl="node0" presStyleIdx="0" presStyleCnt="1">
        <dgm:presLayoutVars>
          <dgm:chPref val="3"/>
        </dgm:presLayoutVars>
      </dgm:prSet>
      <dgm:spPr/>
      <dgm:t>
        <a:bodyPr/>
        <a:lstStyle/>
        <a:p>
          <a:endParaRPr lang="zh-TW" altLang="en-US"/>
        </a:p>
      </dgm:t>
    </dgm:pt>
    <dgm:pt modelId="{94761A43-D489-4B4A-ABF4-6759E6EE48F9}" type="pres">
      <dgm:prSet presAssocID="{A8C58672-89B6-4063-9330-3E26BCE7184B}" presName="level2hierChild" presStyleCnt="0"/>
      <dgm:spPr/>
    </dgm:pt>
    <dgm:pt modelId="{9B807056-6158-4E9F-A541-130FBE5C10EC}" type="pres">
      <dgm:prSet presAssocID="{F118055A-DDAB-49A4-B7F1-6D0F2AF82293}" presName="conn2-1" presStyleLbl="parChTrans1D2" presStyleIdx="0" presStyleCnt="7"/>
      <dgm:spPr/>
      <dgm:t>
        <a:bodyPr/>
        <a:lstStyle/>
        <a:p>
          <a:endParaRPr lang="zh-TW" altLang="en-US"/>
        </a:p>
      </dgm:t>
    </dgm:pt>
    <dgm:pt modelId="{4FC77495-6BB8-48C1-BEE2-07DFCFAAC22F}" type="pres">
      <dgm:prSet presAssocID="{F118055A-DDAB-49A4-B7F1-6D0F2AF82293}" presName="connTx" presStyleLbl="parChTrans1D2" presStyleIdx="0" presStyleCnt="7"/>
      <dgm:spPr/>
      <dgm:t>
        <a:bodyPr/>
        <a:lstStyle/>
        <a:p>
          <a:endParaRPr lang="zh-TW" altLang="en-US"/>
        </a:p>
      </dgm:t>
    </dgm:pt>
    <dgm:pt modelId="{381439CF-1028-4F6A-9B18-0681234A81DA}" type="pres">
      <dgm:prSet presAssocID="{81A66DD5-1670-4625-9501-21DB47F95B9C}" presName="root2" presStyleCnt="0"/>
      <dgm:spPr/>
    </dgm:pt>
    <dgm:pt modelId="{F19B1024-DBAE-46DC-826C-A62CD7394283}" type="pres">
      <dgm:prSet presAssocID="{81A66DD5-1670-4625-9501-21DB47F95B9C}" presName="LevelTwoTextNode" presStyleLbl="node2" presStyleIdx="0" presStyleCnt="7" custScaleX="430762">
        <dgm:presLayoutVars>
          <dgm:chPref val="3"/>
        </dgm:presLayoutVars>
      </dgm:prSet>
      <dgm:spPr/>
      <dgm:t>
        <a:bodyPr/>
        <a:lstStyle/>
        <a:p>
          <a:endParaRPr lang="zh-TW" altLang="en-US"/>
        </a:p>
      </dgm:t>
    </dgm:pt>
    <dgm:pt modelId="{55FF8010-259B-44BA-AE76-A17FF171FE76}" type="pres">
      <dgm:prSet presAssocID="{81A66DD5-1670-4625-9501-21DB47F95B9C}" presName="level3hierChild" presStyleCnt="0"/>
      <dgm:spPr/>
    </dgm:pt>
    <dgm:pt modelId="{A6C3F2E2-C8AB-4137-9825-478509C937A8}" type="pres">
      <dgm:prSet presAssocID="{E8BE10EB-25EF-4E34-A377-0AA84A432021}" presName="conn2-1" presStyleLbl="parChTrans1D2" presStyleIdx="1" presStyleCnt="7"/>
      <dgm:spPr/>
      <dgm:t>
        <a:bodyPr/>
        <a:lstStyle/>
        <a:p>
          <a:endParaRPr lang="zh-TW" altLang="en-US"/>
        </a:p>
      </dgm:t>
    </dgm:pt>
    <dgm:pt modelId="{380A2CF3-C815-4E9B-AF76-4EBEA152540C}" type="pres">
      <dgm:prSet presAssocID="{E8BE10EB-25EF-4E34-A377-0AA84A432021}" presName="connTx" presStyleLbl="parChTrans1D2" presStyleIdx="1" presStyleCnt="7"/>
      <dgm:spPr/>
      <dgm:t>
        <a:bodyPr/>
        <a:lstStyle/>
        <a:p>
          <a:endParaRPr lang="zh-TW" altLang="en-US"/>
        </a:p>
      </dgm:t>
    </dgm:pt>
    <dgm:pt modelId="{90058F13-C00B-444A-91DB-9306A589A72C}" type="pres">
      <dgm:prSet presAssocID="{71B4829E-556B-4CD8-8170-1AAA11E49646}" presName="root2" presStyleCnt="0"/>
      <dgm:spPr/>
    </dgm:pt>
    <dgm:pt modelId="{A9605F96-6A2C-4889-B6FD-112FFB9DDDB9}" type="pres">
      <dgm:prSet presAssocID="{71B4829E-556B-4CD8-8170-1AAA11E49646}" presName="LevelTwoTextNode" presStyleLbl="node2" presStyleIdx="1" presStyleCnt="7" custScaleX="430762">
        <dgm:presLayoutVars>
          <dgm:chPref val="3"/>
        </dgm:presLayoutVars>
      </dgm:prSet>
      <dgm:spPr/>
      <dgm:t>
        <a:bodyPr/>
        <a:lstStyle/>
        <a:p>
          <a:endParaRPr lang="zh-TW" altLang="en-US"/>
        </a:p>
      </dgm:t>
    </dgm:pt>
    <dgm:pt modelId="{6DA7CAB7-A97E-416B-8A7F-E777BF23ACCE}" type="pres">
      <dgm:prSet presAssocID="{71B4829E-556B-4CD8-8170-1AAA11E49646}" presName="level3hierChild" presStyleCnt="0"/>
      <dgm:spPr/>
    </dgm:pt>
    <dgm:pt modelId="{EDB3DAC2-25A4-45E5-A3A8-265EA9FAA6E2}" type="pres">
      <dgm:prSet presAssocID="{E5386142-5FA9-4157-9CCD-342EAAC8DA33}" presName="conn2-1" presStyleLbl="parChTrans1D2" presStyleIdx="2" presStyleCnt="7"/>
      <dgm:spPr/>
      <dgm:t>
        <a:bodyPr/>
        <a:lstStyle/>
        <a:p>
          <a:endParaRPr lang="zh-TW" altLang="en-US"/>
        </a:p>
      </dgm:t>
    </dgm:pt>
    <dgm:pt modelId="{77A4C589-D64C-4AEA-82F7-D6808340BCFE}" type="pres">
      <dgm:prSet presAssocID="{E5386142-5FA9-4157-9CCD-342EAAC8DA33}" presName="connTx" presStyleLbl="parChTrans1D2" presStyleIdx="2" presStyleCnt="7"/>
      <dgm:spPr/>
      <dgm:t>
        <a:bodyPr/>
        <a:lstStyle/>
        <a:p>
          <a:endParaRPr lang="zh-TW" altLang="en-US"/>
        </a:p>
      </dgm:t>
    </dgm:pt>
    <dgm:pt modelId="{3F6AD50A-5B8C-48F1-8079-D41BEA147B6C}" type="pres">
      <dgm:prSet presAssocID="{7AC542F2-9CA1-422A-9523-E34CFC949E6C}" presName="root2" presStyleCnt="0"/>
      <dgm:spPr/>
    </dgm:pt>
    <dgm:pt modelId="{17E8A4D9-B607-468E-BFBF-FF7B485D3859}" type="pres">
      <dgm:prSet presAssocID="{7AC542F2-9CA1-422A-9523-E34CFC949E6C}" presName="LevelTwoTextNode" presStyleLbl="node2" presStyleIdx="2" presStyleCnt="7" custScaleX="430762">
        <dgm:presLayoutVars>
          <dgm:chPref val="3"/>
        </dgm:presLayoutVars>
      </dgm:prSet>
      <dgm:spPr/>
      <dgm:t>
        <a:bodyPr/>
        <a:lstStyle/>
        <a:p>
          <a:endParaRPr lang="zh-TW" altLang="en-US"/>
        </a:p>
      </dgm:t>
    </dgm:pt>
    <dgm:pt modelId="{35DEC7A2-E95D-4EBB-B1B2-D4055FF13989}" type="pres">
      <dgm:prSet presAssocID="{7AC542F2-9CA1-422A-9523-E34CFC949E6C}" presName="level3hierChild" presStyleCnt="0"/>
      <dgm:spPr/>
    </dgm:pt>
    <dgm:pt modelId="{A11BB562-2CC1-46F4-BA2B-2DDE69E2048F}" type="pres">
      <dgm:prSet presAssocID="{068CE796-05A3-4152-A338-4FD0F8B16C34}" presName="conn2-1" presStyleLbl="parChTrans1D2" presStyleIdx="3" presStyleCnt="7"/>
      <dgm:spPr/>
      <dgm:t>
        <a:bodyPr/>
        <a:lstStyle/>
        <a:p>
          <a:endParaRPr lang="zh-TW" altLang="en-US"/>
        </a:p>
      </dgm:t>
    </dgm:pt>
    <dgm:pt modelId="{03FAAA59-3D97-4064-B709-42F01ED47A7B}" type="pres">
      <dgm:prSet presAssocID="{068CE796-05A3-4152-A338-4FD0F8B16C34}" presName="connTx" presStyleLbl="parChTrans1D2" presStyleIdx="3" presStyleCnt="7"/>
      <dgm:spPr/>
      <dgm:t>
        <a:bodyPr/>
        <a:lstStyle/>
        <a:p>
          <a:endParaRPr lang="zh-TW" altLang="en-US"/>
        </a:p>
      </dgm:t>
    </dgm:pt>
    <dgm:pt modelId="{0AB0EC53-9E04-46D8-BE64-83D8907C70DE}" type="pres">
      <dgm:prSet presAssocID="{05470788-135A-4B63-B443-22CE2195A427}" presName="root2" presStyleCnt="0"/>
      <dgm:spPr/>
    </dgm:pt>
    <dgm:pt modelId="{14B1F02B-71A2-4C24-8C99-306712E72AF4}" type="pres">
      <dgm:prSet presAssocID="{05470788-135A-4B63-B443-22CE2195A427}" presName="LevelTwoTextNode" presStyleLbl="node2" presStyleIdx="3" presStyleCnt="7" custScaleX="430762">
        <dgm:presLayoutVars>
          <dgm:chPref val="3"/>
        </dgm:presLayoutVars>
      </dgm:prSet>
      <dgm:spPr/>
      <dgm:t>
        <a:bodyPr/>
        <a:lstStyle/>
        <a:p>
          <a:endParaRPr lang="zh-TW" altLang="en-US"/>
        </a:p>
      </dgm:t>
    </dgm:pt>
    <dgm:pt modelId="{46648C83-603E-45FF-BF84-45751632DAD4}" type="pres">
      <dgm:prSet presAssocID="{05470788-135A-4B63-B443-22CE2195A427}" presName="level3hierChild" presStyleCnt="0"/>
      <dgm:spPr/>
    </dgm:pt>
    <dgm:pt modelId="{7C8A47B0-4CCF-45DC-B00B-D431D5BFE02F}" type="pres">
      <dgm:prSet presAssocID="{304B9B3F-B999-473A-ADD6-CE28DAB5883E}" presName="conn2-1" presStyleLbl="parChTrans1D2" presStyleIdx="4" presStyleCnt="7"/>
      <dgm:spPr/>
      <dgm:t>
        <a:bodyPr/>
        <a:lstStyle/>
        <a:p>
          <a:endParaRPr lang="zh-TW" altLang="en-US"/>
        </a:p>
      </dgm:t>
    </dgm:pt>
    <dgm:pt modelId="{3CE02B0F-328C-4861-9231-5EB8C72AC050}" type="pres">
      <dgm:prSet presAssocID="{304B9B3F-B999-473A-ADD6-CE28DAB5883E}" presName="connTx" presStyleLbl="parChTrans1D2" presStyleIdx="4" presStyleCnt="7"/>
      <dgm:spPr/>
      <dgm:t>
        <a:bodyPr/>
        <a:lstStyle/>
        <a:p>
          <a:endParaRPr lang="zh-TW" altLang="en-US"/>
        </a:p>
      </dgm:t>
    </dgm:pt>
    <dgm:pt modelId="{56303807-6053-49C4-9CAC-C7E9AE7A593F}" type="pres">
      <dgm:prSet presAssocID="{F169D7F8-3F2C-4CAE-93E0-3155FBDE1C42}" presName="root2" presStyleCnt="0"/>
      <dgm:spPr/>
    </dgm:pt>
    <dgm:pt modelId="{64685922-CF88-46DA-A712-CAFD8F7D0F55}" type="pres">
      <dgm:prSet presAssocID="{F169D7F8-3F2C-4CAE-93E0-3155FBDE1C42}" presName="LevelTwoTextNode" presStyleLbl="node2" presStyleIdx="4" presStyleCnt="7" custScaleX="430762">
        <dgm:presLayoutVars>
          <dgm:chPref val="3"/>
        </dgm:presLayoutVars>
      </dgm:prSet>
      <dgm:spPr/>
      <dgm:t>
        <a:bodyPr/>
        <a:lstStyle/>
        <a:p>
          <a:endParaRPr lang="zh-TW" altLang="en-US"/>
        </a:p>
      </dgm:t>
    </dgm:pt>
    <dgm:pt modelId="{22F75C08-01F3-4DAF-97DF-C2924D76AF03}" type="pres">
      <dgm:prSet presAssocID="{F169D7F8-3F2C-4CAE-93E0-3155FBDE1C42}" presName="level3hierChild" presStyleCnt="0"/>
      <dgm:spPr/>
    </dgm:pt>
    <dgm:pt modelId="{4B927763-6632-4D92-8287-2DABAD10B51C}" type="pres">
      <dgm:prSet presAssocID="{EB2AFE42-59A4-4AC5-AFFA-70D406F1A7DA}" presName="conn2-1" presStyleLbl="parChTrans1D2" presStyleIdx="5" presStyleCnt="7"/>
      <dgm:spPr/>
      <dgm:t>
        <a:bodyPr/>
        <a:lstStyle/>
        <a:p>
          <a:endParaRPr lang="zh-TW" altLang="en-US"/>
        </a:p>
      </dgm:t>
    </dgm:pt>
    <dgm:pt modelId="{384997A0-0EE1-4C52-9C04-1108113C3AAA}" type="pres">
      <dgm:prSet presAssocID="{EB2AFE42-59A4-4AC5-AFFA-70D406F1A7DA}" presName="connTx" presStyleLbl="parChTrans1D2" presStyleIdx="5" presStyleCnt="7"/>
      <dgm:spPr/>
      <dgm:t>
        <a:bodyPr/>
        <a:lstStyle/>
        <a:p>
          <a:endParaRPr lang="zh-TW" altLang="en-US"/>
        </a:p>
      </dgm:t>
    </dgm:pt>
    <dgm:pt modelId="{5F7AFAF8-3647-4443-BCBE-77CDED66B273}" type="pres">
      <dgm:prSet presAssocID="{C875BD5B-3002-4FE9-BCBB-4CF3227C6628}" presName="root2" presStyleCnt="0"/>
      <dgm:spPr/>
    </dgm:pt>
    <dgm:pt modelId="{04D44CF5-AEF7-4229-A4AE-E368B49BEA12}" type="pres">
      <dgm:prSet presAssocID="{C875BD5B-3002-4FE9-BCBB-4CF3227C6628}" presName="LevelTwoTextNode" presStyleLbl="node2" presStyleIdx="5" presStyleCnt="7" custScaleX="430762">
        <dgm:presLayoutVars>
          <dgm:chPref val="3"/>
        </dgm:presLayoutVars>
      </dgm:prSet>
      <dgm:spPr/>
      <dgm:t>
        <a:bodyPr/>
        <a:lstStyle/>
        <a:p>
          <a:endParaRPr lang="zh-TW" altLang="en-US"/>
        </a:p>
      </dgm:t>
    </dgm:pt>
    <dgm:pt modelId="{76C20169-1A2E-48EA-AC64-44829DACEBE4}" type="pres">
      <dgm:prSet presAssocID="{C875BD5B-3002-4FE9-BCBB-4CF3227C6628}" presName="level3hierChild" presStyleCnt="0"/>
      <dgm:spPr/>
    </dgm:pt>
    <dgm:pt modelId="{3668F9C9-85D5-4066-9207-8008A01A2D17}" type="pres">
      <dgm:prSet presAssocID="{7E71CB4E-78B3-4D81-A9C2-13B50C6EFDA0}" presName="conn2-1" presStyleLbl="parChTrans1D2" presStyleIdx="6" presStyleCnt="7"/>
      <dgm:spPr/>
      <dgm:t>
        <a:bodyPr/>
        <a:lstStyle/>
        <a:p>
          <a:endParaRPr lang="zh-TW" altLang="en-US"/>
        </a:p>
      </dgm:t>
    </dgm:pt>
    <dgm:pt modelId="{0213A05B-2FA4-4DDD-9A9C-E4577E937D4C}" type="pres">
      <dgm:prSet presAssocID="{7E71CB4E-78B3-4D81-A9C2-13B50C6EFDA0}" presName="connTx" presStyleLbl="parChTrans1D2" presStyleIdx="6" presStyleCnt="7"/>
      <dgm:spPr/>
      <dgm:t>
        <a:bodyPr/>
        <a:lstStyle/>
        <a:p>
          <a:endParaRPr lang="zh-TW" altLang="en-US"/>
        </a:p>
      </dgm:t>
    </dgm:pt>
    <dgm:pt modelId="{F03699A5-9C47-43EB-9380-854B4EAFA429}" type="pres">
      <dgm:prSet presAssocID="{0CF7F5C6-4633-4B17-9D71-774B657FFFBF}" presName="root2" presStyleCnt="0"/>
      <dgm:spPr/>
    </dgm:pt>
    <dgm:pt modelId="{038277E4-D57B-4CF4-927C-F01B088884FB}" type="pres">
      <dgm:prSet presAssocID="{0CF7F5C6-4633-4B17-9D71-774B657FFFBF}" presName="LevelTwoTextNode" presStyleLbl="node2" presStyleIdx="6" presStyleCnt="7" custScaleX="430762">
        <dgm:presLayoutVars>
          <dgm:chPref val="3"/>
        </dgm:presLayoutVars>
      </dgm:prSet>
      <dgm:spPr/>
      <dgm:t>
        <a:bodyPr/>
        <a:lstStyle/>
        <a:p>
          <a:endParaRPr lang="zh-TW" altLang="en-US"/>
        </a:p>
      </dgm:t>
    </dgm:pt>
    <dgm:pt modelId="{EF30334E-184A-456A-B81E-08F3AB51AED3}" type="pres">
      <dgm:prSet presAssocID="{0CF7F5C6-4633-4B17-9D71-774B657FFFBF}" presName="level3hierChild" presStyleCnt="0"/>
      <dgm:spPr/>
    </dgm:pt>
  </dgm:ptLst>
  <dgm:cxnLst>
    <dgm:cxn modelId="{6DFF88CB-A235-49D5-8FBC-790743043B57}" type="presOf" srcId="{068CE796-05A3-4152-A338-4FD0F8B16C34}" destId="{A11BB562-2CC1-46F4-BA2B-2DDE69E2048F}" srcOrd="0" destOrd="0" presId="urn:microsoft.com/office/officeart/2005/8/layout/hierarchy2"/>
    <dgm:cxn modelId="{F637A09C-C808-413F-A315-74FDEA894C47}" type="presOf" srcId="{05470788-135A-4B63-B443-22CE2195A427}" destId="{14B1F02B-71A2-4C24-8C99-306712E72AF4}" srcOrd="0" destOrd="0" presId="urn:microsoft.com/office/officeart/2005/8/layout/hierarchy2"/>
    <dgm:cxn modelId="{E74CCFD5-2B2E-4FEA-9E35-459A1A67BD77}" type="presOf" srcId="{EB2AFE42-59A4-4AC5-AFFA-70D406F1A7DA}" destId="{384997A0-0EE1-4C52-9C04-1108113C3AAA}" srcOrd="1" destOrd="0" presId="urn:microsoft.com/office/officeart/2005/8/layout/hierarchy2"/>
    <dgm:cxn modelId="{3390701E-E93A-485D-87B6-E4F091A28C97}" srcId="{A8C58672-89B6-4063-9330-3E26BCE7184B}" destId="{F169D7F8-3F2C-4CAE-93E0-3155FBDE1C42}" srcOrd="4" destOrd="0" parTransId="{304B9B3F-B999-473A-ADD6-CE28DAB5883E}" sibTransId="{6E961CE6-85CE-409F-84C6-FDC821709314}"/>
    <dgm:cxn modelId="{A5FE0995-DD70-4D3B-83F5-3850C35CEFB9}" type="presOf" srcId="{0F2E81AB-7B33-4091-ACB6-6F61C6BFB904}" destId="{296DBD49-BA09-47AD-8DA3-A548FCC171D1}" srcOrd="0" destOrd="0" presId="urn:microsoft.com/office/officeart/2005/8/layout/hierarchy2"/>
    <dgm:cxn modelId="{AFDF0711-2CF5-4407-A5B5-33BF1448CBD7}" type="presOf" srcId="{EB2AFE42-59A4-4AC5-AFFA-70D406F1A7DA}" destId="{4B927763-6632-4D92-8287-2DABAD10B51C}" srcOrd="0" destOrd="0" presId="urn:microsoft.com/office/officeart/2005/8/layout/hierarchy2"/>
    <dgm:cxn modelId="{BB98D9F7-8371-4E79-B2CE-614F2F13E1FC}" type="presOf" srcId="{068CE796-05A3-4152-A338-4FD0F8B16C34}" destId="{03FAAA59-3D97-4064-B709-42F01ED47A7B}" srcOrd="1" destOrd="0" presId="urn:microsoft.com/office/officeart/2005/8/layout/hierarchy2"/>
    <dgm:cxn modelId="{C0A02F0C-41BA-439C-BFAE-563BD8E9C16F}" type="presOf" srcId="{F118055A-DDAB-49A4-B7F1-6D0F2AF82293}" destId="{9B807056-6158-4E9F-A541-130FBE5C10EC}" srcOrd="0" destOrd="0" presId="urn:microsoft.com/office/officeart/2005/8/layout/hierarchy2"/>
    <dgm:cxn modelId="{1B0D77E7-F871-46CC-8746-71A86A657801}" type="presOf" srcId="{E5386142-5FA9-4157-9CCD-342EAAC8DA33}" destId="{77A4C589-D64C-4AEA-82F7-D6808340BCFE}" srcOrd="1" destOrd="0" presId="urn:microsoft.com/office/officeart/2005/8/layout/hierarchy2"/>
    <dgm:cxn modelId="{7240A3FC-4A7E-4E71-A8A9-628DB08C66D5}" type="presOf" srcId="{81A66DD5-1670-4625-9501-21DB47F95B9C}" destId="{F19B1024-DBAE-46DC-826C-A62CD7394283}" srcOrd="0" destOrd="0" presId="urn:microsoft.com/office/officeart/2005/8/layout/hierarchy2"/>
    <dgm:cxn modelId="{CB6279B8-801B-472F-97CC-B238AEE6496C}" srcId="{0F2E81AB-7B33-4091-ACB6-6F61C6BFB904}" destId="{A8C58672-89B6-4063-9330-3E26BCE7184B}" srcOrd="0" destOrd="0" parTransId="{E79EC718-E791-4CCB-AC3B-ACAAA77123A7}" sibTransId="{CF0012D4-24D2-4D60-858A-7922BB8974C8}"/>
    <dgm:cxn modelId="{3E6F39B3-3F64-456F-8C4B-D05330A01B99}" type="presOf" srcId="{C875BD5B-3002-4FE9-BCBB-4CF3227C6628}" destId="{04D44CF5-AEF7-4229-A4AE-E368B49BEA12}" srcOrd="0" destOrd="0" presId="urn:microsoft.com/office/officeart/2005/8/layout/hierarchy2"/>
    <dgm:cxn modelId="{24460B93-5F7E-4060-BDBC-FCC1BD688F4B}" type="presOf" srcId="{304B9B3F-B999-473A-ADD6-CE28DAB5883E}" destId="{3CE02B0F-328C-4861-9231-5EB8C72AC050}" srcOrd="1" destOrd="0" presId="urn:microsoft.com/office/officeart/2005/8/layout/hierarchy2"/>
    <dgm:cxn modelId="{F48670E1-8D2F-4D26-A20A-9B3114B2345F}" type="presOf" srcId="{E8BE10EB-25EF-4E34-A377-0AA84A432021}" destId="{380A2CF3-C815-4E9B-AF76-4EBEA152540C}" srcOrd="1" destOrd="0" presId="urn:microsoft.com/office/officeart/2005/8/layout/hierarchy2"/>
    <dgm:cxn modelId="{6F58485C-3CE8-4788-B0E3-568C2F18C389}" srcId="{A8C58672-89B6-4063-9330-3E26BCE7184B}" destId="{05470788-135A-4B63-B443-22CE2195A427}" srcOrd="3" destOrd="0" parTransId="{068CE796-05A3-4152-A338-4FD0F8B16C34}" sibTransId="{720F61BE-7153-4DBC-AE64-A1FA7BD6E8CF}"/>
    <dgm:cxn modelId="{31A94C98-8886-4FD7-A3C5-B3C7ABEF0DF6}" srcId="{A8C58672-89B6-4063-9330-3E26BCE7184B}" destId="{0CF7F5C6-4633-4B17-9D71-774B657FFFBF}" srcOrd="6" destOrd="0" parTransId="{7E71CB4E-78B3-4D81-A9C2-13B50C6EFDA0}" sibTransId="{FE295CC2-8EB0-4AB2-B1C5-FCDCDFEB13B6}"/>
    <dgm:cxn modelId="{B2718A21-AA74-4D89-8D79-9E4488DFB26E}" type="presOf" srcId="{71B4829E-556B-4CD8-8170-1AAA11E49646}" destId="{A9605F96-6A2C-4889-B6FD-112FFB9DDDB9}" srcOrd="0" destOrd="0" presId="urn:microsoft.com/office/officeart/2005/8/layout/hierarchy2"/>
    <dgm:cxn modelId="{E5008BCA-8956-4797-992B-06687AFAC61C}" type="presOf" srcId="{7E71CB4E-78B3-4D81-A9C2-13B50C6EFDA0}" destId="{0213A05B-2FA4-4DDD-9A9C-E4577E937D4C}" srcOrd="1" destOrd="0" presId="urn:microsoft.com/office/officeart/2005/8/layout/hierarchy2"/>
    <dgm:cxn modelId="{0C4566E5-7E03-4983-AAEB-001CD2AF672D}" type="presOf" srcId="{7AC542F2-9CA1-422A-9523-E34CFC949E6C}" destId="{17E8A4D9-B607-468E-BFBF-FF7B485D3859}" srcOrd="0" destOrd="0" presId="urn:microsoft.com/office/officeart/2005/8/layout/hierarchy2"/>
    <dgm:cxn modelId="{71CC04A5-0AFB-4A8D-8E37-77AFDD02EDD2}" srcId="{A8C58672-89B6-4063-9330-3E26BCE7184B}" destId="{C875BD5B-3002-4FE9-BCBB-4CF3227C6628}" srcOrd="5" destOrd="0" parTransId="{EB2AFE42-59A4-4AC5-AFFA-70D406F1A7DA}" sibTransId="{79151373-E54D-4D02-9526-097ED142748A}"/>
    <dgm:cxn modelId="{741BF627-5B15-428E-8F2F-7F0D4A572AB9}" type="presOf" srcId="{A8C58672-89B6-4063-9330-3E26BCE7184B}" destId="{9CAEFFFD-45F0-42FE-B15C-081ECCF09072}" srcOrd="0" destOrd="0" presId="urn:microsoft.com/office/officeart/2005/8/layout/hierarchy2"/>
    <dgm:cxn modelId="{3A3C52A7-7E2C-4DF6-8DF7-940C168B7261}" type="presOf" srcId="{E8BE10EB-25EF-4E34-A377-0AA84A432021}" destId="{A6C3F2E2-C8AB-4137-9825-478509C937A8}" srcOrd="0" destOrd="0" presId="urn:microsoft.com/office/officeart/2005/8/layout/hierarchy2"/>
    <dgm:cxn modelId="{11E63D08-6FB5-4B03-A756-BFEA98218A6C}" type="presOf" srcId="{304B9B3F-B999-473A-ADD6-CE28DAB5883E}" destId="{7C8A47B0-4CCF-45DC-B00B-D431D5BFE02F}" srcOrd="0" destOrd="0" presId="urn:microsoft.com/office/officeart/2005/8/layout/hierarchy2"/>
    <dgm:cxn modelId="{DA7F3AB3-2B83-4B74-A764-7E7BF13F1D8A}" type="presOf" srcId="{E5386142-5FA9-4157-9CCD-342EAAC8DA33}" destId="{EDB3DAC2-25A4-45E5-A3A8-265EA9FAA6E2}" srcOrd="0" destOrd="0" presId="urn:microsoft.com/office/officeart/2005/8/layout/hierarchy2"/>
    <dgm:cxn modelId="{1F6F6B78-D860-4850-8AB9-0EE92240797F}" type="presOf" srcId="{F169D7F8-3F2C-4CAE-93E0-3155FBDE1C42}" destId="{64685922-CF88-46DA-A712-CAFD8F7D0F55}" srcOrd="0" destOrd="0" presId="urn:microsoft.com/office/officeart/2005/8/layout/hierarchy2"/>
    <dgm:cxn modelId="{A024D996-2751-44C7-B87E-4A7BE39F558A}" srcId="{A8C58672-89B6-4063-9330-3E26BCE7184B}" destId="{7AC542F2-9CA1-422A-9523-E34CFC949E6C}" srcOrd="2" destOrd="0" parTransId="{E5386142-5FA9-4157-9CCD-342EAAC8DA33}" sibTransId="{9E6BFAA5-935C-43D6-B468-0FE3F35A2983}"/>
    <dgm:cxn modelId="{29221447-0F5C-424F-97C3-1C847730A514}" srcId="{A8C58672-89B6-4063-9330-3E26BCE7184B}" destId="{81A66DD5-1670-4625-9501-21DB47F95B9C}" srcOrd="0" destOrd="0" parTransId="{F118055A-DDAB-49A4-B7F1-6D0F2AF82293}" sibTransId="{09136B6D-27C5-44CC-8CC6-F77AB78E792A}"/>
    <dgm:cxn modelId="{B61C16C4-AB69-40DD-B90A-008AAAD506E4}" type="presOf" srcId="{7E71CB4E-78B3-4D81-A9C2-13B50C6EFDA0}" destId="{3668F9C9-85D5-4066-9207-8008A01A2D17}" srcOrd="0" destOrd="0" presId="urn:microsoft.com/office/officeart/2005/8/layout/hierarchy2"/>
    <dgm:cxn modelId="{DA6FD68F-D94A-4934-87B6-3991EC49EEDB}" type="presOf" srcId="{F118055A-DDAB-49A4-B7F1-6D0F2AF82293}" destId="{4FC77495-6BB8-48C1-BEE2-07DFCFAAC22F}" srcOrd="1" destOrd="0" presId="urn:microsoft.com/office/officeart/2005/8/layout/hierarchy2"/>
    <dgm:cxn modelId="{21663C84-42EB-4BF0-9090-85E2D98CE4B1}" srcId="{A8C58672-89B6-4063-9330-3E26BCE7184B}" destId="{71B4829E-556B-4CD8-8170-1AAA11E49646}" srcOrd="1" destOrd="0" parTransId="{E8BE10EB-25EF-4E34-A377-0AA84A432021}" sibTransId="{0F8FE32C-68F0-46B5-9131-E94C8C8307F8}"/>
    <dgm:cxn modelId="{9BCDBA41-765A-479B-8B96-D7E7EC9E1736}" type="presOf" srcId="{0CF7F5C6-4633-4B17-9D71-774B657FFFBF}" destId="{038277E4-D57B-4CF4-927C-F01B088884FB}" srcOrd="0" destOrd="0" presId="urn:microsoft.com/office/officeart/2005/8/layout/hierarchy2"/>
    <dgm:cxn modelId="{D646A006-F6C9-46F7-97EB-1C64FE8F1AF9}" type="presParOf" srcId="{296DBD49-BA09-47AD-8DA3-A548FCC171D1}" destId="{8001E583-3FE2-4F2E-8891-04694EBDDD95}" srcOrd="0" destOrd="0" presId="urn:microsoft.com/office/officeart/2005/8/layout/hierarchy2"/>
    <dgm:cxn modelId="{EF38AE9F-A40F-495C-82A1-D07BA787F88C}" type="presParOf" srcId="{8001E583-3FE2-4F2E-8891-04694EBDDD95}" destId="{9CAEFFFD-45F0-42FE-B15C-081ECCF09072}" srcOrd="0" destOrd="0" presId="urn:microsoft.com/office/officeart/2005/8/layout/hierarchy2"/>
    <dgm:cxn modelId="{E8E02F56-EF97-4401-B4F5-1F46EB7E1DE3}" type="presParOf" srcId="{8001E583-3FE2-4F2E-8891-04694EBDDD95}" destId="{94761A43-D489-4B4A-ABF4-6759E6EE48F9}" srcOrd="1" destOrd="0" presId="urn:microsoft.com/office/officeart/2005/8/layout/hierarchy2"/>
    <dgm:cxn modelId="{585021C4-7743-46E3-A1BB-FAF7FBB5D40B}" type="presParOf" srcId="{94761A43-D489-4B4A-ABF4-6759E6EE48F9}" destId="{9B807056-6158-4E9F-A541-130FBE5C10EC}" srcOrd="0" destOrd="0" presId="urn:microsoft.com/office/officeart/2005/8/layout/hierarchy2"/>
    <dgm:cxn modelId="{3D1FD040-9D42-4B0D-82FC-B0E775AAC286}" type="presParOf" srcId="{9B807056-6158-4E9F-A541-130FBE5C10EC}" destId="{4FC77495-6BB8-48C1-BEE2-07DFCFAAC22F}" srcOrd="0" destOrd="0" presId="urn:microsoft.com/office/officeart/2005/8/layout/hierarchy2"/>
    <dgm:cxn modelId="{F7FC61E1-F09E-4F82-B3CA-789FEE39FB83}" type="presParOf" srcId="{94761A43-D489-4B4A-ABF4-6759E6EE48F9}" destId="{381439CF-1028-4F6A-9B18-0681234A81DA}" srcOrd="1" destOrd="0" presId="urn:microsoft.com/office/officeart/2005/8/layout/hierarchy2"/>
    <dgm:cxn modelId="{32A6E0CC-A6F0-49D5-B3B9-955D4B6B9DB2}" type="presParOf" srcId="{381439CF-1028-4F6A-9B18-0681234A81DA}" destId="{F19B1024-DBAE-46DC-826C-A62CD7394283}" srcOrd="0" destOrd="0" presId="urn:microsoft.com/office/officeart/2005/8/layout/hierarchy2"/>
    <dgm:cxn modelId="{A27DC88A-9626-45BC-9DA2-E1C03BA2E716}" type="presParOf" srcId="{381439CF-1028-4F6A-9B18-0681234A81DA}" destId="{55FF8010-259B-44BA-AE76-A17FF171FE76}" srcOrd="1" destOrd="0" presId="urn:microsoft.com/office/officeart/2005/8/layout/hierarchy2"/>
    <dgm:cxn modelId="{DCF434A9-2529-4AD5-A54A-681A20D0A0D5}" type="presParOf" srcId="{94761A43-D489-4B4A-ABF4-6759E6EE48F9}" destId="{A6C3F2E2-C8AB-4137-9825-478509C937A8}" srcOrd="2" destOrd="0" presId="urn:microsoft.com/office/officeart/2005/8/layout/hierarchy2"/>
    <dgm:cxn modelId="{79794923-0335-483F-9B08-5A599E47B6D0}" type="presParOf" srcId="{A6C3F2E2-C8AB-4137-9825-478509C937A8}" destId="{380A2CF3-C815-4E9B-AF76-4EBEA152540C}" srcOrd="0" destOrd="0" presId="urn:microsoft.com/office/officeart/2005/8/layout/hierarchy2"/>
    <dgm:cxn modelId="{F97B2607-B67D-418D-9740-7DA1E7302DC0}" type="presParOf" srcId="{94761A43-D489-4B4A-ABF4-6759E6EE48F9}" destId="{90058F13-C00B-444A-91DB-9306A589A72C}" srcOrd="3" destOrd="0" presId="urn:microsoft.com/office/officeart/2005/8/layout/hierarchy2"/>
    <dgm:cxn modelId="{6C096B0E-8ED0-416B-BD20-E0F2DB9D4773}" type="presParOf" srcId="{90058F13-C00B-444A-91DB-9306A589A72C}" destId="{A9605F96-6A2C-4889-B6FD-112FFB9DDDB9}" srcOrd="0" destOrd="0" presId="urn:microsoft.com/office/officeart/2005/8/layout/hierarchy2"/>
    <dgm:cxn modelId="{0B0E5811-1A95-45D9-883B-5B8E0A0ACFDD}" type="presParOf" srcId="{90058F13-C00B-444A-91DB-9306A589A72C}" destId="{6DA7CAB7-A97E-416B-8A7F-E777BF23ACCE}" srcOrd="1" destOrd="0" presId="urn:microsoft.com/office/officeart/2005/8/layout/hierarchy2"/>
    <dgm:cxn modelId="{902B72FD-D3D7-4571-B4EC-174371F6DDC1}" type="presParOf" srcId="{94761A43-D489-4B4A-ABF4-6759E6EE48F9}" destId="{EDB3DAC2-25A4-45E5-A3A8-265EA9FAA6E2}" srcOrd="4" destOrd="0" presId="urn:microsoft.com/office/officeart/2005/8/layout/hierarchy2"/>
    <dgm:cxn modelId="{77098B11-6FC4-45E5-93FF-75E6F6A6BC83}" type="presParOf" srcId="{EDB3DAC2-25A4-45E5-A3A8-265EA9FAA6E2}" destId="{77A4C589-D64C-4AEA-82F7-D6808340BCFE}" srcOrd="0" destOrd="0" presId="urn:microsoft.com/office/officeart/2005/8/layout/hierarchy2"/>
    <dgm:cxn modelId="{F856CA4D-3632-4F11-8C4B-94FC7309AD8A}" type="presParOf" srcId="{94761A43-D489-4B4A-ABF4-6759E6EE48F9}" destId="{3F6AD50A-5B8C-48F1-8079-D41BEA147B6C}" srcOrd="5" destOrd="0" presId="urn:microsoft.com/office/officeart/2005/8/layout/hierarchy2"/>
    <dgm:cxn modelId="{91B9B56A-C18B-4C7C-AB8E-49CA63286481}" type="presParOf" srcId="{3F6AD50A-5B8C-48F1-8079-D41BEA147B6C}" destId="{17E8A4D9-B607-468E-BFBF-FF7B485D3859}" srcOrd="0" destOrd="0" presId="urn:microsoft.com/office/officeart/2005/8/layout/hierarchy2"/>
    <dgm:cxn modelId="{0A6D945A-C92B-448C-9D0B-B20A423B272A}" type="presParOf" srcId="{3F6AD50A-5B8C-48F1-8079-D41BEA147B6C}" destId="{35DEC7A2-E95D-4EBB-B1B2-D4055FF13989}" srcOrd="1" destOrd="0" presId="urn:microsoft.com/office/officeart/2005/8/layout/hierarchy2"/>
    <dgm:cxn modelId="{F4F8C9DE-F45C-4B51-92BF-6FC138000590}" type="presParOf" srcId="{94761A43-D489-4B4A-ABF4-6759E6EE48F9}" destId="{A11BB562-2CC1-46F4-BA2B-2DDE69E2048F}" srcOrd="6" destOrd="0" presId="urn:microsoft.com/office/officeart/2005/8/layout/hierarchy2"/>
    <dgm:cxn modelId="{ED9E1E95-87F7-407E-A085-756E6932C506}" type="presParOf" srcId="{A11BB562-2CC1-46F4-BA2B-2DDE69E2048F}" destId="{03FAAA59-3D97-4064-B709-42F01ED47A7B}" srcOrd="0" destOrd="0" presId="urn:microsoft.com/office/officeart/2005/8/layout/hierarchy2"/>
    <dgm:cxn modelId="{13FB8412-4516-421F-9F4C-3C6D67694D32}" type="presParOf" srcId="{94761A43-D489-4B4A-ABF4-6759E6EE48F9}" destId="{0AB0EC53-9E04-46D8-BE64-83D8907C70DE}" srcOrd="7" destOrd="0" presId="urn:microsoft.com/office/officeart/2005/8/layout/hierarchy2"/>
    <dgm:cxn modelId="{9E40FE95-AAA5-4CBE-8E54-F954D3DC5359}" type="presParOf" srcId="{0AB0EC53-9E04-46D8-BE64-83D8907C70DE}" destId="{14B1F02B-71A2-4C24-8C99-306712E72AF4}" srcOrd="0" destOrd="0" presId="urn:microsoft.com/office/officeart/2005/8/layout/hierarchy2"/>
    <dgm:cxn modelId="{35CAF38A-E8C9-4DEA-B85D-A83D9BAD8E21}" type="presParOf" srcId="{0AB0EC53-9E04-46D8-BE64-83D8907C70DE}" destId="{46648C83-603E-45FF-BF84-45751632DAD4}" srcOrd="1" destOrd="0" presId="urn:microsoft.com/office/officeart/2005/8/layout/hierarchy2"/>
    <dgm:cxn modelId="{F87F59A7-1C36-4102-872A-C41131AC1844}" type="presParOf" srcId="{94761A43-D489-4B4A-ABF4-6759E6EE48F9}" destId="{7C8A47B0-4CCF-45DC-B00B-D431D5BFE02F}" srcOrd="8" destOrd="0" presId="urn:microsoft.com/office/officeart/2005/8/layout/hierarchy2"/>
    <dgm:cxn modelId="{E6AD707E-2F30-4F10-A16C-284BFD5DC8CD}" type="presParOf" srcId="{7C8A47B0-4CCF-45DC-B00B-D431D5BFE02F}" destId="{3CE02B0F-328C-4861-9231-5EB8C72AC050}" srcOrd="0" destOrd="0" presId="urn:microsoft.com/office/officeart/2005/8/layout/hierarchy2"/>
    <dgm:cxn modelId="{95534A49-8DB5-4CB2-97F1-C29FC3352DC2}" type="presParOf" srcId="{94761A43-D489-4B4A-ABF4-6759E6EE48F9}" destId="{56303807-6053-49C4-9CAC-C7E9AE7A593F}" srcOrd="9" destOrd="0" presId="urn:microsoft.com/office/officeart/2005/8/layout/hierarchy2"/>
    <dgm:cxn modelId="{BEF7FE93-BB28-467F-BB3E-E4BBFE1ACB67}" type="presParOf" srcId="{56303807-6053-49C4-9CAC-C7E9AE7A593F}" destId="{64685922-CF88-46DA-A712-CAFD8F7D0F55}" srcOrd="0" destOrd="0" presId="urn:microsoft.com/office/officeart/2005/8/layout/hierarchy2"/>
    <dgm:cxn modelId="{BEB76BA6-A3AD-46F7-8190-389FBB1BFD82}" type="presParOf" srcId="{56303807-6053-49C4-9CAC-C7E9AE7A593F}" destId="{22F75C08-01F3-4DAF-97DF-C2924D76AF03}" srcOrd="1" destOrd="0" presId="urn:microsoft.com/office/officeart/2005/8/layout/hierarchy2"/>
    <dgm:cxn modelId="{93491A7F-89A9-41E0-BB01-09D669BA195B}" type="presParOf" srcId="{94761A43-D489-4B4A-ABF4-6759E6EE48F9}" destId="{4B927763-6632-4D92-8287-2DABAD10B51C}" srcOrd="10" destOrd="0" presId="urn:microsoft.com/office/officeart/2005/8/layout/hierarchy2"/>
    <dgm:cxn modelId="{AEF3C8F5-C239-464F-9507-D4459F961A9E}" type="presParOf" srcId="{4B927763-6632-4D92-8287-2DABAD10B51C}" destId="{384997A0-0EE1-4C52-9C04-1108113C3AAA}" srcOrd="0" destOrd="0" presId="urn:microsoft.com/office/officeart/2005/8/layout/hierarchy2"/>
    <dgm:cxn modelId="{16A6377B-83EF-4792-9F66-57566E125E40}" type="presParOf" srcId="{94761A43-D489-4B4A-ABF4-6759E6EE48F9}" destId="{5F7AFAF8-3647-4443-BCBE-77CDED66B273}" srcOrd="11" destOrd="0" presId="urn:microsoft.com/office/officeart/2005/8/layout/hierarchy2"/>
    <dgm:cxn modelId="{DB258E74-51F9-47BC-87F8-CC56F04ACDEA}" type="presParOf" srcId="{5F7AFAF8-3647-4443-BCBE-77CDED66B273}" destId="{04D44CF5-AEF7-4229-A4AE-E368B49BEA12}" srcOrd="0" destOrd="0" presId="urn:microsoft.com/office/officeart/2005/8/layout/hierarchy2"/>
    <dgm:cxn modelId="{B071D4BA-DD55-4EC2-870C-7744292EBDEB}" type="presParOf" srcId="{5F7AFAF8-3647-4443-BCBE-77CDED66B273}" destId="{76C20169-1A2E-48EA-AC64-44829DACEBE4}" srcOrd="1" destOrd="0" presId="urn:microsoft.com/office/officeart/2005/8/layout/hierarchy2"/>
    <dgm:cxn modelId="{01138350-7AE3-4367-80A4-98A15E53FE1A}" type="presParOf" srcId="{94761A43-D489-4B4A-ABF4-6759E6EE48F9}" destId="{3668F9C9-85D5-4066-9207-8008A01A2D17}" srcOrd="12" destOrd="0" presId="urn:microsoft.com/office/officeart/2005/8/layout/hierarchy2"/>
    <dgm:cxn modelId="{442A373A-3C92-4456-90D5-B68F1998760B}" type="presParOf" srcId="{3668F9C9-85D5-4066-9207-8008A01A2D17}" destId="{0213A05B-2FA4-4DDD-9A9C-E4577E937D4C}" srcOrd="0" destOrd="0" presId="urn:microsoft.com/office/officeart/2005/8/layout/hierarchy2"/>
    <dgm:cxn modelId="{95797CCB-316B-4BE7-AEB6-A7DA951C89EE}" type="presParOf" srcId="{94761A43-D489-4B4A-ABF4-6759E6EE48F9}" destId="{F03699A5-9C47-43EB-9380-854B4EAFA429}" srcOrd="13" destOrd="0" presId="urn:microsoft.com/office/officeart/2005/8/layout/hierarchy2"/>
    <dgm:cxn modelId="{EC63D73A-D274-4F79-BB67-C1E1E7857A8B}" type="presParOf" srcId="{F03699A5-9C47-43EB-9380-854B4EAFA429}" destId="{038277E4-D57B-4CF4-927C-F01B088884FB}" srcOrd="0" destOrd="0" presId="urn:microsoft.com/office/officeart/2005/8/layout/hierarchy2"/>
    <dgm:cxn modelId="{235B09D6-5E42-48F0-9B9D-1708CFFEDE6B}" type="presParOf" srcId="{F03699A5-9C47-43EB-9380-854B4EAFA429}" destId="{EF30334E-184A-456A-B81E-08F3AB51AED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1B088CB-B012-4B09-B883-4FC9A75CBDC4}"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zh-TW" altLang="en-US"/>
        </a:p>
      </dgm:t>
    </dgm:pt>
    <dgm:pt modelId="{66A9F198-69A7-4943-A289-02EF9D362723}">
      <dgm:prSet phldrT="[文字]" custT="1"/>
      <dgm:spPr/>
      <dgm:t>
        <a:bodyPr/>
        <a:lstStyle/>
        <a:p>
          <a:r>
            <a:rPr lang="zh-TW" altLang="en-US" sz="2800" b="1" dirty="0" smtClean="0">
              <a:latin typeface="+mj-ea"/>
              <a:ea typeface="+mj-ea"/>
            </a:rPr>
            <a:t>附加條款 </a:t>
          </a:r>
          <a:endParaRPr lang="zh-TW" altLang="en-US" sz="2800" b="1" dirty="0">
            <a:latin typeface="+mj-ea"/>
            <a:ea typeface="+mj-ea"/>
          </a:endParaRPr>
        </a:p>
      </dgm:t>
    </dgm:pt>
    <dgm:pt modelId="{74C7EF84-FD4E-429D-80D2-89C1C74B6EAE}" type="parTrans" cxnId="{3DB13449-721F-4577-A57D-3B57A160E719}">
      <dgm:prSet/>
      <dgm:spPr/>
      <dgm:t>
        <a:bodyPr/>
        <a:lstStyle/>
        <a:p>
          <a:endParaRPr lang="zh-TW" altLang="en-US" sz="2800" b="1">
            <a:latin typeface="+mj-ea"/>
            <a:ea typeface="+mj-ea"/>
          </a:endParaRPr>
        </a:p>
      </dgm:t>
    </dgm:pt>
    <dgm:pt modelId="{B767917F-E466-44A7-9D47-1706C4547604}" type="sibTrans" cxnId="{3DB13449-721F-4577-A57D-3B57A160E719}">
      <dgm:prSet/>
      <dgm:spPr/>
      <dgm:t>
        <a:bodyPr/>
        <a:lstStyle/>
        <a:p>
          <a:endParaRPr lang="zh-TW" altLang="en-US" sz="2800" b="1">
            <a:latin typeface="+mj-ea"/>
            <a:ea typeface="+mj-ea"/>
          </a:endParaRPr>
        </a:p>
      </dgm:t>
    </dgm:pt>
    <dgm:pt modelId="{C11B24D4-1834-44CD-AB60-88A007F54033}">
      <dgm:prSet phldrT="[文字]" custT="1"/>
      <dgm:spPr/>
      <dgm:t>
        <a:bodyPr/>
        <a:lstStyle/>
        <a:p>
          <a:r>
            <a:rPr lang="zh-TW" altLang="en-US" sz="2800" b="1" dirty="0" smtClean="0">
              <a:latin typeface="+mj-ea"/>
              <a:ea typeface="+mj-ea"/>
            </a:rPr>
            <a:t>對定作人有利</a:t>
          </a:r>
          <a:r>
            <a:rPr lang="en-US" altLang="zh-TW" sz="2800" b="1" dirty="0" smtClean="0">
              <a:latin typeface="+mj-ea"/>
              <a:ea typeface="+mj-ea"/>
            </a:rPr>
            <a:t>/</a:t>
          </a:r>
          <a:r>
            <a:rPr lang="zh-TW" altLang="en-US" sz="2800" b="1" dirty="0" smtClean="0">
              <a:latin typeface="+mj-ea"/>
              <a:ea typeface="+mj-ea"/>
            </a:rPr>
            <a:t>無需另外付費</a:t>
          </a:r>
          <a:endParaRPr lang="en-US" altLang="zh-TW" sz="2800" b="1" dirty="0" smtClean="0">
            <a:latin typeface="+mj-ea"/>
            <a:ea typeface="+mj-ea"/>
          </a:endParaRPr>
        </a:p>
      </dgm:t>
    </dgm:pt>
    <dgm:pt modelId="{32DFB8A4-99CE-494C-8877-73B3F6D9AF90}" type="parTrans" cxnId="{A1F1176A-86F9-4314-AA2C-AE2996382F47}">
      <dgm:prSet custT="1"/>
      <dgm:spPr/>
      <dgm:t>
        <a:bodyPr/>
        <a:lstStyle/>
        <a:p>
          <a:endParaRPr lang="zh-TW" altLang="en-US" sz="2800" b="1">
            <a:latin typeface="+mj-ea"/>
            <a:ea typeface="+mj-ea"/>
          </a:endParaRPr>
        </a:p>
      </dgm:t>
    </dgm:pt>
    <dgm:pt modelId="{D9F8EC3B-EB01-49B1-82B9-6031FECA74F5}" type="sibTrans" cxnId="{A1F1176A-86F9-4314-AA2C-AE2996382F47}">
      <dgm:prSet/>
      <dgm:spPr/>
      <dgm:t>
        <a:bodyPr/>
        <a:lstStyle/>
        <a:p>
          <a:endParaRPr lang="zh-TW" altLang="en-US" sz="2800" b="1">
            <a:latin typeface="+mj-ea"/>
            <a:ea typeface="+mj-ea"/>
          </a:endParaRPr>
        </a:p>
      </dgm:t>
    </dgm:pt>
    <dgm:pt modelId="{FFCFEE7A-68C8-4548-B1A9-DA8F8B97DB66}">
      <dgm:prSet phldrT="[文字]" custT="1"/>
      <dgm:spPr/>
      <dgm:t>
        <a:bodyPr/>
        <a:lstStyle/>
        <a:p>
          <a:r>
            <a:rPr lang="zh-TW" altLang="en-US" sz="2800" b="1" dirty="0" smtClean="0">
              <a:latin typeface="+mj-ea"/>
              <a:ea typeface="+mj-ea"/>
            </a:rPr>
            <a:t>對定作人</a:t>
          </a:r>
          <a:r>
            <a:rPr lang="en-US" altLang="zh-TW" sz="2800" b="1" dirty="0" smtClean="0">
              <a:latin typeface="+mj-ea"/>
              <a:ea typeface="+mj-ea"/>
            </a:rPr>
            <a:t>/</a:t>
          </a:r>
          <a:r>
            <a:rPr lang="zh-TW" altLang="en-US" sz="2800" b="1" dirty="0" smtClean="0">
              <a:latin typeface="+mj-ea"/>
              <a:ea typeface="+mj-ea"/>
            </a:rPr>
            <a:t>廠商有利</a:t>
          </a:r>
          <a:r>
            <a:rPr lang="en-US" altLang="zh-TW" sz="2800" b="1" dirty="0" smtClean="0">
              <a:latin typeface="+mj-ea"/>
              <a:ea typeface="+mj-ea"/>
            </a:rPr>
            <a:t>/</a:t>
          </a:r>
          <a:r>
            <a:rPr lang="zh-TW" altLang="en-US" sz="2800" b="1" dirty="0" smtClean="0">
              <a:latin typeface="+mj-ea"/>
              <a:ea typeface="+mj-ea"/>
            </a:rPr>
            <a:t>要另付費</a:t>
          </a:r>
          <a:endParaRPr lang="zh-TW" altLang="en-US" sz="2800" b="1" dirty="0">
            <a:latin typeface="+mj-ea"/>
            <a:ea typeface="+mj-ea"/>
          </a:endParaRPr>
        </a:p>
      </dgm:t>
    </dgm:pt>
    <dgm:pt modelId="{24117FBB-E061-4AD6-AF16-98C350405D36}" type="parTrans" cxnId="{585A34FE-FFEE-441F-950E-90C0400F755D}">
      <dgm:prSet custT="1"/>
      <dgm:spPr/>
      <dgm:t>
        <a:bodyPr/>
        <a:lstStyle/>
        <a:p>
          <a:endParaRPr lang="zh-TW" altLang="en-US" sz="2800" b="1">
            <a:latin typeface="+mj-ea"/>
            <a:ea typeface="+mj-ea"/>
          </a:endParaRPr>
        </a:p>
      </dgm:t>
    </dgm:pt>
    <dgm:pt modelId="{85406DCF-62F5-47D7-9F17-3ADE4E9F2B01}" type="sibTrans" cxnId="{585A34FE-FFEE-441F-950E-90C0400F755D}">
      <dgm:prSet/>
      <dgm:spPr/>
      <dgm:t>
        <a:bodyPr/>
        <a:lstStyle/>
        <a:p>
          <a:endParaRPr lang="zh-TW" altLang="en-US" sz="2800" b="1">
            <a:latin typeface="+mj-ea"/>
            <a:ea typeface="+mj-ea"/>
          </a:endParaRPr>
        </a:p>
      </dgm:t>
    </dgm:pt>
    <dgm:pt modelId="{B602FA3D-A087-4A97-B62F-089C5BC224A3}">
      <dgm:prSet custT="1"/>
      <dgm:spPr/>
      <dgm:t>
        <a:bodyPr/>
        <a:lstStyle/>
        <a:p>
          <a:r>
            <a:rPr lang="zh-TW" altLang="en-US" sz="2800" b="1" dirty="0" smtClean="0">
              <a:latin typeface="+mj-ea"/>
              <a:ea typeface="+mj-ea"/>
            </a:rPr>
            <a:t>對廠商有利</a:t>
          </a:r>
          <a:r>
            <a:rPr lang="en-US" altLang="zh-TW" sz="2800" b="1" dirty="0" smtClean="0">
              <a:latin typeface="+mj-ea"/>
              <a:ea typeface="+mj-ea"/>
            </a:rPr>
            <a:t>/</a:t>
          </a:r>
          <a:r>
            <a:rPr lang="zh-TW" altLang="en-US" sz="2800" b="1" dirty="0" smtClean="0">
              <a:latin typeface="+mj-ea"/>
              <a:ea typeface="+mj-ea"/>
            </a:rPr>
            <a:t>要另付費</a:t>
          </a:r>
          <a:endParaRPr lang="zh-TW" altLang="en-US" sz="2800" b="1" dirty="0">
            <a:latin typeface="+mj-ea"/>
            <a:ea typeface="+mj-ea"/>
          </a:endParaRPr>
        </a:p>
      </dgm:t>
    </dgm:pt>
    <dgm:pt modelId="{4267B879-A6B7-4853-AB9F-90B04C66A6C7}" type="parTrans" cxnId="{08FC7E7E-9B91-4125-8857-75A0A35F6A0C}">
      <dgm:prSet custT="1"/>
      <dgm:spPr/>
      <dgm:t>
        <a:bodyPr/>
        <a:lstStyle/>
        <a:p>
          <a:endParaRPr lang="zh-TW" altLang="en-US" sz="2800" b="1">
            <a:latin typeface="+mj-ea"/>
            <a:ea typeface="+mj-ea"/>
          </a:endParaRPr>
        </a:p>
      </dgm:t>
    </dgm:pt>
    <dgm:pt modelId="{A1788323-170E-48B4-87B0-7AC12D2002F7}" type="sibTrans" cxnId="{08FC7E7E-9B91-4125-8857-75A0A35F6A0C}">
      <dgm:prSet/>
      <dgm:spPr/>
      <dgm:t>
        <a:bodyPr/>
        <a:lstStyle/>
        <a:p>
          <a:endParaRPr lang="zh-TW" altLang="en-US" sz="2800" b="1">
            <a:latin typeface="+mj-ea"/>
            <a:ea typeface="+mj-ea"/>
          </a:endParaRPr>
        </a:p>
      </dgm:t>
    </dgm:pt>
    <dgm:pt modelId="{D15C039D-CEFC-4156-93C9-E061123A4315}">
      <dgm:prSet custT="1"/>
      <dgm:spPr/>
      <dgm:t>
        <a:bodyPr/>
        <a:lstStyle/>
        <a:p>
          <a:r>
            <a:rPr lang="zh-TW" altLang="en-US" sz="2800" b="1" dirty="0" smtClean="0">
              <a:latin typeface="+mj-ea"/>
              <a:ea typeface="+mj-ea"/>
            </a:rPr>
            <a:t>降低保險人責任</a:t>
          </a:r>
          <a:endParaRPr lang="zh-TW" altLang="en-US" sz="2800" b="1" dirty="0">
            <a:latin typeface="+mj-ea"/>
            <a:ea typeface="+mj-ea"/>
          </a:endParaRPr>
        </a:p>
      </dgm:t>
    </dgm:pt>
    <dgm:pt modelId="{87E51917-9600-4314-83F6-DC554543DCB6}" type="parTrans" cxnId="{94887383-2E6A-4DA6-95AF-3C623841B084}">
      <dgm:prSet custT="1"/>
      <dgm:spPr/>
      <dgm:t>
        <a:bodyPr/>
        <a:lstStyle/>
        <a:p>
          <a:endParaRPr lang="zh-TW" altLang="en-US" sz="2800" b="1">
            <a:latin typeface="+mj-ea"/>
            <a:ea typeface="+mj-ea"/>
          </a:endParaRPr>
        </a:p>
      </dgm:t>
    </dgm:pt>
    <dgm:pt modelId="{1CB6FB2A-0CB7-48EB-AD79-C7A350F95950}" type="sibTrans" cxnId="{94887383-2E6A-4DA6-95AF-3C623841B084}">
      <dgm:prSet/>
      <dgm:spPr/>
      <dgm:t>
        <a:bodyPr/>
        <a:lstStyle/>
        <a:p>
          <a:endParaRPr lang="zh-TW" altLang="en-US" sz="2800" b="1">
            <a:latin typeface="+mj-ea"/>
            <a:ea typeface="+mj-ea"/>
          </a:endParaRPr>
        </a:p>
      </dgm:t>
    </dgm:pt>
    <dgm:pt modelId="{8AD57FBE-2075-4614-A0E3-E105DC45AD3D}">
      <dgm:prSet custT="1"/>
      <dgm:spPr/>
      <dgm:t>
        <a:bodyPr/>
        <a:lstStyle/>
        <a:p>
          <a:r>
            <a:rPr lang="zh-TW" altLang="en-US" sz="2800" b="1" dirty="0" smtClean="0">
              <a:latin typeface="+mj-ea"/>
              <a:ea typeface="+mj-ea"/>
            </a:rPr>
            <a:t>其他</a:t>
          </a:r>
          <a:endParaRPr lang="zh-TW" altLang="en-US" sz="2800" b="1" dirty="0">
            <a:latin typeface="+mj-ea"/>
            <a:ea typeface="+mj-ea"/>
          </a:endParaRPr>
        </a:p>
      </dgm:t>
    </dgm:pt>
    <dgm:pt modelId="{8B7FC9A8-DFCA-42A3-AF1B-F91D9C8AD9E3}" type="parTrans" cxnId="{35398A19-5F04-4227-B781-5853114D8CA1}">
      <dgm:prSet custT="1"/>
      <dgm:spPr/>
      <dgm:t>
        <a:bodyPr/>
        <a:lstStyle/>
        <a:p>
          <a:endParaRPr lang="zh-TW" altLang="en-US" sz="2800" b="1">
            <a:latin typeface="+mj-ea"/>
            <a:ea typeface="+mj-ea"/>
          </a:endParaRPr>
        </a:p>
      </dgm:t>
    </dgm:pt>
    <dgm:pt modelId="{BD736B69-5B92-47B3-A07A-B0E0464AF006}" type="sibTrans" cxnId="{35398A19-5F04-4227-B781-5853114D8CA1}">
      <dgm:prSet/>
      <dgm:spPr/>
      <dgm:t>
        <a:bodyPr/>
        <a:lstStyle/>
        <a:p>
          <a:endParaRPr lang="zh-TW" altLang="en-US" sz="2800" b="1">
            <a:latin typeface="+mj-ea"/>
            <a:ea typeface="+mj-ea"/>
          </a:endParaRPr>
        </a:p>
      </dgm:t>
    </dgm:pt>
    <dgm:pt modelId="{E40FEA59-BA64-4AC1-A65F-92A0E5C13B21}" type="pres">
      <dgm:prSet presAssocID="{D1B088CB-B012-4B09-B883-4FC9A75CBDC4}" presName="diagram" presStyleCnt="0">
        <dgm:presLayoutVars>
          <dgm:chPref val="1"/>
          <dgm:dir/>
          <dgm:animOne val="branch"/>
          <dgm:animLvl val="lvl"/>
          <dgm:resizeHandles val="exact"/>
        </dgm:presLayoutVars>
      </dgm:prSet>
      <dgm:spPr/>
      <dgm:t>
        <a:bodyPr/>
        <a:lstStyle/>
        <a:p>
          <a:endParaRPr lang="zh-TW" altLang="en-US"/>
        </a:p>
      </dgm:t>
    </dgm:pt>
    <dgm:pt modelId="{5BA8C0DB-77CF-4338-97DE-EF0C24690BF2}" type="pres">
      <dgm:prSet presAssocID="{66A9F198-69A7-4943-A289-02EF9D362723}" presName="root1" presStyleCnt="0"/>
      <dgm:spPr/>
      <dgm:t>
        <a:bodyPr/>
        <a:lstStyle/>
        <a:p>
          <a:endParaRPr lang="zh-TW" altLang="en-US"/>
        </a:p>
      </dgm:t>
    </dgm:pt>
    <dgm:pt modelId="{0FF8C4C1-5392-45F9-A131-695C63FB9373}" type="pres">
      <dgm:prSet presAssocID="{66A9F198-69A7-4943-A289-02EF9D362723}" presName="LevelOneTextNode" presStyleLbl="node0" presStyleIdx="0" presStyleCnt="1">
        <dgm:presLayoutVars>
          <dgm:chPref val="3"/>
        </dgm:presLayoutVars>
      </dgm:prSet>
      <dgm:spPr/>
      <dgm:t>
        <a:bodyPr/>
        <a:lstStyle/>
        <a:p>
          <a:endParaRPr lang="zh-TW" altLang="en-US"/>
        </a:p>
      </dgm:t>
    </dgm:pt>
    <dgm:pt modelId="{33FEC4C3-7678-4F96-9EF4-3F2B69B41C46}" type="pres">
      <dgm:prSet presAssocID="{66A9F198-69A7-4943-A289-02EF9D362723}" presName="level2hierChild" presStyleCnt="0"/>
      <dgm:spPr/>
      <dgm:t>
        <a:bodyPr/>
        <a:lstStyle/>
        <a:p>
          <a:endParaRPr lang="zh-TW" altLang="en-US"/>
        </a:p>
      </dgm:t>
    </dgm:pt>
    <dgm:pt modelId="{AE43F719-E2B6-488F-84DD-BE25121C9E31}" type="pres">
      <dgm:prSet presAssocID="{32DFB8A4-99CE-494C-8877-73B3F6D9AF90}" presName="conn2-1" presStyleLbl="parChTrans1D2" presStyleIdx="0" presStyleCnt="5"/>
      <dgm:spPr/>
      <dgm:t>
        <a:bodyPr/>
        <a:lstStyle/>
        <a:p>
          <a:endParaRPr lang="zh-TW" altLang="en-US"/>
        </a:p>
      </dgm:t>
    </dgm:pt>
    <dgm:pt modelId="{48087B6D-CCCF-4A1F-9F5E-628D8E00509F}" type="pres">
      <dgm:prSet presAssocID="{32DFB8A4-99CE-494C-8877-73B3F6D9AF90}" presName="connTx" presStyleLbl="parChTrans1D2" presStyleIdx="0" presStyleCnt="5"/>
      <dgm:spPr/>
      <dgm:t>
        <a:bodyPr/>
        <a:lstStyle/>
        <a:p>
          <a:endParaRPr lang="zh-TW" altLang="en-US"/>
        </a:p>
      </dgm:t>
    </dgm:pt>
    <dgm:pt modelId="{36512939-4646-449A-B916-D94C9F465A71}" type="pres">
      <dgm:prSet presAssocID="{C11B24D4-1834-44CD-AB60-88A007F54033}" presName="root2" presStyleCnt="0"/>
      <dgm:spPr/>
      <dgm:t>
        <a:bodyPr/>
        <a:lstStyle/>
        <a:p>
          <a:endParaRPr lang="zh-TW" altLang="en-US"/>
        </a:p>
      </dgm:t>
    </dgm:pt>
    <dgm:pt modelId="{FDEF958A-F9FC-418A-A487-10C6AFCA7412}" type="pres">
      <dgm:prSet presAssocID="{C11B24D4-1834-44CD-AB60-88A007F54033}" presName="LevelTwoTextNode" presStyleLbl="node2" presStyleIdx="0" presStyleCnt="5" custScaleX="375261">
        <dgm:presLayoutVars>
          <dgm:chPref val="3"/>
        </dgm:presLayoutVars>
      </dgm:prSet>
      <dgm:spPr/>
      <dgm:t>
        <a:bodyPr/>
        <a:lstStyle/>
        <a:p>
          <a:endParaRPr lang="zh-TW" altLang="en-US"/>
        </a:p>
      </dgm:t>
    </dgm:pt>
    <dgm:pt modelId="{F8E3C6DC-5988-47C0-B8B1-4F0A83AD80FF}" type="pres">
      <dgm:prSet presAssocID="{C11B24D4-1834-44CD-AB60-88A007F54033}" presName="level3hierChild" presStyleCnt="0"/>
      <dgm:spPr/>
      <dgm:t>
        <a:bodyPr/>
        <a:lstStyle/>
        <a:p>
          <a:endParaRPr lang="zh-TW" altLang="en-US"/>
        </a:p>
      </dgm:t>
    </dgm:pt>
    <dgm:pt modelId="{3FE18803-030B-4E3A-A3A5-87FD5338BA3F}" type="pres">
      <dgm:prSet presAssocID="{24117FBB-E061-4AD6-AF16-98C350405D36}" presName="conn2-1" presStyleLbl="parChTrans1D2" presStyleIdx="1" presStyleCnt="5"/>
      <dgm:spPr/>
      <dgm:t>
        <a:bodyPr/>
        <a:lstStyle/>
        <a:p>
          <a:endParaRPr lang="zh-TW" altLang="en-US"/>
        </a:p>
      </dgm:t>
    </dgm:pt>
    <dgm:pt modelId="{F1A2EC8F-99BC-41B4-A583-0EFD4DEE8759}" type="pres">
      <dgm:prSet presAssocID="{24117FBB-E061-4AD6-AF16-98C350405D36}" presName="connTx" presStyleLbl="parChTrans1D2" presStyleIdx="1" presStyleCnt="5"/>
      <dgm:spPr/>
      <dgm:t>
        <a:bodyPr/>
        <a:lstStyle/>
        <a:p>
          <a:endParaRPr lang="zh-TW" altLang="en-US"/>
        </a:p>
      </dgm:t>
    </dgm:pt>
    <dgm:pt modelId="{B6188DFB-A784-41A8-B565-14432B96707A}" type="pres">
      <dgm:prSet presAssocID="{FFCFEE7A-68C8-4548-B1A9-DA8F8B97DB66}" presName="root2" presStyleCnt="0"/>
      <dgm:spPr/>
      <dgm:t>
        <a:bodyPr/>
        <a:lstStyle/>
        <a:p>
          <a:endParaRPr lang="zh-TW" altLang="en-US"/>
        </a:p>
      </dgm:t>
    </dgm:pt>
    <dgm:pt modelId="{3399DBC0-573B-4D17-BD82-8966B48BEB50}" type="pres">
      <dgm:prSet presAssocID="{FFCFEE7A-68C8-4548-B1A9-DA8F8B97DB66}" presName="LevelTwoTextNode" presStyleLbl="node2" presStyleIdx="1" presStyleCnt="5" custScaleX="375261">
        <dgm:presLayoutVars>
          <dgm:chPref val="3"/>
        </dgm:presLayoutVars>
      </dgm:prSet>
      <dgm:spPr/>
      <dgm:t>
        <a:bodyPr/>
        <a:lstStyle/>
        <a:p>
          <a:endParaRPr lang="zh-TW" altLang="en-US"/>
        </a:p>
      </dgm:t>
    </dgm:pt>
    <dgm:pt modelId="{0FE2115C-8748-4B54-8BE5-DE1A0246B6BE}" type="pres">
      <dgm:prSet presAssocID="{FFCFEE7A-68C8-4548-B1A9-DA8F8B97DB66}" presName="level3hierChild" presStyleCnt="0"/>
      <dgm:spPr/>
      <dgm:t>
        <a:bodyPr/>
        <a:lstStyle/>
        <a:p>
          <a:endParaRPr lang="zh-TW" altLang="en-US"/>
        </a:p>
      </dgm:t>
    </dgm:pt>
    <dgm:pt modelId="{2F9D86CB-F21F-4326-9092-7352B415308D}" type="pres">
      <dgm:prSet presAssocID="{4267B879-A6B7-4853-AB9F-90B04C66A6C7}" presName="conn2-1" presStyleLbl="parChTrans1D2" presStyleIdx="2" presStyleCnt="5"/>
      <dgm:spPr/>
      <dgm:t>
        <a:bodyPr/>
        <a:lstStyle/>
        <a:p>
          <a:endParaRPr lang="zh-TW" altLang="en-US"/>
        </a:p>
      </dgm:t>
    </dgm:pt>
    <dgm:pt modelId="{F7CCD989-5DCA-4138-9E6A-B76948599A94}" type="pres">
      <dgm:prSet presAssocID="{4267B879-A6B7-4853-AB9F-90B04C66A6C7}" presName="connTx" presStyleLbl="parChTrans1D2" presStyleIdx="2" presStyleCnt="5"/>
      <dgm:spPr/>
      <dgm:t>
        <a:bodyPr/>
        <a:lstStyle/>
        <a:p>
          <a:endParaRPr lang="zh-TW" altLang="en-US"/>
        </a:p>
      </dgm:t>
    </dgm:pt>
    <dgm:pt modelId="{1D723617-7B5F-49FC-9329-5FB3C484DE77}" type="pres">
      <dgm:prSet presAssocID="{B602FA3D-A087-4A97-B62F-089C5BC224A3}" presName="root2" presStyleCnt="0"/>
      <dgm:spPr/>
      <dgm:t>
        <a:bodyPr/>
        <a:lstStyle/>
        <a:p>
          <a:endParaRPr lang="zh-TW" altLang="en-US"/>
        </a:p>
      </dgm:t>
    </dgm:pt>
    <dgm:pt modelId="{A40D37F4-6E82-43D0-B082-5B49F74064F2}" type="pres">
      <dgm:prSet presAssocID="{B602FA3D-A087-4A97-B62F-089C5BC224A3}" presName="LevelTwoTextNode" presStyleLbl="node2" presStyleIdx="2" presStyleCnt="5" custScaleX="375261">
        <dgm:presLayoutVars>
          <dgm:chPref val="3"/>
        </dgm:presLayoutVars>
      </dgm:prSet>
      <dgm:spPr/>
      <dgm:t>
        <a:bodyPr/>
        <a:lstStyle/>
        <a:p>
          <a:endParaRPr lang="zh-TW" altLang="en-US"/>
        </a:p>
      </dgm:t>
    </dgm:pt>
    <dgm:pt modelId="{B257BC37-0B77-4334-9E88-F200B3A34E41}" type="pres">
      <dgm:prSet presAssocID="{B602FA3D-A087-4A97-B62F-089C5BC224A3}" presName="level3hierChild" presStyleCnt="0"/>
      <dgm:spPr/>
      <dgm:t>
        <a:bodyPr/>
        <a:lstStyle/>
        <a:p>
          <a:endParaRPr lang="zh-TW" altLang="en-US"/>
        </a:p>
      </dgm:t>
    </dgm:pt>
    <dgm:pt modelId="{52114590-1481-4B6B-944D-1907101C3897}" type="pres">
      <dgm:prSet presAssocID="{87E51917-9600-4314-83F6-DC554543DCB6}" presName="conn2-1" presStyleLbl="parChTrans1D2" presStyleIdx="3" presStyleCnt="5"/>
      <dgm:spPr/>
      <dgm:t>
        <a:bodyPr/>
        <a:lstStyle/>
        <a:p>
          <a:endParaRPr lang="zh-TW" altLang="en-US"/>
        </a:p>
      </dgm:t>
    </dgm:pt>
    <dgm:pt modelId="{F2D0C4BD-D66E-4441-A174-832D6B017AB1}" type="pres">
      <dgm:prSet presAssocID="{87E51917-9600-4314-83F6-DC554543DCB6}" presName="connTx" presStyleLbl="parChTrans1D2" presStyleIdx="3" presStyleCnt="5"/>
      <dgm:spPr/>
      <dgm:t>
        <a:bodyPr/>
        <a:lstStyle/>
        <a:p>
          <a:endParaRPr lang="zh-TW" altLang="en-US"/>
        </a:p>
      </dgm:t>
    </dgm:pt>
    <dgm:pt modelId="{26446173-8142-4632-9DB1-9FFD8A4FD301}" type="pres">
      <dgm:prSet presAssocID="{D15C039D-CEFC-4156-93C9-E061123A4315}" presName="root2" presStyleCnt="0"/>
      <dgm:spPr/>
      <dgm:t>
        <a:bodyPr/>
        <a:lstStyle/>
        <a:p>
          <a:endParaRPr lang="zh-TW" altLang="en-US"/>
        </a:p>
      </dgm:t>
    </dgm:pt>
    <dgm:pt modelId="{6BFBBF59-8527-4E07-91D7-6EC02A16B574}" type="pres">
      <dgm:prSet presAssocID="{D15C039D-CEFC-4156-93C9-E061123A4315}" presName="LevelTwoTextNode" presStyleLbl="node2" presStyleIdx="3" presStyleCnt="5" custScaleX="375261">
        <dgm:presLayoutVars>
          <dgm:chPref val="3"/>
        </dgm:presLayoutVars>
      </dgm:prSet>
      <dgm:spPr/>
      <dgm:t>
        <a:bodyPr/>
        <a:lstStyle/>
        <a:p>
          <a:endParaRPr lang="zh-TW" altLang="en-US"/>
        </a:p>
      </dgm:t>
    </dgm:pt>
    <dgm:pt modelId="{0A0E595E-9248-415E-AB49-ACC0320F6406}" type="pres">
      <dgm:prSet presAssocID="{D15C039D-CEFC-4156-93C9-E061123A4315}" presName="level3hierChild" presStyleCnt="0"/>
      <dgm:spPr/>
      <dgm:t>
        <a:bodyPr/>
        <a:lstStyle/>
        <a:p>
          <a:endParaRPr lang="zh-TW" altLang="en-US"/>
        </a:p>
      </dgm:t>
    </dgm:pt>
    <dgm:pt modelId="{3CDB7FBD-94EF-4DDE-A991-6BBFD7499464}" type="pres">
      <dgm:prSet presAssocID="{8B7FC9A8-DFCA-42A3-AF1B-F91D9C8AD9E3}" presName="conn2-1" presStyleLbl="parChTrans1D2" presStyleIdx="4" presStyleCnt="5"/>
      <dgm:spPr/>
      <dgm:t>
        <a:bodyPr/>
        <a:lstStyle/>
        <a:p>
          <a:endParaRPr lang="zh-TW" altLang="en-US"/>
        </a:p>
      </dgm:t>
    </dgm:pt>
    <dgm:pt modelId="{1A68846C-7A1E-48F0-BA4A-C85D90E43D35}" type="pres">
      <dgm:prSet presAssocID="{8B7FC9A8-DFCA-42A3-AF1B-F91D9C8AD9E3}" presName="connTx" presStyleLbl="parChTrans1D2" presStyleIdx="4" presStyleCnt="5"/>
      <dgm:spPr/>
      <dgm:t>
        <a:bodyPr/>
        <a:lstStyle/>
        <a:p>
          <a:endParaRPr lang="zh-TW" altLang="en-US"/>
        </a:p>
      </dgm:t>
    </dgm:pt>
    <dgm:pt modelId="{29C6BB08-681B-46DE-9EF1-E0A27953A42C}" type="pres">
      <dgm:prSet presAssocID="{8AD57FBE-2075-4614-A0E3-E105DC45AD3D}" presName="root2" presStyleCnt="0"/>
      <dgm:spPr/>
      <dgm:t>
        <a:bodyPr/>
        <a:lstStyle/>
        <a:p>
          <a:endParaRPr lang="zh-TW" altLang="en-US"/>
        </a:p>
      </dgm:t>
    </dgm:pt>
    <dgm:pt modelId="{FD82C107-D4C7-4A90-A2B7-4154A3C643A5}" type="pres">
      <dgm:prSet presAssocID="{8AD57FBE-2075-4614-A0E3-E105DC45AD3D}" presName="LevelTwoTextNode" presStyleLbl="node2" presStyleIdx="4" presStyleCnt="5" custScaleX="375261">
        <dgm:presLayoutVars>
          <dgm:chPref val="3"/>
        </dgm:presLayoutVars>
      </dgm:prSet>
      <dgm:spPr/>
      <dgm:t>
        <a:bodyPr/>
        <a:lstStyle/>
        <a:p>
          <a:endParaRPr lang="zh-TW" altLang="en-US"/>
        </a:p>
      </dgm:t>
    </dgm:pt>
    <dgm:pt modelId="{E7E9697F-3DE5-4448-9F82-7F13AA4664AE}" type="pres">
      <dgm:prSet presAssocID="{8AD57FBE-2075-4614-A0E3-E105DC45AD3D}" presName="level3hierChild" presStyleCnt="0"/>
      <dgm:spPr/>
      <dgm:t>
        <a:bodyPr/>
        <a:lstStyle/>
        <a:p>
          <a:endParaRPr lang="zh-TW" altLang="en-US"/>
        </a:p>
      </dgm:t>
    </dgm:pt>
  </dgm:ptLst>
  <dgm:cxnLst>
    <dgm:cxn modelId="{08FC7E7E-9B91-4125-8857-75A0A35F6A0C}" srcId="{66A9F198-69A7-4943-A289-02EF9D362723}" destId="{B602FA3D-A087-4A97-B62F-089C5BC224A3}" srcOrd="2" destOrd="0" parTransId="{4267B879-A6B7-4853-AB9F-90B04C66A6C7}" sibTransId="{A1788323-170E-48B4-87B0-7AC12D2002F7}"/>
    <dgm:cxn modelId="{2D6B6144-B1EF-4019-B72A-0E99F1ECA022}" type="presOf" srcId="{32DFB8A4-99CE-494C-8877-73B3F6D9AF90}" destId="{AE43F719-E2B6-488F-84DD-BE25121C9E31}" srcOrd="0" destOrd="0" presId="urn:microsoft.com/office/officeart/2005/8/layout/hierarchy2"/>
    <dgm:cxn modelId="{ACC7CADB-3AF0-4A4B-B94B-73E4B742CC75}" type="presOf" srcId="{D1B088CB-B012-4B09-B883-4FC9A75CBDC4}" destId="{E40FEA59-BA64-4AC1-A65F-92A0E5C13B21}" srcOrd="0" destOrd="0" presId="urn:microsoft.com/office/officeart/2005/8/layout/hierarchy2"/>
    <dgm:cxn modelId="{7545C742-DD1C-497D-8DE2-6E2B18F1ECF6}" type="presOf" srcId="{87E51917-9600-4314-83F6-DC554543DCB6}" destId="{F2D0C4BD-D66E-4441-A174-832D6B017AB1}" srcOrd="1" destOrd="0" presId="urn:microsoft.com/office/officeart/2005/8/layout/hierarchy2"/>
    <dgm:cxn modelId="{6A1547F2-C309-4E3F-8F9F-5FE8669A5830}" type="presOf" srcId="{87E51917-9600-4314-83F6-DC554543DCB6}" destId="{52114590-1481-4B6B-944D-1907101C3897}" srcOrd="0" destOrd="0" presId="urn:microsoft.com/office/officeart/2005/8/layout/hierarchy2"/>
    <dgm:cxn modelId="{EBB91FA9-6BED-4BDA-9C33-1AD13340C5E8}" type="presOf" srcId="{32DFB8A4-99CE-494C-8877-73B3F6D9AF90}" destId="{48087B6D-CCCF-4A1F-9F5E-628D8E00509F}" srcOrd="1" destOrd="0" presId="urn:microsoft.com/office/officeart/2005/8/layout/hierarchy2"/>
    <dgm:cxn modelId="{221E5004-4D39-4516-B67C-7F7C0467738F}" type="presOf" srcId="{66A9F198-69A7-4943-A289-02EF9D362723}" destId="{0FF8C4C1-5392-45F9-A131-695C63FB9373}" srcOrd="0" destOrd="0" presId="urn:microsoft.com/office/officeart/2005/8/layout/hierarchy2"/>
    <dgm:cxn modelId="{585A34FE-FFEE-441F-950E-90C0400F755D}" srcId="{66A9F198-69A7-4943-A289-02EF9D362723}" destId="{FFCFEE7A-68C8-4548-B1A9-DA8F8B97DB66}" srcOrd="1" destOrd="0" parTransId="{24117FBB-E061-4AD6-AF16-98C350405D36}" sibTransId="{85406DCF-62F5-47D7-9F17-3ADE4E9F2B01}"/>
    <dgm:cxn modelId="{E2B25CE9-20E1-46CE-B757-268AE887E711}" type="presOf" srcId="{B602FA3D-A087-4A97-B62F-089C5BC224A3}" destId="{A40D37F4-6E82-43D0-B082-5B49F74064F2}" srcOrd="0" destOrd="0" presId="urn:microsoft.com/office/officeart/2005/8/layout/hierarchy2"/>
    <dgm:cxn modelId="{438475EA-F243-4CB9-8236-31C2F4298CA3}" type="presOf" srcId="{8AD57FBE-2075-4614-A0E3-E105DC45AD3D}" destId="{FD82C107-D4C7-4A90-A2B7-4154A3C643A5}" srcOrd="0" destOrd="0" presId="urn:microsoft.com/office/officeart/2005/8/layout/hierarchy2"/>
    <dgm:cxn modelId="{F5C6A0CC-7C75-496F-B599-EB281DAE56BE}" type="presOf" srcId="{8B7FC9A8-DFCA-42A3-AF1B-F91D9C8AD9E3}" destId="{1A68846C-7A1E-48F0-BA4A-C85D90E43D35}" srcOrd="1" destOrd="0" presId="urn:microsoft.com/office/officeart/2005/8/layout/hierarchy2"/>
    <dgm:cxn modelId="{3DB13449-721F-4577-A57D-3B57A160E719}" srcId="{D1B088CB-B012-4B09-B883-4FC9A75CBDC4}" destId="{66A9F198-69A7-4943-A289-02EF9D362723}" srcOrd="0" destOrd="0" parTransId="{74C7EF84-FD4E-429D-80D2-89C1C74B6EAE}" sibTransId="{B767917F-E466-44A7-9D47-1706C4547604}"/>
    <dgm:cxn modelId="{CEFCEBE6-71CE-45D8-A8AA-89F909A8A229}" type="presOf" srcId="{D15C039D-CEFC-4156-93C9-E061123A4315}" destId="{6BFBBF59-8527-4E07-91D7-6EC02A16B574}" srcOrd="0" destOrd="0" presId="urn:microsoft.com/office/officeart/2005/8/layout/hierarchy2"/>
    <dgm:cxn modelId="{88F91F18-ADC7-488C-B34A-25C3D0DBD960}" type="presOf" srcId="{4267B879-A6B7-4853-AB9F-90B04C66A6C7}" destId="{2F9D86CB-F21F-4326-9092-7352B415308D}" srcOrd="0" destOrd="0" presId="urn:microsoft.com/office/officeart/2005/8/layout/hierarchy2"/>
    <dgm:cxn modelId="{94887383-2E6A-4DA6-95AF-3C623841B084}" srcId="{66A9F198-69A7-4943-A289-02EF9D362723}" destId="{D15C039D-CEFC-4156-93C9-E061123A4315}" srcOrd="3" destOrd="0" parTransId="{87E51917-9600-4314-83F6-DC554543DCB6}" sibTransId="{1CB6FB2A-0CB7-48EB-AD79-C7A350F95950}"/>
    <dgm:cxn modelId="{35398A19-5F04-4227-B781-5853114D8CA1}" srcId="{66A9F198-69A7-4943-A289-02EF9D362723}" destId="{8AD57FBE-2075-4614-A0E3-E105DC45AD3D}" srcOrd="4" destOrd="0" parTransId="{8B7FC9A8-DFCA-42A3-AF1B-F91D9C8AD9E3}" sibTransId="{BD736B69-5B92-47B3-A07A-B0E0464AF006}"/>
    <dgm:cxn modelId="{A1F1176A-86F9-4314-AA2C-AE2996382F47}" srcId="{66A9F198-69A7-4943-A289-02EF9D362723}" destId="{C11B24D4-1834-44CD-AB60-88A007F54033}" srcOrd="0" destOrd="0" parTransId="{32DFB8A4-99CE-494C-8877-73B3F6D9AF90}" sibTransId="{D9F8EC3B-EB01-49B1-82B9-6031FECA74F5}"/>
    <dgm:cxn modelId="{18BBD2A2-E292-421C-A7E6-0D025BB18C83}" type="presOf" srcId="{8B7FC9A8-DFCA-42A3-AF1B-F91D9C8AD9E3}" destId="{3CDB7FBD-94EF-4DDE-A991-6BBFD7499464}" srcOrd="0" destOrd="0" presId="urn:microsoft.com/office/officeart/2005/8/layout/hierarchy2"/>
    <dgm:cxn modelId="{AC36D3E2-0917-4769-8E1F-CF12DF4B1C0A}" type="presOf" srcId="{24117FBB-E061-4AD6-AF16-98C350405D36}" destId="{F1A2EC8F-99BC-41B4-A583-0EFD4DEE8759}" srcOrd="1" destOrd="0" presId="urn:microsoft.com/office/officeart/2005/8/layout/hierarchy2"/>
    <dgm:cxn modelId="{ABCA7D05-BCE6-4B8F-9A8A-B77DE6098147}" type="presOf" srcId="{24117FBB-E061-4AD6-AF16-98C350405D36}" destId="{3FE18803-030B-4E3A-A3A5-87FD5338BA3F}" srcOrd="0" destOrd="0" presId="urn:microsoft.com/office/officeart/2005/8/layout/hierarchy2"/>
    <dgm:cxn modelId="{D90B57AD-DCA7-4698-B2A3-9375104DDB19}" type="presOf" srcId="{C11B24D4-1834-44CD-AB60-88A007F54033}" destId="{FDEF958A-F9FC-418A-A487-10C6AFCA7412}" srcOrd="0" destOrd="0" presId="urn:microsoft.com/office/officeart/2005/8/layout/hierarchy2"/>
    <dgm:cxn modelId="{ECEC7913-DAA5-4110-82A5-ABE776BF0CC4}" type="presOf" srcId="{FFCFEE7A-68C8-4548-B1A9-DA8F8B97DB66}" destId="{3399DBC0-573B-4D17-BD82-8966B48BEB50}" srcOrd="0" destOrd="0" presId="urn:microsoft.com/office/officeart/2005/8/layout/hierarchy2"/>
    <dgm:cxn modelId="{1594540E-8E5B-442D-8E5E-D798BA9048E6}" type="presOf" srcId="{4267B879-A6B7-4853-AB9F-90B04C66A6C7}" destId="{F7CCD989-5DCA-4138-9E6A-B76948599A94}" srcOrd="1" destOrd="0" presId="urn:microsoft.com/office/officeart/2005/8/layout/hierarchy2"/>
    <dgm:cxn modelId="{F1116D64-6C5A-4591-8E65-73EDE95DF6C1}" type="presParOf" srcId="{E40FEA59-BA64-4AC1-A65F-92A0E5C13B21}" destId="{5BA8C0DB-77CF-4338-97DE-EF0C24690BF2}" srcOrd="0" destOrd="0" presId="urn:microsoft.com/office/officeart/2005/8/layout/hierarchy2"/>
    <dgm:cxn modelId="{3A7F0CF3-F4F2-466F-8CB7-EE378916795F}" type="presParOf" srcId="{5BA8C0DB-77CF-4338-97DE-EF0C24690BF2}" destId="{0FF8C4C1-5392-45F9-A131-695C63FB9373}" srcOrd="0" destOrd="0" presId="urn:microsoft.com/office/officeart/2005/8/layout/hierarchy2"/>
    <dgm:cxn modelId="{B05CC717-B703-4164-9B99-538EB62E2519}" type="presParOf" srcId="{5BA8C0DB-77CF-4338-97DE-EF0C24690BF2}" destId="{33FEC4C3-7678-4F96-9EF4-3F2B69B41C46}" srcOrd="1" destOrd="0" presId="urn:microsoft.com/office/officeart/2005/8/layout/hierarchy2"/>
    <dgm:cxn modelId="{1DD7B81F-9DEA-489E-A350-5FD6F5FA1C2D}" type="presParOf" srcId="{33FEC4C3-7678-4F96-9EF4-3F2B69B41C46}" destId="{AE43F719-E2B6-488F-84DD-BE25121C9E31}" srcOrd="0" destOrd="0" presId="urn:microsoft.com/office/officeart/2005/8/layout/hierarchy2"/>
    <dgm:cxn modelId="{6CBAD812-E3B2-462F-9FEC-9EB2AB78B3A2}" type="presParOf" srcId="{AE43F719-E2B6-488F-84DD-BE25121C9E31}" destId="{48087B6D-CCCF-4A1F-9F5E-628D8E00509F}" srcOrd="0" destOrd="0" presId="urn:microsoft.com/office/officeart/2005/8/layout/hierarchy2"/>
    <dgm:cxn modelId="{24D41E3D-FEAB-4CB7-B692-B605D9A19CEC}" type="presParOf" srcId="{33FEC4C3-7678-4F96-9EF4-3F2B69B41C46}" destId="{36512939-4646-449A-B916-D94C9F465A71}" srcOrd="1" destOrd="0" presId="urn:microsoft.com/office/officeart/2005/8/layout/hierarchy2"/>
    <dgm:cxn modelId="{0DA4BA56-12E3-4772-9991-F8EEA2D4056D}" type="presParOf" srcId="{36512939-4646-449A-B916-D94C9F465A71}" destId="{FDEF958A-F9FC-418A-A487-10C6AFCA7412}" srcOrd="0" destOrd="0" presId="urn:microsoft.com/office/officeart/2005/8/layout/hierarchy2"/>
    <dgm:cxn modelId="{2EBE4B94-F9C8-49D5-A3E6-4C53944DDC4A}" type="presParOf" srcId="{36512939-4646-449A-B916-D94C9F465A71}" destId="{F8E3C6DC-5988-47C0-B8B1-4F0A83AD80FF}" srcOrd="1" destOrd="0" presId="urn:microsoft.com/office/officeart/2005/8/layout/hierarchy2"/>
    <dgm:cxn modelId="{5F6DC62B-0E0B-4B0A-8F0D-BD02818A4664}" type="presParOf" srcId="{33FEC4C3-7678-4F96-9EF4-3F2B69B41C46}" destId="{3FE18803-030B-4E3A-A3A5-87FD5338BA3F}" srcOrd="2" destOrd="0" presId="urn:microsoft.com/office/officeart/2005/8/layout/hierarchy2"/>
    <dgm:cxn modelId="{9669D06B-9082-4F1A-B6E1-49A2ABD9978F}" type="presParOf" srcId="{3FE18803-030B-4E3A-A3A5-87FD5338BA3F}" destId="{F1A2EC8F-99BC-41B4-A583-0EFD4DEE8759}" srcOrd="0" destOrd="0" presId="urn:microsoft.com/office/officeart/2005/8/layout/hierarchy2"/>
    <dgm:cxn modelId="{A41AFE0E-D7B3-47CB-8142-F01102255A0B}" type="presParOf" srcId="{33FEC4C3-7678-4F96-9EF4-3F2B69B41C46}" destId="{B6188DFB-A784-41A8-B565-14432B96707A}" srcOrd="3" destOrd="0" presId="urn:microsoft.com/office/officeart/2005/8/layout/hierarchy2"/>
    <dgm:cxn modelId="{254579E3-088D-4594-99C6-9E4380800EB4}" type="presParOf" srcId="{B6188DFB-A784-41A8-B565-14432B96707A}" destId="{3399DBC0-573B-4D17-BD82-8966B48BEB50}" srcOrd="0" destOrd="0" presId="urn:microsoft.com/office/officeart/2005/8/layout/hierarchy2"/>
    <dgm:cxn modelId="{3A8E572D-EFF8-439D-96B9-9D22BC3E0619}" type="presParOf" srcId="{B6188DFB-A784-41A8-B565-14432B96707A}" destId="{0FE2115C-8748-4B54-8BE5-DE1A0246B6BE}" srcOrd="1" destOrd="0" presId="urn:microsoft.com/office/officeart/2005/8/layout/hierarchy2"/>
    <dgm:cxn modelId="{F0C30340-5B02-4D06-B8C5-7C2F59B5FE27}" type="presParOf" srcId="{33FEC4C3-7678-4F96-9EF4-3F2B69B41C46}" destId="{2F9D86CB-F21F-4326-9092-7352B415308D}" srcOrd="4" destOrd="0" presId="urn:microsoft.com/office/officeart/2005/8/layout/hierarchy2"/>
    <dgm:cxn modelId="{20E197C5-A005-4BA0-8CE7-1A2DD3F130F0}" type="presParOf" srcId="{2F9D86CB-F21F-4326-9092-7352B415308D}" destId="{F7CCD989-5DCA-4138-9E6A-B76948599A94}" srcOrd="0" destOrd="0" presId="urn:microsoft.com/office/officeart/2005/8/layout/hierarchy2"/>
    <dgm:cxn modelId="{CAF0E731-5110-43AB-AE01-0CE9291AB20C}" type="presParOf" srcId="{33FEC4C3-7678-4F96-9EF4-3F2B69B41C46}" destId="{1D723617-7B5F-49FC-9329-5FB3C484DE77}" srcOrd="5" destOrd="0" presId="urn:microsoft.com/office/officeart/2005/8/layout/hierarchy2"/>
    <dgm:cxn modelId="{9E18C3A0-0024-4A03-9989-B8E698DF5081}" type="presParOf" srcId="{1D723617-7B5F-49FC-9329-5FB3C484DE77}" destId="{A40D37F4-6E82-43D0-B082-5B49F74064F2}" srcOrd="0" destOrd="0" presId="urn:microsoft.com/office/officeart/2005/8/layout/hierarchy2"/>
    <dgm:cxn modelId="{9D3CBD56-8D77-4B70-AAB0-915AB19E8A0C}" type="presParOf" srcId="{1D723617-7B5F-49FC-9329-5FB3C484DE77}" destId="{B257BC37-0B77-4334-9E88-F200B3A34E41}" srcOrd="1" destOrd="0" presId="urn:microsoft.com/office/officeart/2005/8/layout/hierarchy2"/>
    <dgm:cxn modelId="{778E087E-2391-41CB-B391-178A9CD6472F}" type="presParOf" srcId="{33FEC4C3-7678-4F96-9EF4-3F2B69B41C46}" destId="{52114590-1481-4B6B-944D-1907101C3897}" srcOrd="6" destOrd="0" presId="urn:microsoft.com/office/officeart/2005/8/layout/hierarchy2"/>
    <dgm:cxn modelId="{A4B1AD2B-0437-48B7-99BF-41FE52526B04}" type="presParOf" srcId="{52114590-1481-4B6B-944D-1907101C3897}" destId="{F2D0C4BD-D66E-4441-A174-832D6B017AB1}" srcOrd="0" destOrd="0" presId="urn:microsoft.com/office/officeart/2005/8/layout/hierarchy2"/>
    <dgm:cxn modelId="{BE8E31D4-D4EA-4D08-BA93-73FAB53F5F70}" type="presParOf" srcId="{33FEC4C3-7678-4F96-9EF4-3F2B69B41C46}" destId="{26446173-8142-4632-9DB1-9FFD8A4FD301}" srcOrd="7" destOrd="0" presId="urn:microsoft.com/office/officeart/2005/8/layout/hierarchy2"/>
    <dgm:cxn modelId="{A2541B51-232B-48E4-8636-1DA940B63FE8}" type="presParOf" srcId="{26446173-8142-4632-9DB1-9FFD8A4FD301}" destId="{6BFBBF59-8527-4E07-91D7-6EC02A16B574}" srcOrd="0" destOrd="0" presId="urn:microsoft.com/office/officeart/2005/8/layout/hierarchy2"/>
    <dgm:cxn modelId="{2EF110A1-0E64-4A30-8712-CF9A91FD7E2C}" type="presParOf" srcId="{26446173-8142-4632-9DB1-9FFD8A4FD301}" destId="{0A0E595E-9248-415E-AB49-ACC0320F6406}" srcOrd="1" destOrd="0" presId="urn:microsoft.com/office/officeart/2005/8/layout/hierarchy2"/>
    <dgm:cxn modelId="{86BD6A99-D858-4C6B-9E85-EDA713797089}" type="presParOf" srcId="{33FEC4C3-7678-4F96-9EF4-3F2B69B41C46}" destId="{3CDB7FBD-94EF-4DDE-A991-6BBFD7499464}" srcOrd="8" destOrd="0" presId="urn:microsoft.com/office/officeart/2005/8/layout/hierarchy2"/>
    <dgm:cxn modelId="{DFF22B50-7C68-43A7-98FB-D4A53E112B47}" type="presParOf" srcId="{3CDB7FBD-94EF-4DDE-A991-6BBFD7499464}" destId="{1A68846C-7A1E-48F0-BA4A-C85D90E43D35}" srcOrd="0" destOrd="0" presId="urn:microsoft.com/office/officeart/2005/8/layout/hierarchy2"/>
    <dgm:cxn modelId="{6119B25F-C2B5-4E17-B85E-0BC42B34C7CB}" type="presParOf" srcId="{33FEC4C3-7678-4F96-9EF4-3F2B69B41C46}" destId="{29C6BB08-681B-46DE-9EF1-E0A27953A42C}" srcOrd="9" destOrd="0" presId="urn:microsoft.com/office/officeart/2005/8/layout/hierarchy2"/>
    <dgm:cxn modelId="{CB05E54D-9C8D-46E8-853A-983928C9D7EC}" type="presParOf" srcId="{29C6BB08-681B-46DE-9EF1-E0A27953A42C}" destId="{FD82C107-D4C7-4A90-A2B7-4154A3C643A5}" srcOrd="0" destOrd="0" presId="urn:microsoft.com/office/officeart/2005/8/layout/hierarchy2"/>
    <dgm:cxn modelId="{460B2738-71B5-46F2-A20D-75A600871F44}" type="presParOf" srcId="{29C6BB08-681B-46DE-9EF1-E0A27953A42C}" destId="{E7E9697F-3DE5-4448-9F82-7F13AA4664A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81D677-3020-4F42-B187-C1501FFD9B7C}" type="doc">
      <dgm:prSet loTypeId="urn:microsoft.com/office/officeart/2005/8/layout/hProcess9" loCatId="process" qsTypeId="urn:microsoft.com/office/officeart/2005/8/quickstyle/3d3" qsCatId="3D" csTypeId="urn:microsoft.com/office/officeart/2005/8/colors/colorful1" csCatId="colorful" phldr="1"/>
      <dgm:spPr/>
    </dgm:pt>
    <dgm:pt modelId="{E3E807D6-3D7D-4A05-B506-DEBDE3CE6009}">
      <dgm:prSet phldrT="[文字]"/>
      <dgm:spPr/>
      <dgm:t>
        <a:bodyPr/>
        <a:lstStyle/>
        <a:p>
          <a:r>
            <a:rPr lang="zh-TW" altLang="en-US" b="1" dirty="0" smtClean="0">
              <a:latin typeface="+mj-ea"/>
              <a:ea typeface="+mj-ea"/>
            </a:rPr>
            <a:t>研擬文件</a:t>
          </a:r>
          <a:endParaRPr lang="zh-TW" altLang="en-US" b="1" dirty="0">
            <a:latin typeface="+mj-ea"/>
            <a:ea typeface="+mj-ea"/>
          </a:endParaRPr>
        </a:p>
      </dgm:t>
    </dgm:pt>
    <dgm:pt modelId="{2D756FE7-7B82-44C2-91BA-62971EBB5C06}" type="parTrans" cxnId="{54883EF9-AD30-4E5A-94B5-380B0F1DA3FC}">
      <dgm:prSet/>
      <dgm:spPr/>
      <dgm:t>
        <a:bodyPr/>
        <a:lstStyle/>
        <a:p>
          <a:endParaRPr lang="zh-TW" altLang="en-US" b="1">
            <a:latin typeface="+mj-ea"/>
            <a:ea typeface="+mj-ea"/>
          </a:endParaRPr>
        </a:p>
      </dgm:t>
    </dgm:pt>
    <dgm:pt modelId="{22F3B5B2-265F-441C-9C0F-D1C9E26BE526}" type="sibTrans" cxnId="{54883EF9-AD30-4E5A-94B5-380B0F1DA3FC}">
      <dgm:prSet/>
      <dgm:spPr/>
      <dgm:t>
        <a:bodyPr/>
        <a:lstStyle/>
        <a:p>
          <a:endParaRPr lang="zh-TW" altLang="en-US" b="1">
            <a:latin typeface="+mj-ea"/>
            <a:ea typeface="+mj-ea"/>
          </a:endParaRPr>
        </a:p>
      </dgm:t>
    </dgm:pt>
    <dgm:pt modelId="{52C88485-E809-419F-BB7D-23EBCBCDF13B}">
      <dgm:prSet phldrT="[文字]"/>
      <dgm:spPr/>
      <dgm:t>
        <a:bodyPr/>
        <a:lstStyle/>
        <a:p>
          <a:r>
            <a:rPr lang="zh-TW" altLang="en-US" b="1" dirty="0" smtClean="0">
              <a:latin typeface="+mj-ea"/>
              <a:ea typeface="+mj-ea"/>
            </a:rPr>
            <a:t>等標</a:t>
          </a:r>
          <a:endParaRPr lang="zh-TW" altLang="en-US" b="1" dirty="0">
            <a:latin typeface="+mj-ea"/>
            <a:ea typeface="+mj-ea"/>
          </a:endParaRPr>
        </a:p>
      </dgm:t>
    </dgm:pt>
    <dgm:pt modelId="{F8C0B144-0F33-4076-A361-F027061E1E7E}" type="parTrans" cxnId="{AD2D5808-9A36-4749-BE6F-BC5F5BE50AFD}">
      <dgm:prSet/>
      <dgm:spPr/>
      <dgm:t>
        <a:bodyPr/>
        <a:lstStyle/>
        <a:p>
          <a:endParaRPr lang="zh-TW" altLang="en-US" b="1">
            <a:latin typeface="+mj-ea"/>
            <a:ea typeface="+mj-ea"/>
          </a:endParaRPr>
        </a:p>
      </dgm:t>
    </dgm:pt>
    <dgm:pt modelId="{932C710E-FC6F-48D5-8A0A-F404F5B0E23A}" type="sibTrans" cxnId="{AD2D5808-9A36-4749-BE6F-BC5F5BE50AFD}">
      <dgm:prSet/>
      <dgm:spPr/>
      <dgm:t>
        <a:bodyPr/>
        <a:lstStyle/>
        <a:p>
          <a:endParaRPr lang="zh-TW" altLang="en-US" b="1">
            <a:latin typeface="+mj-ea"/>
            <a:ea typeface="+mj-ea"/>
          </a:endParaRPr>
        </a:p>
      </dgm:t>
    </dgm:pt>
    <dgm:pt modelId="{A916F06E-5972-485D-AF80-1E7B21E27EA2}">
      <dgm:prSet phldrT="[文字]"/>
      <dgm:spPr/>
      <dgm:t>
        <a:bodyPr/>
        <a:lstStyle/>
        <a:p>
          <a:r>
            <a:rPr lang="zh-TW" altLang="en-US" b="1" dirty="0" smtClean="0">
              <a:latin typeface="+mj-ea"/>
              <a:ea typeface="+mj-ea"/>
            </a:rPr>
            <a:t>訂定底價</a:t>
          </a:r>
          <a:endParaRPr lang="zh-TW" altLang="en-US" b="1" dirty="0">
            <a:latin typeface="+mj-ea"/>
            <a:ea typeface="+mj-ea"/>
          </a:endParaRPr>
        </a:p>
      </dgm:t>
    </dgm:pt>
    <dgm:pt modelId="{8D61231D-07F5-486B-B716-59E190A1D03C}" type="parTrans" cxnId="{8218B0D6-FE02-46A7-A2AE-FC9274EDAB09}">
      <dgm:prSet/>
      <dgm:spPr/>
      <dgm:t>
        <a:bodyPr/>
        <a:lstStyle/>
        <a:p>
          <a:endParaRPr lang="zh-TW" altLang="en-US" b="1">
            <a:latin typeface="+mj-ea"/>
            <a:ea typeface="+mj-ea"/>
          </a:endParaRPr>
        </a:p>
      </dgm:t>
    </dgm:pt>
    <dgm:pt modelId="{60C45B2E-B890-46D7-930E-56F924946C36}" type="sibTrans" cxnId="{8218B0D6-FE02-46A7-A2AE-FC9274EDAB09}">
      <dgm:prSet/>
      <dgm:spPr/>
      <dgm:t>
        <a:bodyPr/>
        <a:lstStyle/>
        <a:p>
          <a:endParaRPr lang="zh-TW" altLang="en-US" b="1">
            <a:latin typeface="+mj-ea"/>
            <a:ea typeface="+mj-ea"/>
          </a:endParaRPr>
        </a:p>
      </dgm:t>
    </dgm:pt>
    <dgm:pt modelId="{BA67B4F0-FC0D-4D0D-B364-1DE9758DA40E}">
      <dgm:prSet/>
      <dgm:spPr/>
      <dgm:t>
        <a:bodyPr/>
        <a:lstStyle/>
        <a:p>
          <a:r>
            <a:rPr lang="zh-TW" altLang="en-US" b="1" dirty="0" smtClean="0">
              <a:latin typeface="+mj-ea"/>
              <a:ea typeface="+mj-ea"/>
            </a:rPr>
            <a:t>截止收件</a:t>
          </a:r>
          <a:endParaRPr lang="zh-TW" altLang="en-US" b="1" dirty="0">
            <a:latin typeface="+mj-ea"/>
            <a:ea typeface="+mj-ea"/>
          </a:endParaRPr>
        </a:p>
      </dgm:t>
    </dgm:pt>
    <dgm:pt modelId="{D7783DF2-7705-4435-8987-DD20F57FCAD7}" type="parTrans" cxnId="{7B0CEB16-4B19-4170-997D-9F9CC9ED9F9E}">
      <dgm:prSet/>
      <dgm:spPr/>
      <dgm:t>
        <a:bodyPr/>
        <a:lstStyle/>
        <a:p>
          <a:endParaRPr lang="zh-TW" altLang="en-US" b="1">
            <a:latin typeface="+mj-ea"/>
            <a:ea typeface="+mj-ea"/>
          </a:endParaRPr>
        </a:p>
      </dgm:t>
    </dgm:pt>
    <dgm:pt modelId="{51F3D010-98EB-47B2-9C2E-A098B67B3BED}" type="sibTrans" cxnId="{7B0CEB16-4B19-4170-997D-9F9CC9ED9F9E}">
      <dgm:prSet/>
      <dgm:spPr/>
      <dgm:t>
        <a:bodyPr/>
        <a:lstStyle/>
        <a:p>
          <a:endParaRPr lang="zh-TW" altLang="en-US" b="1">
            <a:latin typeface="+mj-ea"/>
            <a:ea typeface="+mj-ea"/>
          </a:endParaRPr>
        </a:p>
      </dgm:t>
    </dgm:pt>
    <dgm:pt modelId="{A9BBDD1B-7E77-4CC4-9AC2-AF2E9A4E89B2}">
      <dgm:prSet/>
      <dgm:spPr/>
      <dgm:t>
        <a:bodyPr/>
        <a:lstStyle/>
        <a:p>
          <a:r>
            <a:rPr lang="zh-TW" altLang="en-US" b="1" dirty="0" smtClean="0">
              <a:latin typeface="+mj-ea"/>
              <a:ea typeface="+mj-ea"/>
            </a:rPr>
            <a:t>達三家否</a:t>
          </a:r>
          <a:endParaRPr lang="zh-TW" altLang="en-US" b="1" dirty="0">
            <a:latin typeface="+mj-ea"/>
            <a:ea typeface="+mj-ea"/>
          </a:endParaRPr>
        </a:p>
      </dgm:t>
    </dgm:pt>
    <dgm:pt modelId="{2A6B498D-61E9-40CA-ABF8-2779C514B8FB}" type="parTrans" cxnId="{A274D9A8-1FA8-4A8D-907D-FAE3E2638CDC}">
      <dgm:prSet/>
      <dgm:spPr/>
      <dgm:t>
        <a:bodyPr/>
        <a:lstStyle/>
        <a:p>
          <a:endParaRPr lang="zh-TW" altLang="en-US" b="1">
            <a:latin typeface="+mj-ea"/>
            <a:ea typeface="+mj-ea"/>
          </a:endParaRPr>
        </a:p>
      </dgm:t>
    </dgm:pt>
    <dgm:pt modelId="{71E07B53-42F3-488D-ACF5-D8DA6EC878CE}" type="sibTrans" cxnId="{A274D9A8-1FA8-4A8D-907D-FAE3E2638CDC}">
      <dgm:prSet/>
      <dgm:spPr/>
      <dgm:t>
        <a:bodyPr/>
        <a:lstStyle/>
        <a:p>
          <a:endParaRPr lang="zh-TW" altLang="en-US" b="1">
            <a:latin typeface="+mj-ea"/>
            <a:ea typeface="+mj-ea"/>
          </a:endParaRPr>
        </a:p>
      </dgm:t>
    </dgm:pt>
    <dgm:pt modelId="{0E9DC1A5-634D-45C2-82A2-A7514E98E92D}">
      <dgm:prSet/>
      <dgm:spPr/>
      <dgm:t>
        <a:bodyPr/>
        <a:lstStyle/>
        <a:p>
          <a:r>
            <a:rPr lang="zh-TW" altLang="en-US" b="1" dirty="0" smtClean="0">
              <a:latin typeface="+mj-ea"/>
              <a:ea typeface="+mj-ea"/>
            </a:rPr>
            <a:t>開標審標</a:t>
          </a:r>
          <a:endParaRPr lang="zh-TW" altLang="en-US" b="1" dirty="0">
            <a:latin typeface="+mj-ea"/>
            <a:ea typeface="+mj-ea"/>
          </a:endParaRPr>
        </a:p>
      </dgm:t>
    </dgm:pt>
    <dgm:pt modelId="{6717F034-708C-433D-9505-68FE564D93A7}" type="parTrans" cxnId="{57ED8638-D513-4F8B-9E9B-43FBA6A93045}">
      <dgm:prSet/>
      <dgm:spPr/>
      <dgm:t>
        <a:bodyPr/>
        <a:lstStyle/>
        <a:p>
          <a:endParaRPr lang="zh-TW" altLang="en-US" b="1">
            <a:latin typeface="+mj-ea"/>
            <a:ea typeface="+mj-ea"/>
          </a:endParaRPr>
        </a:p>
      </dgm:t>
    </dgm:pt>
    <dgm:pt modelId="{66501769-D34E-41C3-B881-AEB8875E93D3}" type="sibTrans" cxnId="{57ED8638-D513-4F8B-9E9B-43FBA6A93045}">
      <dgm:prSet/>
      <dgm:spPr/>
      <dgm:t>
        <a:bodyPr/>
        <a:lstStyle/>
        <a:p>
          <a:endParaRPr lang="zh-TW" altLang="en-US" b="1">
            <a:latin typeface="+mj-ea"/>
            <a:ea typeface="+mj-ea"/>
          </a:endParaRPr>
        </a:p>
      </dgm:t>
    </dgm:pt>
    <dgm:pt modelId="{244D3602-4DE1-403C-AD6A-212EC89A8E85}">
      <dgm:prSet/>
      <dgm:spPr/>
      <dgm:t>
        <a:bodyPr/>
        <a:lstStyle/>
        <a:p>
          <a:r>
            <a:rPr lang="en-US" altLang="zh-TW" b="1" dirty="0" smtClean="0">
              <a:latin typeface="+mj-ea"/>
              <a:ea typeface="+mj-ea"/>
            </a:rPr>
            <a:t>V.S.</a:t>
          </a:r>
          <a:r>
            <a:rPr lang="zh-TW" altLang="en-US" b="1" dirty="0" smtClean="0">
              <a:latin typeface="+mj-ea"/>
              <a:ea typeface="+mj-ea"/>
            </a:rPr>
            <a:t>底價</a:t>
          </a:r>
          <a:endParaRPr lang="zh-TW" altLang="en-US" b="1" dirty="0">
            <a:latin typeface="+mj-ea"/>
            <a:ea typeface="+mj-ea"/>
          </a:endParaRPr>
        </a:p>
      </dgm:t>
    </dgm:pt>
    <dgm:pt modelId="{7C70D5DE-36EB-41F3-BF0C-CEB0FE120F68}" type="parTrans" cxnId="{F53FF177-61E6-44EC-9082-0A798628C1CF}">
      <dgm:prSet/>
      <dgm:spPr/>
      <dgm:t>
        <a:bodyPr/>
        <a:lstStyle/>
        <a:p>
          <a:endParaRPr lang="zh-TW" altLang="en-US" b="1">
            <a:latin typeface="+mj-ea"/>
            <a:ea typeface="+mj-ea"/>
          </a:endParaRPr>
        </a:p>
      </dgm:t>
    </dgm:pt>
    <dgm:pt modelId="{CAE50D33-001B-49DA-8069-0E4E99158502}" type="sibTrans" cxnId="{F53FF177-61E6-44EC-9082-0A798628C1CF}">
      <dgm:prSet/>
      <dgm:spPr/>
      <dgm:t>
        <a:bodyPr/>
        <a:lstStyle/>
        <a:p>
          <a:endParaRPr lang="zh-TW" altLang="en-US" b="1">
            <a:latin typeface="+mj-ea"/>
            <a:ea typeface="+mj-ea"/>
          </a:endParaRPr>
        </a:p>
      </dgm:t>
    </dgm:pt>
    <dgm:pt modelId="{AB0D6A8F-072D-49A5-BD88-0DD74537C417}">
      <dgm:prSet/>
      <dgm:spPr/>
      <dgm:t>
        <a:bodyPr/>
        <a:lstStyle/>
        <a:p>
          <a:r>
            <a:rPr lang="zh-TW" altLang="en-US" b="1" dirty="0" smtClean="0">
              <a:latin typeface="+mj-ea"/>
              <a:ea typeface="+mj-ea"/>
            </a:rPr>
            <a:t>決標</a:t>
          </a:r>
          <a:endParaRPr lang="zh-TW" altLang="en-US" b="1" dirty="0">
            <a:latin typeface="+mj-ea"/>
            <a:ea typeface="+mj-ea"/>
          </a:endParaRPr>
        </a:p>
      </dgm:t>
    </dgm:pt>
    <dgm:pt modelId="{1BD05A50-0494-4D49-89AD-5F9BE88DD2A3}" type="parTrans" cxnId="{3AF05684-19AE-4B5D-9209-964BABE4BD4C}">
      <dgm:prSet/>
      <dgm:spPr/>
      <dgm:t>
        <a:bodyPr/>
        <a:lstStyle/>
        <a:p>
          <a:endParaRPr lang="zh-TW" altLang="en-US" b="1">
            <a:latin typeface="+mj-ea"/>
            <a:ea typeface="+mj-ea"/>
          </a:endParaRPr>
        </a:p>
      </dgm:t>
    </dgm:pt>
    <dgm:pt modelId="{A5A0D5CA-AB6D-4B57-8696-8EF426F25D1E}" type="sibTrans" cxnId="{3AF05684-19AE-4B5D-9209-964BABE4BD4C}">
      <dgm:prSet/>
      <dgm:spPr/>
      <dgm:t>
        <a:bodyPr/>
        <a:lstStyle/>
        <a:p>
          <a:endParaRPr lang="zh-TW" altLang="en-US" b="1">
            <a:latin typeface="+mj-ea"/>
            <a:ea typeface="+mj-ea"/>
          </a:endParaRPr>
        </a:p>
      </dgm:t>
    </dgm:pt>
    <dgm:pt modelId="{A633A728-69E7-4BD3-8720-DF0C6E33CF3F}">
      <dgm:prSet/>
      <dgm:spPr/>
      <dgm:t>
        <a:bodyPr/>
        <a:lstStyle/>
        <a:p>
          <a:r>
            <a:rPr lang="zh-TW" altLang="en-US" b="1" dirty="0" smtClean="0">
              <a:latin typeface="+mj-ea"/>
              <a:ea typeface="+mj-ea"/>
            </a:rPr>
            <a:t>招標公告</a:t>
          </a:r>
          <a:endParaRPr lang="zh-TW" altLang="en-US" b="1" dirty="0">
            <a:latin typeface="+mj-ea"/>
            <a:ea typeface="+mj-ea"/>
          </a:endParaRPr>
        </a:p>
      </dgm:t>
    </dgm:pt>
    <dgm:pt modelId="{678D760C-F3C6-4BD5-92EB-83C9F8183232}" type="parTrans" cxnId="{116EB9D5-8816-4AD6-A291-39FC37902C60}">
      <dgm:prSet/>
      <dgm:spPr/>
      <dgm:t>
        <a:bodyPr/>
        <a:lstStyle/>
        <a:p>
          <a:endParaRPr lang="zh-TW" altLang="en-US" b="1">
            <a:latin typeface="+mj-ea"/>
            <a:ea typeface="+mj-ea"/>
          </a:endParaRPr>
        </a:p>
      </dgm:t>
    </dgm:pt>
    <dgm:pt modelId="{9793A99F-970C-4B24-909F-A45FC1CD8284}" type="sibTrans" cxnId="{116EB9D5-8816-4AD6-A291-39FC37902C60}">
      <dgm:prSet/>
      <dgm:spPr/>
      <dgm:t>
        <a:bodyPr/>
        <a:lstStyle/>
        <a:p>
          <a:endParaRPr lang="zh-TW" altLang="en-US" b="1">
            <a:latin typeface="+mj-ea"/>
            <a:ea typeface="+mj-ea"/>
          </a:endParaRPr>
        </a:p>
      </dgm:t>
    </dgm:pt>
    <dgm:pt modelId="{BF45DDBF-E2A8-45A7-88CD-7D3CE95D0D0C}">
      <dgm:prSet/>
      <dgm:spPr/>
      <dgm:t>
        <a:bodyPr/>
        <a:lstStyle/>
        <a:p>
          <a:r>
            <a:rPr lang="zh-TW" altLang="en-US" b="1" dirty="0" smtClean="0">
              <a:latin typeface="+mj-ea"/>
              <a:ea typeface="+mj-ea"/>
            </a:rPr>
            <a:t>履約管理</a:t>
          </a:r>
          <a:endParaRPr lang="zh-TW" altLang="en-US" b="1" dirty="0">
            <a:latin typeface="+mj-ea"/>
            <a:ea typeface="+mj-ea"/>
          </a:endParaRPr>
        </a:p>
      </dgm:t>
    </dgm:pt>
    <dgm:pt modelId="{471F3FC8-A062-4E48-BD90-3666EDEEFFE4}" type="parTrans" cxnId="{C2B2FB49-329E-4FF4-A813-1BBC6ABBC937}">
      <dgm:prSet/>
      <dgm:spPr/>
      <dgm:t>
        <a:bodyPr/>
        <a:lstStyle/>
        <a:p>
          <a:endParaRPr lang="zh-TW" altLang="en-US" b="1">
            <a:latin typeface="+mj-ea"/>
            <a:ea typeface="+mj-ea"/>
          </a:endParaRPr>
        </a:p>
      </dgm:t>
    </dgm:pt>
    <dgm:pt modelId="{BD52823F-C789-40E0-B06D-99C4D9BFD081}" type="sibTrans" cxnId="{C2B2FB49-329E-4FF4-A813-1BBC6ABBC937}">
      <dgm:prSet/>
      <dgm:spPr/>
      <dgm:t>
        <a:bodyPr/>
        <a:lstStyle/>
        <a:p>
          <a:endParaRPr lang="zh-TW" altLang="en-US" b="1">
            <a:latin typeface="+mj-ea"/>
            <a:ea typeface="+mj-ea"/>
          </a:endParaRPr>
        </a:p>
      </dgm:t>
    </dgm:pt>
    <dgm:pt modelId="{B70B41A3-32A4-4C09-9FBB-FCEFA750956F}">
      <dgm:prSet/>
      <dgm:spPr/>
      <dgm:t>
        <a:bodyPr/>
        <a:lstStyle/>
        <a:p>
          <a:r>
            <a:rPr lang="zh-TW" altLang="en-US" b="1" dirty="0" smtClean="0">
              <a:latin typeface="+mj-ea"/>
              <a:ea typeface="+mj-ea"/>
            </a:rPr>
            <a:t>驗收</a:t>
          </a:r>
          <a:endParaRPr lang="zh-TW" altLang="en-US" b="1" dirty="0">
            <a:latin typeface="+mj-ea"/>
            <a:ea typeface="+mj-ea"/>
          </a:endParaRPr>
        </a:p>
      </dgm:t>
    </dgm:pt>
    <dgm:pt modelId="{9331762A-AEBF-43A4-8E4D-469E15317E38}" type="parTrans" cxnId="{E68D0857-C007-45BA-8E5B-3E8A929A0391}">
      <dgm:prSet/>
      <dgm:spPr/>
      <dgm:t>
        <a:bodyPr/>
        <a:lstStyle/>
        <a:p>
          <a:endParaRPr lang="zh-TW" altLang="en-US" b="1">
            <a:latin typeface="+mj-ea"/>
            <a:ea typeface="+mj-ea"/>
          </a:endParaRPr>
        </a:p>
      </dgm:t>
    </dgm:pt>
    <dgm:pt modelId="{DD9F4D1D-9BA3-484C-B13F-B4A09A2ACFC2}" type="sibTrans" cxnId="{E68D0857-C007-45BA-8E5B-3E8A929A0391}">
      <dgm:prSet/>
      <dgm:spPr/>
      <dgm:t>
        <a:bodyPr/>
        <a:lstStyle/>
        <a:p>
          <a:endParaRPr lang="zh-TW" altLang="en-US" b="1">
            <a:latin typeface="+mj-ea"/>
            <a:ea typeface="+mj-ea"/>
          </a:endParaRPr>
        </a:p>
      </dgm:t>
    </dgm:pt>
    <dgm:pt modelId="{45A76C59-F6F6-488D-8BC5-1C85E25153F1}" type="pres">
      <dgm:prSet presAssocID="{1B81D677-3020-4F42-B187-C1501FFD9B7C}" presName="CompostProcess" presStyleCnt="0">
        <dgm:presLayoutVars>
          <dgm:dir/>
          <dgm:resizeHandles val="exact"/>
        </dgm:presLayoutVars>
      </dgm:prSet>
      <dgm:spPr/>
    </dgm:pt>
    <dgm:pt modelId="{7F145610-7D60-455A-802E-7E474A9E4FEF}" type="pres">
      <dgm:prSet presAssocID="{1B81D677-3020-4F42-B187-C1501FFD9B7C}" presName="arrow" presStyleLbl="bgShp" presStyleIdx="0" presStyleCnt="1"/>
      <dgm:spPr/>
    </dgm:pt>
    <dgm:pt modelId="{44FC4534-2B95-4C57-B775-C399224C9692}" type="pres">
      <dgm:prSet presAssocID="{1B81D677-3020-4F42-B187-C1501FFD9B7C}" presName="linearProcess" presStyleCnt="0"/>
      <dgm:spPr/>
    </dgm:pt>
    <dgm:pt modelId="{EBD1C132-FDF8-4D30-9D76-F9214728169B}" type="pres">
      <dgm:prSet presAssocID="{E3E807D6-3D7D-4A05-B506-DEBDE3CE6009}" presName="textNode" presStyleLbl="node1" presStyleIdx="0" presStyleCnt="11">
        <dgm:presLayoutVars>
          <dgm:bulletEnabled val="1"/>
        </dgm:presLayoutVars>
      </dgm:prSet>
      <dgm:spPr/>
      <dgm:t>
        <a:bodyPr/>
        <a:lstStyle/>
        <a:p>
          <a:endParaRPr lang="zh-TW" altLang="en-US"/>
        </a:p>
      </dgm:t>
    </dgm:pt>
    <dgm:pt modelId="{9B4936BD-6CB8-4E3C-ADF8-F1DF77988B1C}" type="pres">
      <dgm:prSet presAssocID="{22F3B5B2-265F-441C-9C0F-D1C9E26BE526}" presName="sibTrans" presStyleCnt="0"/>
      <dgm:spPr/>
    </dgm:pt>
    <dgm:pt modelId="{FB146E87-C4B9-41E2-9655-63C1446939E8}" type="pres">
      <dgm:prSet presAssocID="{A633A728-69E7-4BD3-8720-DF0C6E33CF3F}" presName="textNode" presStyleLbl="node1" presStyleIdx="1" presStyleCnt="11">
        <dgm:presLayoutVars>
          <dgm:bulletEnabled val="1"/>
        </dgm:presLayoutVars>
      </dgm:prSet>
      <dgm:spPr/>
      <dgm:t>
        <a:bodyPr/>
        <a:lstStyle/>
        <a:p>
          <a:endParaRPr lang="zh-TW" altLang="en-US"/>
        </a:p>
      </dgm:t>
    </dgm:pt>
    <dgm:pt modelId="{221E7C59-00ED-41AC-B17F-EF5F72136B27}" type="pres">
      <dgm:prSet presAssocID="{9793A99F-970C-4B24-909F-A45FC1CD8284}" presName="sibTrans" presStyleCnt="0"/>
      <dgm:spPr/>
    </dgm:pt>
    <dgm:pt modelId="{06C9449B-B48F-4137-B193-6A003F00D594}" type="pres">
      <dgm:prSet presAssocID="{52C88485-E809-419F-BB7D-23EBCBCDF13B}" presName="textNode" presStyleLbl="node1" presStyleIdx="2" presStyleCnt="11">
        <dgm:presLayoutVars>
          <dgm:bulletEnabled val="1"/>
        </dgm:presLayoutVars>
      </dgm:prSet>
      <dgm:spPr/>
      <dgm:t>
        <a:bodyPr/>
        <a:lstStyle/>
        <a:p>
          <a:endParaRPr lang="zh-TW" altLang="en-US"/>
        </a:p>
      </dgm:t>
    </dgm:pt>
    <dgm:pt modelId="{B486EE2D-6473-4122-8DDD-F3AE9FD0021E}" type="pres">
      <dgm:prSet presAssocID="{932C710E-FC6F-48D5-8A0A-F404F5B0E23A}" presName="sibTrans" presStyleCnt="0"/>
      <dgm:spPr/>
    </dgm:pt>
    <dgm:pt modelId="{8DEF3149-129B-4D97-9E3C-B37584913EBA}" type="pres">
      <dgm:prSet presAssocID="{A916F06E-5972-485D-AF80-1E7B21E27EA2}" presName="textNode" presStyleLbl="node1" presStyleIdx="3" presStyleCnt="11">
        <dgm:presLayoutVars>
          <dgm:bulletEnabled val="1"/>
        </dgm:presLayoutVars>
      </dgm:prSet>
      <dgm:spPr/>
      <dgm:t>
        <a:bodyPr/>
        <a:lstStyle/>
        <a:p>
          <a:endParaRPr lang="zh-TW" altLang="en-US"/>
        </a:p>
      </dgm:t>
    </dgm:pt>
    <dgm:pt modelId="{727CBAF0-139E-4BE8-8459-CBF21537B0E9}" type="pres">
      <dgm:prSet presAssocID="{60C45B2E-B890-46D7-930E-56F924946C36}" presName="sibTrans" presStyleCnt="0"/>
      <dgm:spPr/>
    </dgm:pt>
    <dgm:pt modelId="{843F8A1C-BDC4-4A30-904C-A1B6761847B0}" type="pres">
      <dgm:prSet presAssocID="{BA67B4F0-FC0D-4D0D-B364-1DE9758DA40E}" presName="textNode" presStyleLbl="node1" presStyleIdx="4" presStyleCnt="11">
        <dgm:presLayoutVars>
          <dgm:bulletEnabled val="1"/>
        </dgm:presLayoutVars>
      </dgm:prSet>
      <dgm:spPr/>
      <dgm:t>
        <a:bodyPr/>
        <a:lstStyle/>
        <a:p>
          <a:endParaRPr lang="zh-TW" altLang="en-US"/>
        </a:p>
      </dgm:t>
    </dgm:pt>
    <dgm:pt modelId="{C302FD70-7FEA-4201-AAF1-E4318A908B12}" type="pres">
      <dgm:prSet presAssocID="{51F3D010-98EB-47B2-9C2E-A098B67B3BED}" presName="sibTrans" presStyleCnt="0"/>
      <dgm:spPr/>
    </dgm:pt>
    <dgm:pt modelId="{AA1085E1-0C88-4179-A0EF-29910C9993B9}" type="pres">
      <dgm:prSet presAssocID="{A9BBDD1B-7E77-4CC4-9AC2-AF2E9A4E89B2}" presName="textNode" presStyleLbl="node1" presStyleIdx="5" presStyleCnt="11">
        <dgm:presLayoutVars>
          <dgm:bulletEnabled val="1"/>
        </dgm:presLayoutVars>
      </dgm:prSet>
      <dgm:spPr/>
      <dgm:t>
        <a:bodyPr/>
        <a:lstStyle/>
        <a:p>
          <a:endParaRPr lang="zh-TW" altLang="en-US"/>
        </a:p>
      </dgm:t>
    </dgm:pt>
    <dgm:pt modelId="{894A5234-8A34-4939-8B61-071E767D1ADD}" type="pres">
      <dgm:prSet presAssocID="{71E07B53-42F3-488D-ACF5-D8DA6EC878CE}" presName="sibTrans" presStyleCnt="0"/>
      <dgm:spPr/>
    </dgm:pt>
    <dgm:pt modelId="{F5B25684-6FA7-4DBC-9CAC-8C96ABB987BB}" type="pres">
      <dgm:prSet presAssocID="{0E9DC1A5-634D-45C2-82A2-A7514E98E92D}" presName="textNode" presStyleLbl="node1" presStyleIdx="6" presStyleCnt="11">
        <dgm:presLayoutVars>
          <dgm:bulletEnabled val="1"/>
        </dgm:presLayoutVars>
      </dgm:prSet>
      <dgm:spPr/>
      <dgm:t>
        <a:bodyPr/>
        <a:lstStyle/>
        <a:p>
          <a:endParaRPr lang="zh-TW" altLang="en-US"/>
        </a:p>
      </dgm:t>
    </dgm:pt>
    <dgm:pt modelId="{9E75F197-F96B-4461-A105-8F6B01BC7E16}" type="pres">
      <dgm:prSet presAssocID="{66501769-D34E-41C3-B881-AEB8875E93D3}" presName="sibTrans" presStyleCnt="0"/>
      <dgm:spPr/>
    </dgm:pt>
    <dgm:pt modelId="{C09326C0-E187-440B-AFAB-5BC4863E70E5}" type="pres">
      <dgm:prSet presAssocID="{244D3602-4DE1-403C-AD6A-212EC89A8E85}" presName="textNode" presStyleLbl="node1" presStyleIdx="7" presStyleCnt="11">
        <dgm:presLayoutVars>
          <dgm:bulletEnabled val="1"/>
        </dgm:presLayoutVars>
      </dgm:prSet>
      <dgm:spPr/>
      <dgm:t>
        <a:bodyPr/>
        <a:lstStyle/>
        <a:p>
          <a:endParaRPr lang="zh-TW" altLang="en-US"/>
        </a:p>
      </dgm:t>
    </dgm:pt>
    <dgm:pt modelId="{18D98B72-5CFC-4186-8DF2-82E1E88655B0}" type="pres">
      <dgm:prSet presAssocID="{CAE50D33-001B-49DA-8069-0E4E99158502}" presName="sibTrans" presStyleCnt="0"/>
      <dgm:spPr/>
    </dgm:pt>
    <dgm:pt modelId="{05C5557D-DC25-469D-83AA-99600DBEF850}" type="pres">
      <dgm:prSet presAssocID="{AB0D6A8F-072D-49A5-BD88-0DD74537C417}" presName="textNode" presStyleLbl="node1" presStyleIdx="8" presStyleCnt="11">
        <dgm:presLayoutVars>
          <dgm:bulletEnabled val="1"/>
        </dgm:presLayoutVars>
      </dgm:prSet>
      <dgm:spPr/>
      <dgm:t>
        <a:bodyPr/>
        <a:lstStyle/>
        <a:p>
          <a:endParaRPr lang="zh-TW" altLang="en-US"/>
        </a:p>
      </dgm:t>
    </dgm:pt>
    <dgm:pt modelId="{B2D7FA5E-5211-4E5B-9ACB-36D58712435A}" type="pres">
      <dgm:prSet presAssocID="{A5A0D5CA-AB6D-4B57-8696-8EF426F25D1E}" presName="sibTrans" presStyleCnt="0"/>
      <dgm:spPr/>
    </dgm:pt>
    <dgm:pt modelId="{BDE5D5C5-F4B7-4126-9F01-68625459F9FE}" type="pres">
      <dgm:prSet presAssocID="{BF45DDBF-E2A8-45A7-88CD-7D3CE95D0D0C}" presName="textNode" presStyleLbl="node1" presStyleIdx="9" presStyleCnt="11">
        <dgm:presLayoutVars>
          <dgm:bulletEnabled val="1"/>
        </dgm:presLayoutVars>
      </dgm:prSet>
      <dgm:spPr/>
      <dgm:t>
        <a:bodyPr/>
        <a:lstStyle/>
        <a:p>
          <a:endParaRPr lang="zh-TW" altLang="en-US"/>
        </a:p>
      </dgm:t>
    </dgm:pt>
    <dgm:pt modelId="{EB140A13-D908-41DF-AB86-A84D33378369}" type="pres">
      <dgm:prSet presAssocID="{BD52823F-C789-40E0-B06D-99C4D9BFD081}" presName="sibTrans" presStyleCnt="0"/>
      <dgm:spPr/>
    </dgm:pt>
    <dgm:pt modelId="{D784409A-97D5-4AD0-89E3-B7571150267C}" type="pres">
      <dgm:prSet presAssocID="{B70B41A3-32A4-4C09-9FBB-FCEFA750956F}" presName="textNode" presStyleLbl="node1" presStyleIdx="10" presStyleCnt="11">
        <dgm:presLayoutVars>
          <dgm:bulletEnabled val="1"/>
        </dgm:presLayoutVars>
      </dgm:prSet>
      <dgm:spPr/>
      <dgm:t>
        <a:bodyPr/>
        <a:lstStyle/>
        <a:p>
          <a:endParaRPr lang="zh-TW" altLang="en-US"/>
        </a:p>
      </dgm:t>
    </dgm:pt>
  </dgm:ptLst>
  <dgm:cxnLst>
    <dgm:cxn modelId="{A274D9A8-1FA8-4A8D-907D-FAE3E2638CDC}" srcId="{1B81D677-3020-4F42-B187-C1501FFD9B7C}" destId="{A9BBDD1B-7E77-4CC4-9AC2-AF2E9A4E89B2}" srcOrd="5" destOrd="0" parTransId="{2A6B498D-61E9-40CA-ABF8-2779C514B8FB}" sibTransId="{71E07B53-42F3-488D-ACF5-D8DA6EC878CE}"/>
    <dgm:cxn modelId="{57ED8638-D513-4F8B-9E9B-43FBA6A93045}" srcId="{1B81D677-3020-4F42-B187-C1501FFD9B7C}" destId="{0E9DC1A5-634D-45C2-82A2-A7514E98E92D}" srcOrd="6" destOrd="0" parTransId="{6717F034-708C-433D-9505-68FE564D93A7}" sibTransId="{66501769-D34E-41C3-B881-AEB8875E93D3}"/>
    <dgm:cxn modelId="{C2B2FB49-329E-4FF4-A813-1BBC6ABBC937}" srcId="{1B81D677-3020-4F42-B187-C1501FFD9B7C}" destId="{BF45DDBF-E2A8-45A7-88CD-7D3CE95D0D0C}" srcOrd="9" destOrd="0" parTransId="{471F3FC8-A062-4E48-BD90-3666EDEEFFE4}" sibTransId="{BD52823F-C789-40E0-B06D-99C4D9BFD081}"/>
    <dgm:cxn modelId="{806C5E51-9B7F-43E4-8FCD-98BE8982D49F}" type="presOf" srcId="{BF45DDBF-E2A8-45A7-88CD-7D3CE95D0D0C}" destId="{BDE5D5C5-F4B7-4126-9F01-68625459F9FE}" srcOrd="0" destOrd="0" presId="urn:microsoft.com/office/officeart/2005/8/layout/hProcess9"/>
    <dgm:cxn modelId="{8BFCAA4C-7029-4CB2-97EE-A1BD13AB4695}" type="presOf" srcId="{A9BBDD1B-7E77-4CC4-9AC2-AF2E9A4E89B2}" destId="{AA1085E1-0C88-4179-A0EF-29910C9993B9}" srcOrd="0" destOrd="0" presId="urn:microsoft.com/office/officeart/2005/8/layout/hProcess9"/>
    <dgm:cxn modelId="{DF80A38A-DE7E-4A43-AE65-C8F5DBFABDE9}" type="presOf" srcId="{B70B41A3-32A4-4C09-9FBB-FCEFA750956F}" destId="{D784409A-97D5-4AD0-89E3-B7571150267C}" srcOrd="0" destOrd="0" presId="urn:microsoft.com/office/officeart/2005/8/layout/hProcess9"/>
    <dgm:cxn modelId="{79903D68-6A77-432B-9C20-49B1C780D206}" type="presOf" srcId="{A916F06E-5972-485D-AF80-1E7B21E27EA2}" destId="{8DEF3149-129B-4D97-9E3C-B37584913EBA}" srcOrd="0" destOrd="0" presId="urn:microsoft.com/office/officeart/2005/8/layout/hProcess9"/>
    <dgm:cxn modelId="{35203F70-C2F2-45FB-A9BB-3898757613CC}" type="presOf" srcId="{1B81D677-3020-4F42-B187-C1501FFD9B7C}" destId="{45A76C59-F6F6-488D-8BC5-1C85E25153F1}" srcOrd="0" destOrd="0" presId="urn:microsoft.com/office/officeart/2005/8/layout/hProcess9"/>
    <dgm:cxn modelId="{54883EF9-AD30-4E5A-94B5-380B0F1DA3FC}" srcId="{1B81D677-3020-4F42-B187-C1501FFD9B7C}" destId="{E3E807D6-3D7D-4A05-B506-DEBDE3CE6009}" srcOrd="0" destOrd="0" parTransId="{2D756FE7-7B82-44C2-91BA-62971EBB5C06}" sibTransId="{22F3B5B2-265F-441C-9C0F-D1C9E26BE526}"/>
    <dgm:cxn modelId="{F53FF177-61E6-44EC-9082-0A798628C1CF}" srcId="{1B81D677-3020-4F42-B187-C1501FFD9B7C}" destId="{244D3602-4DE1-403C-AD6A-212EC89A8E85}" srcOrd="7" destOrd="0" parTransId="{7C70D5DE-36EB-41F3-BF0C-CEB0FE120F68}" sibTransId="{CAE50D33-001B-49DA-8069-0E4E99158502}"/>
    <dgm:cxn modelId="{3AF05684-19AE-4B5D-9209-964BABE4BD4C}" srcId="{1B81D677-3020-4F42-B187-C1501FFD9B7C}" destId="{AB0D6A8F-072D-49A5-BD88-0DD74537C417}" srcOrd="8" destOrd="0" parTransId="{1BD05A50-0494-4D49-89AD-5F9BE88DD2A3}" sibTransId="{A5A0D5CA-AB6D-4B57-8696-8EF426F25D1E}"/>
    <dgm:cxn modelId="{EA8ED01C-B5DE-4F1C-9B1E-92A46028A621}" type="presOf" srcId="{0E9DC1A5-634D-45C2-82A2-A7514E98E92D}" destId="{F5B25684-6FA7-4DBC-9CAC-8C96ABB987BB}" srcOrd="0" destOrd="0" presId="urn:microsoft.com/office/officeart/2005/8/layout/hProcess9"/>
    <dgm:cxn modelId="{116EB9D5-8816-4AD6-A291-39FC37902C60}" srcId="{1B81D677-3020-4F42-B187-C1501FFD9B7C}" destId="{A633A728-69E7-4BD3-8720-DF0C6E33CF3F}" srcOrd="1" destOrd="0" parTransId="{678D760C-F3C6-4BD5-92EB-83C9F8183232}" sibTransId="{9793A99F-970C-4B24-909F-A45FC1CD8284}"/>
    <dgm:cxn modelId="{7B0CEB16-4B19-4170-997D-9F9CC9ED9F9E}" srcId="{1B81D677-3020-4F42-B187-C1501FFD9B7C}" destId="{BA67B4F0-FC0D-4D0D-B364-1DE9758DA40E}" srcOrd="4" destOrd="0" parTransId="{D7783DF2-7705-4435-8987-DD20F57FCAD7}" sibTransId="{51F3D010-98EB-47B2-9C2E-A098B67B3BED}"/>
    <dgm:cxn modelId="{AD2D5808-9A36-4749-BE6F-BC5F5BE50AFD}" srcId="{1B81D677-3020-4F42-B187-C1501FFD9B7C}" destId="{52C88485-E809-419F-BB7D-23EBCBCDF13B}" srcOrd="2" destOrd="0" parTransId="{F8C0B144-0F33-4076-A361-F027061E1E7E}" sibTransId="{932C710E-FC6F-48D5-8A0A-F404F5B0E23A}"/>
    <dgm:cxn modelId="{76B2B289-4950-47D6-A887-787065EE27A7}" type="presOf" srcId="{E3E807D6-3D7D-4A05-B506-DEBDE3CE6009}" destId="{EBD1C132-FDF8-4D30-9D76-F9214728169B}" srcOrd="0" destOrd="0" presId="urn:microsoft.com/office/officeart/2005/8/layout/hProcess9"/>
    <dgm:cxn modelId="{750E30B4-8A94-4880-BDB2-1B2C64650D48}" type="presOf" srcId="{A633A728-69E7-4BD3-8720-DF0C6E33CF3F}" destId="{FB146E87-C4B9-41E2-9655-63C1446939E8}" srcOrd="0" destOrd="0" presId="urn:microsoft.com/office/officeart/2005/8/layout/hProcess9"/>
    <dgm:cxn modelId="{8218B0D6-FE02-46A7-A2AE-FC9274EDAB09}" srcId="{1B81D677-3020-4F42-B187-C1501FFD9B7C}" destId="{A916F06E-5972-485D-AF80-1E7B21E27EA2}" srcOrd="3" destOrd="0" parTransId="{8D61231D-07F5-486B-B716-59E190A1D03C}" sibTransId="{60C45B2E-B890-46D7-930E-56F924946C36}"/>
    <dgm:cxn modelId="{C68C01FE-E215-4824-ABFB-6300C13C9E94}" type="presOf" srcId="{BA67B4F0-FC0D-4D0D-B364-1DE9758DA40E}" destId="{843F8A1C-BDC4-4A30-904C-A1B6761847B0}" srcOrd="0" destOrd="0" presId="urn:microsoft.com/office/officeart/2005/8/layout/hProcess9"/>
    <dgm:cxn modelId="{E68D0857-C007-45BA-8E5B-3E8A929A0391}" srcId="{1B81D677-3020-4F42-B187-C1501FFD9B7C}" destId="{B70B41A3-32A4-4C09-9FBB-FCEFA750956F}" srcOrd="10" destOrd="0" parTransId="{9331762A-AEBF-43A4-8E4D-469E15317E38}" sibTransId="{DD9F4D1D-9BA3-484C-B13F-B4A09A2ACFC2}"/>
    <dgm:cxn modelId="{5448F46B-A3F5-4ADC-B654-81A2505127D9}" type="presOf" srcId="{52C88485-E809-419F-BB7D-23EBCBCDF13B}" destId="{06C9449B-B48F-4137-B193-6A003F00D594}" srcOrd="0" destOrd="0" presId="urn:microsoft.com/office/officeart/2005/8/layout/hProcess9"/>
    <dgm:cxn modelId="{40050948-FADC-4F08-8D3C-27D6040F19E1}" type="presOf" srcId="{244D3602-4DE1-403C-AD6A-212EC89A8E85}" destId="{C09326C0-E187-440B-AFAB-5BC4863E70E5}" srcOrd="0" destOrd="0" presId="urn:microsoft.com/office/officeart/2005/8/layout/hProcess9"/>
    <dgm:cxn modelId="{ABA70A54-8917-4CF9-AC85-3ABC8D469F88}" type="presOf" srcId="{AB0D6A8F-072D-49A5-BD88-0DD74537C417}" destId="{05C5557D-DC25-469D-83AA-99600DBEF850}" srcOrd="0" destOrd="0" presId="urn:microsoft.com/office/officeart/2005/8/layout/hProcess9"/>
    <dgm:cxn modelId="{39CB4AF2-5A3E-4897-B453-C91FA962C15B}" type="presParOf" srcId="{45A76C59-F6F6-488D-8BC5-1C85E25153F1}" destId="{7F145610-7D60-455A-802E-7E474A9E4FEF}" srcOrd="0" destOrd="0" presId="urn:microsoft.com/office/officeart/2005/8/layout/hProcess9"/>
    <dgm:cxn modelId="{B40D88D3-8F06-440E-8E4D-782C43E9610F}" type="presParOf" srcId="{45A76C59-F6F6-488D-8BC5-1C85E25153F1}" destId="{44FC4534-2B95-4C57-B775-C399224C9692}" srcOrd="1" destOrd="0" presId="urn:microsoft.com/office/officeart/2005/8/layout/hProcess9"/>
    <dgm:cxn modelId="{B3F32AB3-9AA6-4FCB-83EA-21D57AE43089}" type="presParOf" srcId="{44FC4534-2B95-4C57-B775-C399224C9692}" destId="{EBD1C132-FDF8-4D30-9D76-F9214728169B}" srcOrd="0" destOrd="0" presId="urn:microsoft.com/office/officeart/2005/8/layout/hProcess9"/>
    <dgm:cxn modelId="{E773EAE4-78CA-489E-8665-8AEE73A7354A}" type="presParOf" srcId="{44FC4534-2B95-4C57-B775-C399224C9692}" destId="{9B4936BD-6CB8-4E3C-ADF8-F1DF77988B1C}" srcOrd="1" destOrd="0" presId="urn:microsoft.com/office/officeart/2005/8/layout/hProcess9"/>
    <dgm:cxn modelId="{885F9824-C123-4FCD-B8E9-97D200B444C9}" type="presParOf" srcId="{44FC4534-2B95-4C57-B775-C399224C9692}" destId="{FB146E87-C4B9-41E2-9655-63C1446939E8}" srcOrd="2" destOrd="0" presId="urn:microsoft.com/office/officeart/2005/8/layout/hProcess9"/>
    <dgm:cxn modelId="{169722B0-07A5-4EB0-9494-FB09F9FD7320}" type="presParOf" srcId="{44FC4534-2B95-4C57-B775-C399224C9692}" destId="{221E7C59-00ED-41AC-B17F-EF5F72136B27}" srcOrd="3" destOrd="0" presId="urn:microsoft.com/office/officeart/2005/8/layout/hProcess9"/>
    <dgm:cxn modelId="{A358E9E1-580C-4AAE-906C-C217BADA56A4}" type="presParOf" srcId="{44FC4534-2B95-4C57-B775-C399224C9692}" destId="{06C9449B-B48F-4137-B193-6A003F00D594}" srcOrd="4" destOrd="0" presId="urn:microsoft.com/office/officeart/2005/8/layout/hProcess9"/>
    <dgm:cxn modelId="{E3F25229-5E98-479E-8861-96DEA6764DAB}" type="presParOf" srcId="{44FC4534-2B95-4C57-B775-C399224C9692}" destId="{B486EE2D-6473-4122-8DDD-F3AE9FD0021E}" srcOrd="5" destOrd="0" presId="urn:microsoft.com/office/officeart/2005/8/layout/hProcess9"/>
    <dgm:cxn modelId="{5EF92B67-1799-4948-92AA-EA0B3A3DE71A}" type="presParOf" srcId="{44FC4534-2B95-4C57-B775-C399224C9692}" destId="{8DEF3149-129B-4D97-9E3C-B37584913EBA}" srcOrd="6" destOrd="0" presId="urn:microsoft.com/office/officeart/2005/8/layout/hProcess9"/>
    <dgm:cxn modelId="{E7BC429A-7118-4239-83FB-BB08303A232F}" type="presParOf" srcId="{44FC4534-2B95-4C57-B775-C399224C9692}" destId="{727CBAF0-139E-4BE8-8459-CBF21537B0E9}" srcOrd="7" destOrd="0" presId="urn:microsoft.com/office/officeart/2005/8/layout/hProcess9"/>
    <dgm:cxn modelId="{F696DCAA-38AC-46A5-ACCB-51D9D518BFC2}" type="presParOf" srcId="{44FC4534-2B95-4C57-B775-C399224C9692}" destId="{843F8A1C-BDC4-4A30-904C-A1B6761847B0}" srcOrd="8" destOrd="0" presId="urn:microsoft.com/office/officeart/2005/8/layout/hProcess9"/>
    <dgm:cxn modelId="{D4EA01BB-1343-4A46-B933-55662A4EE0F4}" type="presParOf" srcId="{44FC4534-2B95-4C57-B775-C399224C9692}" destId="{C302FD70-7FEA-4201-AAF1-E4318A908B12}" srcOrd="9" destOrd="0" presId="urn:microsoft.com/office/officeart/2005/8/layout/hProcess9"/>
    <dgm:cxn modelId="{53D848C6-48AA-42BB-BB2D-BF08B9ADD938}" type="presParOf" srcId="{44FC4534-2B95-4C57-B775-C399224C9692}" destId="{AA1085E1-0C88-4179-A0EF-29910C9993B9}" srcOrd="10" destOrd="0" presId="urn:microsoft.com/office/officeart/2005/8/layout/hProcess9"/>
    <dgm:cxn modelId="{06A4DB87-3261-4786-B143-9EB3820A6C85}" type="presParOf" srcId="{44FC4534-2B95-4C57-B775-C399224C9692}" destId="{894A5234-8A34-4939-8B61-071E767D1ADD}" srcOrd="11" destOrd="0" presId="urn:microsoft.com/office/officeart/2005/8/layout/hProcess9"/>
    <dgm:cxn modelId="{C0B69BDB-E6C3-46CA-8D79-090EB79FE113}" type="presParOf" srcId="{44FC4534-2B95-4C57-B775-C399224C9692}" destId="{F5B25684-6FA7-4DBC-9CAC-8C96ABB987BB}" srcOrd="12" destOrd="0" presId="urn:microsoft.com/office/officeart/2005/8/layout/hProcess9"/>
    <dgm:cxn modelId="{5834C546-9892-41DD-8443-517D891B4725}" type="presParOf" srcId="{44FC4534-2B95-4C57-B775-C399224C9692}" destId="{9E75F197-F96B-4461-A105-8F6B01BC7E16}" srcOrd="13" destOrd="0" presId="urn:microsoft.com/office/officeart/2005/8/layout/hProcess9"/>
    <dgm:cxn modelId="{C3B774E3-2C1B-4B11-8333-38C8268A088B}" type="presParOf" srcId="{44FC4534-2B95-4C57-B775-C399224C9692}" destId="{C09326C0-E187-440B-AFAB-5BC4863E70E5}" srcOrd="14" destOrd="0" presId="urn:microsoft.com/office/officeart/2005/8/layout/hProcess9"/>
    <dgm:cxn modelId="{F6C2F5AD-2CE6-43F6-AD9C-F7BA33861125}" type="presParOf" srcId="{44FC4534-2B95-4C57-B775-C399224C9692}" destId="{18D98B72-5CFC-4186-8DF2-82E1E88655B0}" srcOrd="15" destOrd="0" presId="urn:microsoft.com/office/officeart/2005/8/layout/hProcess9"/>
    <dgm:cxn modelId="{310AA046-7ACA-44B9-8A0A-3EFF41F1F1B4}" type="presParOf" srcId="{44FC4534-2B95-4C57-B775-C399224C9692}" destId="{05C5557D-DC25-469D-83AA-99600DBEF850}" srcOrd="16" destOrd="0" presId="urn:microsoft.com/office/officeart/2005/8/layout/hProcess9"/>
    <dgm:cxn modelId="{C0B8B316-EB67-471B-A885-D15BB9BE8992}" type="presParOf" srcId="{44FC4534-2B95-4C57-B775-C399224C9692}" destId="{B2D7FA5E-5211-4E5B-9ACB-36D58712435A}" srcOrd="17" destOrd="0" presId="urn:microsoft.com/office/officeart/2005/8/layout/hProcess9"/>
    <dgm:cxn modelId="{C523E3E1-D478-45FB-968F-B75D0D470FCD}" type="presParOf" srcId="{44FC4534-2B95-4C57-B775-C399224C9692}" destId="{BDE5D5C5-F4B7-4126-9F01-68625459F9FE}" srcOrd="18" destOrd="0" presId="urn:microsoft.com/office/officeart/2005/8/layout/hProcess9"/>
    <dgm:cxn modelId="{1425ED28-EB74-43BF-93DA-8B7582471102}" type="presParOf" srcId="{44FC4534-2B95-4C57-B775-C399224C9692}" destId="{EB140A13-D908-41DF-AB86-A84D33378369}" srcOrd="19" destOrd="0" presId="urn:microsoft.com/office/officeart/2005/8/layout/hProcess9"/>
    <dgm:cxn modelId="{7AAF148A-6852-470E-83F2-7B8001C80AA4}" type="presParOf" srcId="{44FC4534-2B95-4C57-B775-C399224C9692}" destId="{D784409A-97D5-4AD0-89E3-B7571150267C}"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977A50-FB40-46DB-9FF1-8FBC6D30D14B}" type="doc">
      <dgm:prSet loTypeId="urn:microsoft.com/office/officeart/2005/8/layout/chevron1" loCatId="process" qsTypeId="urn:microsoft.com/office/officeart/2005/8/quickstyle/3d3" qsCatId="3D" csTypeId="urn:microsoft.com/office/officeart/2005/8/colors/colorful1" csCatId="colorful" phldr="1"/>
      <dgm:spPr/>
    </dgm:pt>
    <dgm:pt modelId="{5D4A0A80-0619-4FDE-9D3C-DBAE9DF3EF8C}">
      <dgm:prSet phldrT="[文字]"/>
      <dgm:spPr/>
      <dgm:t>
        <a:bodyPr/>
        <a:lstStyle/>
        <a:p>
          <a:r>
            <a:rPr lang="zh-TW" altLang="en-US" b="1" dirty="0" smtClean="0">
              <a:latin typeface="+mj-ea"/>
              <a:ea typeface="+mj-ea"/>
            </a:rPr>
            <a:t>公開招標</a:t>
          </a:r>
          <a:endParaRPr lang="zh-TW" altLang="en-US" b="1" dirty="0">
            <a:latin typeface="+mj-ea"/>
            <a:ea typeface="+mj-ea"/>
          </a:endParaRPr>
        </a:p>
      </dgm:t>
    </dgm:pt>
    <dgm:pt modelId="{2AA4274C-ED56-465E-BEBF-151824330406}" type="parTrans" cxnId="{70673978-11D3-49CE-9A8B-F18BAA1325E0}">
      <dgm:prSet/>
      <dgm:spPr/>
      <dgm:t>
        <a:bodyPr/>
        <a:lstStyle/>
        <a:p>
          <a:endParaRPr lang="zh-TW" altLang="en-US" b="1">
            <a:latin typeface="+mj-ea"/>
            <a:ea typeface="+mj-ea"/>
          </a:endParaRPr>
        </a:p>
      </dgm:t>
    </dgm:pt>
    <dgm:pt modelId="{91931D44-C10A-4763-A8D0-A204CCDC9AA5}" type="sibTrans" cxnId="{70673978-11D3-49CE-9A8B-F18BAA1325E0}">
      <dgm:prSet/>
      <dgm:spPr/>
      <dgm:t>
        <a:bodyPr/>
        <a:lstStyle/>
        <a:p>
          <a:endParaRPr lang="zh-TW" altLang="en-US" b="1">
            <a:latin typeface="+mj-ea"/>
            <a:ea typeface="+mj-ea"/>
          </a:endParaRPr>
        </a:p>
      </dgm:t>
    </dgm:pt>
    <dgm:pt modelId="{09C26F63-5E12-4517-9BD4-855D52B1853A}">
      <dgm:prSet phldrT="[文字]"/>
      <dgm:spPr/>
      <dgm:t>
        <a:bodyPr/>
        <a:lstStyle/>
        <a:p>
          <a:r>
            <a:rPr lang="en-US" altLang="zh-TW" b="1" dirty="0" smtClean="0">
              <a:latin typeface="+mj-ea"/>
              <a:ea typeface="+mj-ea"/>
            </a:rPr>
            <a:t>1.35</a:t>
          </a:r>
          <a:r>
            <a:rPr lang="zh-TW" altLang="en-US" b="1" dirty="0" smtClean="0">
              <a:latin typeface="+mj-ea"/>
              <a:ea typeface="+mj-ea"/>
            </a:rPr>
            <a:t>次</a:t>
          </a:r>
          <a:endParaRPr lang="zh-TW" altLang="en-US" b="1" dirty="0">
            <a:latin typeface="+mj-ea"/>
            <a:ea typeface="+mj-ea"/>
          </a:endParaRPr>
        </a:p>
      </dgm:t>
    </dgm:pt>
    <dgm:pt modelId="{8E44B20E-18DA-44B1-9FAA-25EF6E562281}" type="parTrans" cxnId="{7FA22572-C7F3-4C35-90A6-BB48E5895291}">
      <dgm:prSet/>
      <dgm:spPr/>
      <dgm:t>
        <a:bodyPr/>
        <a:lstStyle/>
        <a:p>
          <a:endParaRPr lang="zh-TW" altLang="en-US" b="1">
            <a:latin typeface="+mj-ea"/>
            <a:ea typeface="+mj-ea"/>
          </a:endParaRPr>
        </a:p>
      </dgm:t>
    </dgm:pt>
    <dgm:pt modelId="{B70533CF-5994-43A0-9563-F1A0C7195F36}" type="sibTrans" cxnId="{7FA22572-C7F3-4C35-90A6-BB48E5895291}">
      <dgm:prSet/>
      <dgm:spPr/>
      <dgm:t>
        <a:bodyPr/>
        <a:lstStyle/>
        <a:p>
          <a:endParaRPr lang="zh-TW" altLang="en-US" b="1">
            <a:latin typeface="+mj-ea"/>
            <a:ea typeface="+mj-ea"/>
          </a:endParaRPr>
        </a:p>
      </dgm:t>
    </dgm:pt>
    <dgm:pt modelId="{FB9F1F8D-CCAF-48A4-AC1F-CBEC3A32027A}">
      <dgm:prSet phldrT="[文字]"/>
      <dgm:spPr/>
      <dgm:t>
        <a:bodyPr/>
        <a:lstStyle/>
        <a:p>
          <a:r>
            <a:rPr lang="zh-TW" altLang="en-US" b="1" dirty="0" smtClean="0">
              <a:latin typeface="+mj-ea"/>
              <a:ea typeface="+mj-ea"/>
            </a:rPr>
            <a:t>決標</a:t>
          </a:r>
          <a:endParaRPr lang="zh-TW" altLang="en-US" b="1" dirty="0">
            <a:latin typeface="+mj-ea"/>
            <a:ea typeface="+mj-ea"/>
          </a:endParaRPr>
        </a:p>
      </dgm:t>
    </dgm:pt>
    <dgm:pt modelId="{45B22844-07EF-4EBA-A0F8-AB7247D13F3F}" type="parTrans" cxnId="{5BFD7A28-6534-4C59-96DF-35DA43C209FB}">
      <dgm:prSet/>
      <dgm:spPr/>
      <dgm:t>
        <a:bodyPr/>
        <a:lstStyle/>
        <a:p>
          <a:endParaRPr lang="zh-TW" altLang="en-US" b="1">
            <a:latin typeface="+mj-ea"/>
            <a:ea typeface="+mj-ea"/>
          </a:endParaRPr>
        </a:p>
      </dgm:t>
    </dgm:pt>
    <dgm:pt modelId="{7B076072-90D9-47F7-BE5E-8CC32D19EE87}" type="sibTrans" cxnId="{5BFD7A28-6534-4C59-96DF-35DA43C209FB}">
      <dgm:prSet/>
      <dgm:spPr/>
      <dgm:t>
        <a:bodyPr/>
        <a:lstStyle/>
        <a:p>
          <a:endParaRPr lang="zh-TW" altLang="en-US" b="1">
            <a:latin typeface="+mj-ea"/>
            <a:ea typeface="+mj-ea"/>
          </a:endParaRPr>
        </a:p>
      </dgm:t>
    </dgm:pt>
    <dgm:pt modelId="{A14ABBC5-2954-42E3-B262-9D10F42E17B4}" type="pres">
      <dgm:prSet presAssocID="{C5977A50-FB40-46DB-9FF1-8FBC6D30D14B}" presName="Name0" presStyleCnt="0">
        <dgm:presLayoutVars>
          <dgm:dir/>
          <dgm:animLvl val="lvl"/>
          <dgm:resizeHandles val="exact"/>
        </dgm:presLayoutVars>
      </dgm:prSet>
      <dgm:spPr/>
    </dgm:pt>
    <dgm:pt modelId="{821E54DD-925F-4281-BA5E-98ACB8A9FCEB}" type="pres">
      <dgm:prSet presAssocID="{5D4A0A80-0619-4FDE-9D3C-DBAE9DF3EF8C}" presName="parTxOnly" presStyleLbl="node1" presStyleIdx="0" presStyleCnt="3">
        <dgm:presLayoutVars>
          <dgm:chMax val="0"/>
          <dgm:chPref val="0"/>
          <dgm:bulletEnabled val="1"/>
        </dgm:presLayoutVars>
      </dgm:prSet>
      <dgm:spPr/>
      <dgm:t>
        <a:bodyPr/>
        <a:lstStyle/>
        <a:p>
          <a:endParaRPr lang="zh-TW" altLang="en-US"/>
        </a:p>
      </dgm:t>
    </dgm:pt>
    <dgm:pt modelId="{7643DBB1-81B4-4760-B581-11B662D88A24}" type="pres">
      <dgm:prSet presAssocID="{91931D44-C10A-4763-A8D0-A204CCDC9AA5}" presName="parTxOnlySpace" presStyleCnt="0"/>
      <dgm:spPr/>
    </dgm:pt>
    <dgm:pt modelId="{5B2BD1B1-9F6D-4046-8123-207840843E91}" type="pres">
      <dgm:prSet presAssocID="{09C26F63-5E12-4517-9BD4-855D52B1853A}" presName="parTxOnly" presStyleLbl="node1" presStyleIdx="1" presStyleCnt="3">
        <dgm:presLayoutVars>
          <dgm:chMax val="0"/>
          <dgm:chPref val="0"/>
          <dgm:bulletEnabled val="1"/>
        </dgm:presLayoutVars>
      </dgm:prSet>
      <dgm:spPr/>
      <dgm:t>
        <a:bodyPr/>
        <a:lstStyle/>
        <a:p>
          <a:endParaRPr lang="zh-TW" altLang="en-US"/>
        </a:p>
      </dgm:t>
    </dgm:pt>
    <dgm:pt modelId="{7DBEBCF7-04CD-474E-834C-CFF01656D747}" type="pres">
      <dgm:prSet presAssocID="{B70533CF-5994-43A0-9563-F1A0C7195F36}" presName="parTxOnlySpace" presStyleCnt="0"/>
      <dgm:spPr/>
    </dgm:pt>
    <dgm:pt modelId="{6540E0FB-CF19-43CC-ACFF-2AAD73EC8B28}" type="pres">
      <dgm:prSet presAssocID="{FB9F1F8D-CCAF-48A4-AC1F-CBEC3A32027A}" presName="parTxOnly" presStyleLbl="node1" presStyleIdx="2" presStyleCnt="3">
        <dgm:presLayoutVars>
          <dgm:chMax val="0"/>
          <dgm:chPref val="0"/>
          <dgm:bulletEnabled val="1"/>
        </dgm:presLayoutVars>
      </dgm:prSet>
      <dgm:spPr/>
      <dgm:t>
        <a:bodyPr/>
        <a:lstStyle/>
        <a:p>
          <a:endParaRPr lang="zh-TW" altLang="en-US"/>
        </a:p>
      </dgm:t>
    </dgm:pt>
  </dgm:ptLst>
  <dgm:cxnLst>
    <dgm:cxn modelId="{4C7AAC31-34AD-4CDA-823F-36EC295042DF}" type="presOf" srcId="{C5977A50-FB40-46DB-9FF1-8FBC6D30D14B}" destId="{A14ABBC5-2954-42E3-B262-9D10F42E17B4}" srcOrd="0" destOrd="0" presId="urn:microsoft.com/office/officeart/2005/8/layout/chevron1"/>
    <dgm:cxn modelId="{70673978-11D3-49CE-9A8B-F18BAA1325E0}" srcId="{C5977A50-FB40-46DB-9FF1-8FBC6D30D14B}" destId="{5D4A0A80-0619-4FDE-9D3C-DBAE9DF3EF8C}" srcOrd="0" destOrd="0" parTransId="{2AA4274C-ED56-465E-BEBF-151824330406}" sibTransId="{91931D44-C10A-4763-A8D0-A204CCDC9AA5}"/>
    <dgm:cxn modelId="{18910590-365D-4602-B76A-B547FA63FD3A}" type="presOf" srcId="{FB9F1F8D-CCAF-48A4-AC1F-CBEC3A32027A}" destId="{6540E0FB-CF19-43CC-ACFF-2AAD73EC8B28}" srcOrd="0" destOrd="0" presId="urn:microsoft.com/office/officeart/2005/8/layout/chevron1"/>
    <dgm:cxn modelId="{D948582E-3C0A-4355-844C-A3F253714AE1}" type="presOf" srcId="{5D4A0A80-0619-4FDE-9D3C-DBAE9DF3EF8C}" destId="{821E54DD-925F-4281-BA5E-98ACB8A9FCEB}" srcOrd="0" destOrd="0" presId="urn:microsoft.com/office/officeart/2005/8/layout/chevron1"/>
    <dgm:cxn modelId="{A3918560-4ECC-4732-8D56-0C2FAB6F49C5}" type="presOf" srcId="{09C26F63-5E12-4517-9BD4-855D52B1853A}" destId="{5B2BD1B1-9F6D-4046-8123-207840843E91}" srcOrd="0" destOrd="0" presId="urn:microsoft.com/office/officeart/2005/8/layout/chevron1"/>
    <dgm:cxn modelId="{5BFD7A28-6534-4C59-96DF-35DA43C209FB}" srcId="{C5977A50-FB40-46DB-9FF1-8FBC6D30D14B}" destId="{FB9F1F8D-CCAF-48A4-AC1F-CBEC3A32027A}" srcOrd="2" destOrd="0" parTransId="{45B22844-07EF-4EBA-A0F8-AB7247D13F3F}" sibTransId="{7B076072-90D9-47F7-BE5E-8CC32D19EE87}"/>
    <dgm:cxn modelId="{7FA22572-C7F3-4C35-90A6-BB48E5895291}" srcId="{C5977A50-FB40-46DB-9FF1-8FBC6D30D14B}" destId="{09C26F63-5E12-4517-9BD4-855D52B1853A}" srcOrd="1" destOrd="0" parTransId="{8E44B20E-18DA-44B1-9FAA-25EF6E562281}" sibTransId="{B70533CF-5994-43A0-9563-F1A0C7195F36}"/>
    <dgm:cxn modelId="{BF7A8F9C-9AA2-4D8E-8636-B74E1F8FF4DE}" type="presParOf" srcId="{A14ABBC5-2954-42E3-B262-9D10F42E17B4}" destId="{821E54DD-925F-4281-BA5E-98ACB8A9FCEB}" srcOrd="0" destOrd="0" presId="urn:microsoft.com/office/officeart/2005/8/layout/chevron1"/>
    <dgm:cxn modelId="{8319BD10-D202-4DC4-81F5-8D68D70B1AE2}" type="presParOf" srcId="{A14ABBC5-2954-42E3-B262-9D10F42E17B4}" destId="{7643DBB1-81B4-4760-B581-11B662D88A24}" srcOrd="1" destOrd="0" presId="urn:microsoft.com/office/officeart/2005/8/layout/chevron1"/>
    <dgm:cxn modelId="{FAC62ED2-11F8-49E6-8C70-406B8AE1A1BA}" type="presParOf" srcId="{A14ABBC5-2954-42E3-B262-9D10F42E17B4}" destId="{5B2BD1B1-9F6D-4046-8123-207840843E91}" srcOrd="2" destOrd="0" presId="urn:microsoft.com/office/officeart/2005/8/layout/chevron1"/>
    <dgm:cxn modelId="{AAE3D784-3907-4CA1-9190-C04515F8D381}" type="presParOf" srcId="{A14ABBC5-2954-42E3-B262-9D10F42E17B4}" destId="{7DBEBCF7-04CD-474E-834C-CFF01656D747}" srcOrd="3" destOrd="0" presId="urn:microsoft.com/office/officeart/2005/8/layout/chevron1"/>
    <dgm:cxn modelId="{18DE83D7-EDEC-497B-925A-C3E3920CF934}" type="presParOf" srcId="{A14ABBC5-2954-42E3-B262-9D10F42E17B4}" destId="{6540E0FB-CF19-43CC-ACFF-2AAD73EC8B2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977A50-FB40-46DB-9FF1-8FBC6D30D14B}" type="doc">
      <dgm:prSet loTypeId="urn:microsoft.com/office/officeart/2005/8/layout/chevron1" loCatId="process" qsTypeId="urn:microsoft.com/office/officeart/2005/8/quickstyle/3d3" qsCatId="3D" csTypeId="urn:microsoft.com/office/officeart/2005/8/colors/colorful1" csCatId="colorful" phldr="1"/>
      <dgm:spPr/>
    </dgm:pt>
    <dgm:pt modelId="{5D4A0A80-0619-4FDE-9D3C-DBAE9DF3EF8C}">
      <dgm:prSet phldrT="[文字]"/>
      <dgm:spPr/>
      <dgm:t>
        <a:bodyPr/>
        <a:lstStyle/>
        <a:p>
          <a:r>
            <a:rPr lang="zh-TW" altLang="en-US" b="1" dirty="0" smtClean="0">
              <a:latin typeface="+mj-ea"/>
              <a:ea typeface="+mj-ea"/>
            </a:rPr>
            <a:t>限制性招標</a:t>
          </a:r>
          <a:endParaRPr lang="zh-TW" altLang="en-US" b="1" dirty="0">
            <a:latin typeface="+mj-ea"/>
            <a:ea typeface="+mj-ea"/>
          </a:endParaRPr>
        </a:p>
      </dgm:t>
    </dgm:pt>
    <dgm:pt modelId="{2AA4274C-ED56-465E-BEBF-151824330406}" type="parTrans" cxnId="{70673978-11D3-49CE-9A8B-F18BAA1325E0}">
      <dgm:prSet/>
      <dgm:spPr/>
      <dgm:t>
        <a:bodyPr/>
        <a:lstStyle/>
        <a:p>
          <a:endParaRPr lang="zh-TW" altLang="en-US" b="1">
            <a:latin typeface="+mj-ea"/>
            <a:ea typeface="+mj-ea"/>
          </a:endParaRPr>
        </a:p>
      </dgm:t>
    </dgm:pt>
    <dgm:pt modelId="{91931D44-C10A-4763-A8D0-A204CCDC9AA5}" type="sibTrans" cxnId="{70673978-11D3-49CE-9A8B-F18BAA1325E0}">
      <dgm:prSet/>
      <dgm:spPr/>
      <dgm:t>
        <a:bodyPr/>
        <a:lstStyle/>
        <a:p>
          <a:endParaRPr lang="zh-TW" altLang="en-US" b="1">
            <a:latin typeface="+mj-ea"/>
            <a:ea typeface="+mj-ea"/>
          </a:endParaRPr>
        </a:p>
      </dgm:t>
    </dgm:pt>
    <dgm:pt modelId="{09C26F63-5E12-4517-9BD4-855D52B1853A}">
      <dgm:prSet phldrT="[文字]"/>
      <dgm:spPr/>
      <dgm:t>
        <a:bodyPr/>
        <a:lstStyle/>
        <a:p>
          <a:r>
            <a:rPr lang="en-US" altLang="zh-TW" b="1" smtClean="0">
              <a:latin typeface="+mj-ea"/>
              <a:ea typeface="+mj-ea"/>
            </a:rPr>
            <a:t>&lt;&lt;1.35</a:t>
          </a:r>
          <a:r>
            <a:rPr lang="zh-TW" altLang="en-US" b="1" dirty="0" smtClean="0">
              <a:latin typeface="+mj-ea"/>
              <a:ea typeface="+mj-ea"/>
            </a:rPr>
            <a:t>次</a:t>
          </a:r>
          <a:endParaRPr lang="zh-TW" altLang="en-US" b="1" dirty="0">
            <a:latin typeface="+mj-ea"/>
            <a:ea typeface="+mj-ea"/>
          </a:endParaRPr>
        </a:p>
      </dgm:t>
    </dgm:pt>
    <dgm:pt modelId="{8E44B20E-18DA-44B1-9FAA-25EF6E562281}" type="parTrans" cxnId="{7FA22572-C7F3-4C35-90A6-BB48E5895291}">
      <dgm:prSet/>
      <dgm:spPr/>
      <dgm:t>
        <a:bodyPr/>
        <a:lstStyle/>
        <a:p>
          <a:endParaRPr lang="zh-TW" altLang="en-US" b="1">
            <a:latin typeface="+mj-ea"/>
            <a:ea typeface="+mj-ea"/>
          </a:endParaRPr>
        </a:p>
      </dgm:t>
    </dgm:pt>
    <dgm:pt modelId="{B70533CF-5994-43A0-9563-F1A0C7195F36}" type="sibTrans" cxnId="{7FA22572-C7F3-4C35-90A6-BB48E5895291}">
      <dgm:prSet/>
      <dgm:spPr/>
      <dgm:t>
        <a:bodyPr/>
        <a:lstStyle/>
        <a:p>
          <a:endParaRPr lang="zh-TW" altLang="en-US" b="1">
            <a:latin typeface="+mj-ea"/>
            <a:ea typeface="+mj-ea"/>
          </a:endParaRPr>
        </a:p>
      </dgm:t>
    </dgm:pt>
    <dgm:pt modelId="{FB9F1F8D-CCAF-48A4-AC1F-CBEC3A32027A}">
      <dgm:prSet phldrT="[文字]"/>
      <dgm:spPr/>
      <dgm:t>
        <a:bodyPr/>
        <a:lstStyle/>
        <a:p>
          <a:r>
            <a:rPr lang="zh-TW" altLang="en-US" b="1" dirty="0" smtClean="0">
              <a:latin typeface="+mj-ea"/>
              <a:ea typeface="+mj-ea"/>
            </a:rPr>
            <a:t>決標</a:t>
          </a:r>
          <a:endParaRPr lang="zh-TW" altLang="en-US" b="1" dirty="0">
            <a:latin typeface="+mj-ea"/>
            <a:ea typeface="+mj-ea"/>
          </a:endParaRPr>
        </a:p>
      </dgm:t>
    </dgm:pt>
    <dgm:pt modelId="{45B22844-07EF-4EBA-A0F8-AB7247D13F3F}" type="parTrans" cxnId="{5BFD7A28-6534-4C59-96DF-35DA43C209FB}">
      <dgm:prSet/>
      <dgm:spPr/>
      <dgm:t>
        <a:bodyPr/>
        <a:lstStyle/>
        <a:p>
          <a:endParaRPr lang="zh-TW" altLang="en-US" b="1">
            <a:latin typeface="+mj-ea"/>
            <a:ea typeface="+mj-ea"/>
          </a:endParaRPr>
        </a:p>
      </dgm:t>
    </dgm:pt>
    <dgm:pt modelId="{7B076072-90D9-47F7-BE5E-8CC32D19EE87}" type="sibTrans" cxnId="{5BFD7A28-6534-4C59-96DF-35DA43C209FB}">
      <dgm:prSet/>
      <dgm:spPr/>
      <dgm:t>
        <a:bodyPr/>
        <a:lstStyle/>
        <a:p>
          <a:endParaRPr lang="zh-TW" altLang="en-US" b="1">
            <a:latin typeface="+mj-ea"/>
            <a:ea typeface="+mj-ea"/>
          </a:endParaRPr>
        </a:p>
      </dgm:t>
    </dgm:pt>
    <dgm:pt modelId="{A14ABBC5-2954-42E3-B262-9D10F42E17B4}" type="pres">
      <dgm:prSet presAssocID="{C5977A50-FB40-46DB-9FF1-8FBC6D30D14B}" presName="Name0" presStyleCnt="0">
        <dgm:presLayoutVars>
          <dgm:dir/>
          <dgm:animLvl val="lvl"/>
          <dgm:resizeHandles val="exact"/>
        </dgm:presLayoutVars>
      </dgm:prSet>
      <dgm:spPr/>
    </dgm:pt>
    <dgm:pt modelId="{821E54DD-925F-4281-BA5E-98ACB8A9FCEB}" type="pres">
      <dgm:prSet presAssocID="{5D4A0A80-0619-4FDE-9D3C-DBAE9DF3EF8C}" presName="parTxOnly" presStyleLbl="node1" presStyleIdx="0" presStyleCnt="3">
        <dgm:presLayoutVars>
          <dgm:chMax val="0"/>
          <dgm:chPref val="0"/>
          <dgm:bulletEnabled val="1"/>
        </dgm:presLayoutVars>
      </dgm:prSet>
      <dgm:spPr/>
      <dgm:t>
        <a:bodyPr/>
        <a:lstStyle/>
        <a:p>
          <a:endParaRPr lang="zh-TW" altLang="en-US"/>
        </a:p>
      </dgm:t>
    </dgm:pt>
    <dgm:pt modelId="{7643DBB1-81B4-4760-B581-11B662D88A24}" type="pres">
      <dgm:prSet presAssocID="{91931D44-C10A-4763-A8D0-A204CCDC9AA5}" presName="parTxOnlySpace" presStyleCnt="0"/>
      <dgm:spPr/>
    </dgm:pt>
    <dgm:pt modelId="{5B2BD1B1-9F6D-4046-8123-207840843E91}" type="pres">
      <dgm:prSet presAssocID="{09C26F63-5E12-4517-9BD4-855D52B1853A}" presName="parTxOnly" presStyleLbl="node1" presStyleIdx="1" presStyleCnt="3">
        <dgm:presLayoutVars>
          <dgm:chMax val="0"/>
          <dgm:chPref val="0"/>
          <dgm:bulletEnabled val="1"/>
        </dgm:presLayoutVars>
      </dgm:prSet>
      <dgm:spPr/>
      <dgm:t>
        <a:bodyPr/>
        <a:lstStyle/>
        <a:p>
          <a:endParaRPr lang="zh-TW" altLang="en-US"/>
        </a:p>
      </dgm:t>
    </dgm:pt>
    <dgm:pt modelId="{7DBEBCF7-04CD-474E-834C-CFF01656D747}" type="pres">
      <dgm:prSet presAssocID="{B70533CF-5994-43A0-9563-F1A0C7195F36}" presName="parTxOnlySpace" presStyleCnt="0"/>
      <dgm:spPr/>
    </dgm:pt>
    <dgm:pt modelId="{6540E0FB-CF19-43CC-ACFF-2AAD73EC8B28}" type="pres">
      <dgm:prSet presAssocID="{FB9F1F8D-CCAF-48A4-AC1F-CBEC3A32027A}" presName="parTxOnly" presStyleLbl="node1" presStyleIdx="2" presStyleCnt="3">
        <dgm:presLayoutVars>
          <dgm:chMax val="0"/>
          <dgm:chPref val="0"/>
          <dgm:bulletEnabled val="1"/>
        </dgm:presLayoutVars>
      </dgm:prSet>
      <dgm:spPr/>
      <dgm:t>
        <a:bodyPr/>
        <a:lstStyle/>
        <a:p>
          <a:endParaRPr lang="zh-TW" altLang="en-US"/>
        </a:p>
      </dgm:t>
    </dgm:pt>
  </dgm:ptLst>
  <dgm:cxnLst>
    <dgm:cxn modelId="{0D852577-82A5-4920-9C7D-B146D884D8BD}" type="presOf" srcId="{09C26F63-5E12-4517-9BD4-855D52B1853A}" destId="{5B2BD1B1-9F6D-4046-8123-207840843E91}" srcOrd="0" destOrd="0" presId="urn:microsoft.com/office/officeart/2005/8/layout/chevron1"/>
    <dgm:cxn modelId="{70673978-11D3-49CE-9A8B-F18BAA1325E0}" srcId="{C5977A50-FB40-46DB-9FF1-8FBC6D30D14B}" destId="{5D4A0A80-0619-4FDE-9D3C-DBAE9DF3EF8C}" srcOrd="0" destOrd="0" parTransId="{2AA4274C-ED56-465E-BEBF-151824330406}" sibTransId="{91931D44-C10A-4763-A8D0-A204CCDC9AA5}"/>
    <dgm:cxn modelId="{6F518B9F-34EA-47D3-921F-F6B9C395B992}" type="presOf" srcId="{5D4A0A80-0619-4FDE-9D3C-DBAE9DF3EF8C}" destId="{821E54DD-925F-4281-BA5E-98ACB8A9FCEB}" srcOrd="0" destOrd="0" presId="urn:microsoft.com/office/officeart/2005/8/layout/chevron1"/>
    <dgm:cxn modelId="{3175E14A-6AB0-4041-8B41-B6F3893DBDAF}" type="presOf" srcId="{FB9F1F8D-CCAF-48A4-AC1F-CBEC3A32027A}" destId="{6540E0FB-CF19-43CC-ACFF-2AAD73EC8B28}" srcOrd="0" destOrd="0" presId="urn:microsoft.com/office/officeart/2005/8/layout/chevron1"/>
    <dgm:cxn modelId="{FAC4E905-A63C-4C6D-960C-F94B9B5D6E5E}" type="presOf" srcId="{C5977A50-FB40-46DB-9FF1-8FBC6D30D14B}" destId="{A14ABBC5-2954-42E3-B262-9D10F42E17B4}" srcOrd="0" destOrd="0" presId="urn:microsoft.com/office/officeart/2005/8/layout/chevron1"/>
    <dgm:cxn modelId="{5BFD7A28-6534-4C59-96DF-35DA43C209FB}" srcId="{C5977A50-FB40-46DB-9FF1-8FBC6D30D14B}" destId="{FB9F1F8D-CCAF-48A4-AC1F-CBEC3A32027A}" srcOrd="2" destOrd="0" parTransId="{45B22844-07EF-4EBA-A0F8-AB7247D13F3F}" sibTransId="{7B076072-90D9-47F7-BE5E-8CC32D19EE87}"/>
    <dgm:cxn modelId="{7FA22572-C7F3-4C35-90A6-BB48E5895291}" srcId="{C5977A50-FB40-46DB-9FF1-8FBC6D30D14B}" destId="{09C26F63-5E12-4517-9BD4-855D52B1853A}" srcOrd="1" destOrd="0" parTransId="{8E44B20E-18DA-44B1-9FAA-25EF6E562281}" sibTransId="{B70533CF-5994-43A0-9563-F1A0C7195F36}"/>
    <dgm:cxn modelId="{46DAEE52-49E7-4F47-91ED-E5710ED3B3AA}" type="presParOf" srcId="{A14ABBC5-2954-42E3-B262-9D10F42E17B4}" destId="{821E54DD-925F-4281-BA5E-98ACB8A9FCEB}" srcOrd="0" destOrd="0" presId="urn:microsoft.com/office/officeart/2005/8/layout/chevron1"/>
    <dgm:cxn modelId="{9B2DDB6E-D7D9-46B9-ADF4-D976FF6104D3}" type="presParOf" srcId="{A14ABBC5-2954-42E3-B262-9D10F42E17B4}" destId="{7643DBB1-81B4-4760-B581-11B662D88A24}" srcOrd="1" destOrd="0" presId="urn:microsoft.com/office/officeart/2005/8/layout/chevron1"/>
    <dgm:cxn modelId="{115C5B71-407B-409B-B9F3-B29A153FE0A3}" type="presParOf" srcId="{A14ABBC5-2954-42E3-B262-9D10F42E17B4}" destId="{5B2BD1B1-9F6D-4046-8123-207840843E91}" srcOrd="2" destOrd="0" presId="urn:microsoft.com/office/officeart/2005/8/layout/chevron1"/>
    <dgm:cxn modelId="{ED0063FC-4AE5-4603-968D-AFC80495F8C3}" type="presParOf" srcId="{A14ABBC5-2954-42E3-B262-9D10F42E17B4}" destId="{7DBEBCF7-04CD-474E-834C-CFF01656D747}" srcOrd="3" destOrd="0" presId="urn:microsoft.com/office/officeart/2005/8/layout/chevron1"/>
    <dgm:cxn modelId="{D9075F7E-9CD9-4E25-A5FF-E5103F47DECE}" type="presParOf" srcId="{A14ABBC5-2954-42E3-B262-9D10F42E17B4}" destId="{6540E0FB-CF19-43CC-ACFF-2AAD73EC8B2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DE15E2-7B21-4F2F-A9FC-D62D68344E6E}" type="doc">
      <dgm:prSet loTypeId="urn:microsoft.com/office/officeart/2005/8/layout/hProcess9" loCatId="process" qsTypeId="urn:microsoft.com/office/officeart/2005/8/quickstyle/3d3" qsCatId="3D" csTypeId="urn:microsoft.com/office/officeart/2005/8/colors/colorful4" csCatId="colorful" phldr="1"/>
      <dgm:spPr/>
      <dgm:t>
        <a:bodyPr/>
        <a:lstStyle/>
        <a:p>
          <a:endParaRPr lang="zh-TW" altLang="en-US"/>
        </a:p>
      </dgm:t>
    </dgm:pt>
    <dgm:pt modelId="{8E3E72B9-DFB7-47FE-B472-4E794046BD48}">
      <dgm:prSet phldrT="[文字]"/>
      <dgm:spPr/>
      <dgm:t>
        <a:bodyPr/>
        <a:lstStyle/>
        <a:p>
          <a:r>
            <a:rPr lang="zh-TW" altLang="en-US" b="1" dirty="0" smtClean="0">
              <a:latin typeface="+mj-ea"/>
              <a:ea typeface="+mj-ea"/>
            </a:rPr>
            <a:t>限制性招標之簽辦</a:t>
          </a:r>
          <a:endParaRPr lang="zh-TW" altLang="en-US" b="1" dirty="0">
            <a:latin typeface="+mj-ea"/>
            <a:ea typeface="+mj-ea"/>
          </a:endParaRPr>
        </a:p>
      </dgm:t>
    </dgm:pt>
    <dgm:pt modelId="{6450D3E4-E85F-4297-BA21-5F6CB83953F4}" type="parTrans" cxnId="{5D269236-7253-4C61-84B6-2867C3DE2A30}">
      <dgm:prSet/>
      <dgm:spPr/>
      <dgm:t>
        <a:bodyPr/>
        <a:lstStyle/>
        <a:p>
          <a:endParaRPr lang="zh-TW" altLang="en-US" b="1">
            <a:latin typeface="+mj-ea"/>
            <a:ea typeface="+mj-ea"/>
          </a:endParaRPr>
        </a:p>
      </dgm:t>
    </dgm:pt>
    <dgm:pt modelId="{29B0609D-0E6E-4350-8AAB-530266563333}" type="sibTrans" cxnId="{5D269236-7253-4C61-84B6-2867C3DE2A30}">
      <dgm:prSet/>
      <dgm:spPr/>
      <dgm:t>
        <a:bodyPr/>
        <a:lstStyle/>
        <a:p>
          <a:endParaRPr lang="zh-TW" altLang="en-US" b="1">
            <a:latin typeface="+mj-ea"/>
            <a:ea typeface="+mj-ea"/>
          </a:endParaRPr>
        </a:p>
      </dgm:t>
    </dgm:pt>
    <dgm:pt modelId="{8AB0BD6C-C1F0-4565-A1D3-DA02F3447E9F}">
      <dgm:prSet phldrT="[文字]"/>
      <dgm:spPr/>
      <dgm:t>
        <a:bodyPr/>
        <a:lstStyle/>
        <a:p>
          <a:r>
            <a:rPr lang="zh-TW" altLang="en-US" b="1" dirty="0" smtClean="0">
              <a:latin typeface="+mj-ea"/>
              <a:ea typeface="+mj-ea"/>
            </a:rPr>
            <a:t>使用單位簽辦</a:t>
          </a:r>
          <a:endParaRPr lang="zh-TW" altLang="en-US" b="1" dirty="0">
            <a:latin typeface="+mj-ea"/>
            <a:ea typeface="+mj-ea"/>
          </a:endParaRPr>
        </a:p>
      </dgm:t>
    </dgm:pt>
    <dgm:pt modelId="{BC647A9D-78E6-4808-AEB9-D7DDB0CE82CB}" type="parTrans" cxnId="{E3B3CBB4-8304-4DFC-82D3-77B0ECA908A9}">
      <dgm:prSet/>
      <dgm:spPr/>
      <dgm:t>
        <a:bodyPr/>
        <a:lstStyle/>
        <a:p>
          <a:endParaRPr lang="zh-TW" altLang="en-US" b="1">
            <a:latin typeface="+mj-ea"/>
            <a:ea typeface="+mj-ea"/>
          </a:endParaRPr>
        </a:p>
      </dgm:t>
    </dgm:pt>
    <dgm:pt modelId="{9CFD47D3-5CC6-4D07-83B2-55DA0F643C32}" type="sibTrans" cxnId="{E3B3CBB4-8304-4DFC-82D3-77B0ECA908A9}">
      <dgm:prSet/>
      <dgm:spPr/>
      <dgm:t>
        <a:bodyPr/>
        <a:lstStyle/>
        <a:p>
          <a:endParaRPr lang="zh-TW" altLang="en-US" b="1">
            <a:latin typeface="+mj-ea"/>
            <a:ea typeface="+mj-ea"/>
          </a:endParaRPr>
        </a:p>
      </dgm:t>
    </dgm:pt>
    <dgm:pt modelId="{B0367C2D-8CDD-4F34-9E82-0C15CB1FAD57}">
      <dgm:prSet phldrT="[文字]"/>
      <dgm:spPr/>
      <dgm:t>
        <a:bodyPr/>
        <a:lstStyle/>
        <a:p>
          <a:r>
            <a:rPr lang="zh-TW" altLang="en-US" b="1" dirty="0" smtClean="0">
              <a:latin typeface="+mj-ea"/>
              <a:ea typeface="+mj-ea"/>
            </a:rPr>
            <a:t>就個案敘明符合得採限制性招標之情形</a:t>
          </a:r>
          <a:endParaRPr lang="zh-TW" altLang="en-US" b="1" dirty="0">
            <a:latin typeface="+mj-ea"/>
            <a:ea typeface="+mj-ea"/>
          </a:endParaRPr>
        </a:p>
      </dgm:t>
    </dgm:pt>
    <dgm:pt modelId="{EA462BBD-8ED3-4F48-9F22-0B72893759E7}" type="parTrans" cxnId="{D54D614F-44F7-46CD-8FF4-0763255CAF4F}">
      <dgm:prSet/>
      <dgm:spPr/>
      <dgm:t>
        <a:bodyPr/>
        <a:lstStyle/>
        <a:p>
          <a:endParaRPr lang="zh-TW" altLang="en-US" b="1">
            <a:latin typeface="+mj-ea"/>
            <a:ea typeface="+mj-ea"/>
          </a:endParaRPr>
        </a:p>
      </dgm:t>
    </dgm:pt>
    <dgm:pt modelId="{DB46C0BA-0A6C-44EB-8841-7622059037E0}" type="sibTrans" cxnId="{D54D614F-44F7-46CD-8FF4-0763255CAF4F}">
      <dgm:prSet/>
      <dgm:spPr/>
      <dgm:t>
        <a:bodyPr/>
        <a:lstStyle/>
        <a:p>
          <a:endParaRPr lang="zh-TW" altLang="en-US" b="1">
            <a:latin typeface="+mj-ea"/>
            <a:ea typeface="+mj-ea"/>
          </a:endParaRPr>
        </a:p>
      </dgm:t>
    </dgm:pt>
    <dgm:pt modelId="{6C00D72C-FF7D-4F12-B9A6-80EF73A7125A}">
      <dgm:prSet/>
      <dgm:spPr/>
      <dgm:t>
        <a:bodyPr/>
        <a:lstStyle/>
        <a:p>
          <a:r>
            <a:rPr lang="zh-TW" altLang="en-US" b="1" dirty="0" smtClean="0">
              <a:latin typeface="+mj-ea"/>
              <a:ea typeface="+mj-ea"/>
            </a:rPr>
            <a:t>經機關首長核准</a:t>
          </a:r>
          <a:endParaRPr lang="zh-TW" altLang="en-US" b="1" dirty="0">
            <a:latin typeface="+mj-ea"/>
            <a:ea typeface="+mj-ea"/>
          </a:endParaRPr>
        </a:p>
      </dgm:t>
    </dgm:pt>
    <dgm:pt modelId="{80BC4002-8F23-4602-8DCA-24293062525A}" type="parTrans" cxnId="{5080839E-577D-4DCE-A2BC-7E9DFF1F9BEF}">
      <dgm:prSet/>
      <dgm:spPr/>
      <dgm:t>
        <a:bodyPr/>
        <a:lstStyle/>
        <a:p>
          <a:endParaRPr lang="zh-TW" altLang="en-US" b="1">
            <a:latin typeface="+mj-ea"/>
            <a:ea typeface="+mj-ea"/>
          </a:endParaRPr>
        </a:p>
      </dgm:t>
    </dgm:pt>
    <dgm:pt modelId="{4AF43D37-E008-4338-B750-7C2D4A48E4E3}" type="sibTrans" cxnId="{5080839E-577D-4DCE-A2BC-7E9DFF1F9BEF}">
      <dgm:prSet/>
      <dgm:spPr/>
      <dgm:t>
        <a:bodyPr/>
        <a:lstStyle/>
        <a:p>
          <a:endParaRPr lang="zh-TW" altLang="en-US" b="1">
            <a:latin typeface="+mj-ea"/>
            <a:ea typeface="+mj-ea"/>
          </a:endParaRPr>
        </a:p>
      </dgm:t>
    </dgm:pt>
    <dgm:pt modelId="{D4D83BE5-50B0-4278-8104-441352AECC0D}" type="pres">
      <dgm:prSet presAssocID="{06DE15E2-7B21-4F2F-A9FC-D62D68344E6E}" presName="CompostProcess" presStyleCnt="0">
        <dgm:presLayoutVars>
          <dgm:dir/>
          <dgm:resizeHandles val="exact"/>
        </dgm:presLayoutVars>
      </dgm:prSet>
      <dgm:spPr/>
      <dgm:t>
        <a:bodyPr/>
        <a:lstStyle/>
        <a:p>
          <a:endParaRPr lang="zh-TW" altLang="en-US"/>
        </a:p>
      </dgm:t>
    </dgm:pt>
    <dgm:pt modelId="{D27F7A91-F0F2-4416-8346-7D5CB91642E7}" type="pres">
      <dgm:prSet presAssocID="{06DE15E2-7B21-4F2F-A9FC-D62D68344E6E}" presName="arrow" presStyleLbl="bgShp" presStyleIdx="0" presStyleCnt="1"/>
      <dgm:spPr/>
    </dgm:pt>
    <dgm:pt modelId="{C5C65CB1-CB02-4EF5-A78A-453D7FB361DE}" type="pres">
      <dgm:prSet presAssocID="{06DE15E2-7B21-4F2F-A9FC-D62D68344E6E}" presName="linearProcess" presStyleCnt="0"/>
      <dgm:spPr/>
    </dgm:pt>
    <dgm:pt modelId="{E6DE0A19-148A-4EDB-A6CF-212353E67782}" type="pres">
      <dgm:prSet presAssocID="{8E3E72B9-DFB7-47FE-B472-4E794046BD48}" presName="textNode" presStyleLbl="node1" presStyleIdx="0" presStyleCnt="4" custScaleX="60037" custScaleY="79837">
        <dgm:presLayoutVars>
          <dgm:bulletEnabled val="1"/>
        </dgm:presLayoutVars>
      </dgm:prSet>
      <dgm:spPr/>
      <dgm:t>
        <a:bodyPr/>
        <a:lstStyle/>
        <a:p>
          <a:endParaRPr lang="zh-TW" altLang="en-US"/>
        </a:p>
      </dgm:t>
    </dgm:pt>
    <dgm:pt modelId="{D2BEC937-AAFF-429A-86E0-BC4AA1403775}" type="pres">
      <dgm:prSet presAssocID="{29B0609D-0E6E-4350-8AAB-530266563333}" presName="sibTrans" presStyleCnt="0"/>
      <dgm:spPr/>
    </dgm:pt>
    <dgm:pt modelId="{722FBD85-9517-41D0-949C-8C9A23A5B205}" type="pres">
      <dgm:prSet presAssocID="{8AB0BD6C-C1F0-4565-A1D3-DA02F3447E9F}" presName="textNode" presStyleLbl="node1" presStyleIdx="1" presStyleCnt="4" custScaleX="79154" custScaleY="43199">
        <dgm:presLayoutVars>
          <dgm:bulletEnabled val="1"/>
        </dgm:presLayoutVars>
      </dgm:prSet>
      <dgm:spPr/>
      <dgm:t>
        <a:bodyPr/>
        <a:lstStyle/>
        <a:p>
          <a:endParaRPr lang="zh-TW" altLang="en-US"/>
        </a:p>
      </dgm:t>
    </dgm:pt>
    <dgm:pt modelId="{D8382B9D-3B5E-4632-8AC4-2ABF44B6A6ED}" type="pres">
      <dgm:prSet presAssocID="{9CFD47D3-5CC6-4D07-83B2-55DA0F643C32}" presName="sibTrans" presStyleCnt="0"/>
      <dgm:spPr/>
    </dgm:pt>
    <dgm:pt modelId="{23E2632B-7F6E-4CFE-A386-71692156A0CD}" type="pres">
      <dgm:prSet presAssocID="{B0367C2D-8CDD-4F34-9E82-0C15CB1FAD57}" presName="textNode" presStyleLbl="node1" presStyleIdx="2" presStyleCnt="4" custScaleY="79837">
        <dgm:presLayoutVars>
          <dgm:bulletEnabled val="1"/>
        </dgm:presLayoutVars>
      </dgm:prSet>
      <dgm:spPr/>
      <dgm:t>
        <a:bodyPr/>
        <a:lstStyle/>
        <a:p>
          <a:endParaRPr lang="zh-TW" altLang="en-US"/>
        </a:p>
      </dgm:t>
    </dgm:pt>
    <dgm:pt modelId="{BFF79FCB-9491-4DC4-8E55-979278964D03}" type="pres">
      <dgm:prSet presAssocID="{DB46C0BA-0A6C-44EB-8841-7622059037E0}" presName="sibTrans" presStyleCnt="0"/>
      <dgm:spPr/>
    </dgm:pt>
    <dgm:pt modelId="{C091F8D2-9B02-4ABC-A17E-3CB6A15298E0}" type="pres">
      <dgm:prSet presAssocID="{6C00D72C-FF7D-4F12-B9A6-80EF73A7125A}" presName="textNode" presStyleLbl="node1" presStyleIdx="3" presStyleCnt="4" custScaleX="85894" custScaleY="43199" custLinFactNeighborX="9903" custLinFactNeighborY="-29436">
        <dgm:presLayoutVars>
          <dgm:bulletEnabled val="1"/>
        </dgm:presLayoutVars>
      </dgm:prSet>
      <dgm:spPr/>
      <dgm:t>
        <a:bodyPr/>
        <a:lstStyle/>
        <a:p>
          <a:endParaRPr lang="zh-TW" altLang="en-US"/>
        </a:p>
      </dgm:t>
    </dgm:pt>
  </dgm:ptLst>
  <dgm:cxnLst>
    <dgm:cxn modelId="{5C0DC587-C146-4380-A9B0-45FE7448AC1E}" type="presOf" srcId="{B0367C2D-8CDD-4F34-9E82-0C15CB1FAD57}" destId="{23E2632B-7F6E-4CFE-A386-71692156A0CD}" srcOrd="0" destOrd="0" presId="urn:microsoft.com/office/officeart/2005/8/layout/hProcess9"/>
    <dgm:cxn modelId="{CF477B4A-71CB-4868-A0FC-371B74B56024}" type="presOf" srcId="{8E3E72B9-DFB7-47FE-B472-4E794046BD48}" destId="{E6DE0A19-148A-4EDB-A6CF-212353E67782}" srcOrd="0" destOrd="0" presId="urn:microsoft.com/office/officeart/2005/8/layout/hProcess9"/>
    <dgm:cxn modelId="{E3B3CBB4-8304-4DFC-82D3-77B0ECA908A9}" srcId="{06DE15E2-7B21-4F2F-A9FC-D62D68344E6E}" destId="{8AB0BD6C-C1F0-4565-A1D3-DA02F3447E9F}" srcOrd="1" destOrd="0" parTransId="{BC647A9D-78E6-4808-AEB9-D7DDB0CE82CB}" sibTransId="{9CFD47D3-5CC6-4D07-83B2-55DA0F643C32}"/>
    <dgm:cxn modelId="{0E9575C6-868A-40CC-949F-948BA4DC0791}" type="presOf" srcId="{8AB0BD6C-C1F0-4565-A1D3-DA02F3447E9F}" destId="{722FBD85-9517-41D0-949C-8C9A23A5B205}" srcOrd="0" destOrd="0" presId="urn:microsoft.com/office/officeart/2005/8/layout/hProcess9"/>
    <dgm:cxn modelId="{B35AAE15-C281-4ABB-9F90-B7BAB2A64351}" type="presOf" srcId="{06DE15E2-7B21-4F2F-A9FC-D62D68344E6E}" destId="{D4D83BE5-50B0-4278-8104-441352AECC0D}" srcOrd="0" destOrd="0" presId="urn:microsoft.com/office/officeart/2005/8/layout/hProcess9"/>
    <dgm:cxn modelId="{5080839E-577D-4DCE-A2BC-7E9DFF1F9BEF}" srcId="{06DE15E2-7B21-4F2F-A9FC-D62D68344E6E}" destId="{6C00D72C-FF7D-4F12-B9A6-80EF73A7125A}" srcOrd="3" destOrd="0" parTransId="{80BC4002-8F23-4602-8DCA-24293062525A}" sibTransId="{4AF43D37-E008-4338-B750-7C2D4A48E4E3}"/>
    <dgm:cxn modelId="{468B447D-C7E2-4725-98B1-2339009302F0}" type="presOf" srcId="{6C00D72C-FF7D-4F12-B9A6-80EF73A7125A}" destId="{C091F8D2-9B02-4ABC-A17E-3CB6A15298E0}" srcOrd="0" destOrd="0" presId="urn:microsoft.com/office/officeart/2005/8/layout/hProcess9"/>
    <dgm:cxn modelId="{5D269236-7253-4C61-84B6-2867C3DE2A30}" srcId="{06DE15E2-7B21-4F2F-A9FC-D62D68344E6E}" destId="{8E3E72B9-DFB7-47FE-B472-4E794046BD48}" srcOrd="0" destOrd="0" parTransId="{6450D3E4-E85F-4297-BA21-5F6CB83953F4}" sibTransId="{29B0609D-0E6E-4350-8AAB-530266563333}"/>
    <dgm:cxn modelId="{D54D614F-44F7-46CD-8FF4-0763255CAF4F}" srcId="{06DE15E2-7B21-4F2F-A9FC-D62D68344E6E}" destId="{B0367C2D-8CDD-4F34-9E82-0C15CB1FAD57}" srcOrd="2" destOrd="0" parTransId="{EA462BBD-8ED3-4F48-9F22-0B72893759E7}" sibTransId="{DB46C0BA-0A6C-44EB-8841-7622059037E0}"/>
    <dgm:cxn modelId="{09CBAEC3-A097-46BF-BC52-056CCFAE4862}" type="presParOf" srcId="{D4D83BE5-50B0-4278-8104-441352AECC0D}" destId="{D27F7A91-F0F2-4416-8346-7D5CB91642E7}" srcOrd="0" destOrd="0" presId="urn:microsoft.com/office/officeart/2005/8/layout/hProcess9"/>
    <dgm:cxn modelId="{D1CA42E4-42BD-468A-ACB0-BA4912518F3B}" type="presParOf" srcId="{D4D83BE5-50B0-4278-8104-441352AECC0D}" destId="{C5C65CB1-CB02-4EF5-A78A-453D7FB361DE}" srcOrd="1" destOrd="0" presId="urn:microsoft.com/office/officeart/2005/8/layout/hProcess9"/>
    <dgm:cxn modelId="{D2A80E0D-3A1D-486A-827A-AC751CC0422F}" type="presParOf" srcId="{C5C65CB1-CB02-4EF5-A78A-453D7FB361DE}" destId="{E6DE0A19-148A-4EDB-A6CF-212353E67782}" srcOrd="0" destOrd="0" presId="urn:microsoft.com/office/officeart/2005/8/layout/hProcess9"/>
    <dgm:cxn modelId="{716C18B0-D0E3-4F2B-871E-C93386C9074A}" type="presParOf" srcId="{C5C65CB1-CB02-4EF5-A78A-453D7FB361DE}" destId="{D2BEC937-AAFF-429A-86E0-BC4AA1403775}" srcOrd="1" destOrd="0" presId="urn:microsoft.com/office/officeart/2005/8/layout/hProcess9"/>
    <dgm:cxn modelId="{6F9B7751-FF54-426E-B85B-D026030BAABC}" type="presParOf" srcId="{C5C65CB1-CB02-4EF5-A78A-453D7FB361DE}" destId="{722FBD85-9517-41D0-949C-8C9A23A5B205}" srcOrd="2" destOrd="0" presId="urn:microsoft.com/office/officeart/2005/8/layout/hProcess9"/>
    <dgm:cxn modelId="{D4CC66DB-6B9D-4277-8915-D6586C914FDC}" type="presParOf" srcId="{C5C65CB1-CB02-4EF5-A78A-453D7FB361DE}" destId="{D8382B9D-3B5E-4632-8AC4-2ABF44B6A6ED}" srcOrd="3" destOrd="0" presId="urn:microsoft.com/office/officeart/2005/8/layout/hProcess9"/>
    <dgm:cxn modelId="{7A27A381-89DA-4DC9-BDC1-01ABE9ADAF5B}" type="presParOf" srcId="{C5C65CB1-CB02-4EF5-A78A-453D7FB361DE}" destId="{23E2632B-7F6E-4CFE-A386-71692156A0CD}" srcOrd="4" destOrd="0" presId="urn:microsoft.com/office/officeart/2005/8/layout/hProcess9"/>
    <dgm:cxn modelId="{C14F2135-82C4-497F-BCD8-B27F99AF5483}" type="presParOf" srcId="{C5C65CB1-CB02-4EF5-A78A-453D7FB361DE}" destId="{BFF79FCB-9491-4DC4-8E55-979278964D03}" srcOrd="5" destOrd="0" presId="urn:microsoft.com/office/officeart/2005/8/layout/hProcess9"/>
    <dgm:cxn modelId="{03863E75-7496-45DE-89C7-A3424B2B8749}" type="presParOf" srcId="{C5C65CB1-CB02-4EF5-A78A-453D7FB361DE}" destId="{C091F8D2-9B02-4ABC-A17E-3CB6A15298E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35CCDC-C32B-4627-A95F-009DE247A38F}" type="doc">
      <dgm:prSet loTypeId="urn:microsoft.com/office/officeart/2005/8/layout/hProcess9" loCatId="process" qsTypeId="urn:microsoft.com/office/officeart/2005/8/quickstyle/3d3" qsCatId="3D" csTypeId="urn:microsoft.com/office/officeart/2005/8/colors/colorful3" csCatId="colorful" phldr="1"/>
      <dgm:spPr/>
    </dgm:pt>
    <dgm:pt modelId="{9E7CCA28-5CB1-4A5B-8F2A-0884862CAB81}">
      <dgm:prSet phldrT="[文字]"/>
      <dgm:spPr/>
      <dgm:t>
        <a:bodyPr/>
        <a:lstStyle/>
        <a:p>
          <a:r>
            <a:rPr lang="zh-TW" altLang="en-US" dirty="0" smtClean="0">
              <a:latin typeface="+mj-ea"/>
              <a:ea typeface="+mj-ea"/>
            </a:rPr>
            <a:t>決定比價</a:t>
          </a:r>
          <a:r>
            <a:rPr lang="en-US" altLang="zh-TW" dirty="0" smtClean="0">
              <a:latin typeface="+mj-ea"/>
              <a:ea typeface="+mj-ea"/>
            </a:rPr>
            <a:t>/</a:t>
          </a:r>
          <a:r>
            <a:rPr lang="zh-TW" altLang="en-US" dirty="0" smtClean="0">
              <a:latin typeface="+mj-ea"/>
              <a:ea typeface="+mj-ea"/>
            </a:rPr>
            <a:t>議價原則</a:t>
          </a:r>
          <a:endParaRPr lang="zh-TW" altLang="en-US" dirty="0">
            <a:latin typeface="+mj-ea"/>
            <a:ea typeface="+mj-ea"/>
          </a:endParaRPr>
        </a:p>
      </dgm:t>
    </dgm:pt>
    <dgm:pt modelId="{D5E8A750-B581-482C-9DA9-E3ACCD4AC474}" type="parTrans" cxnId="{CAA95733-267C-44EB-BA0C-6E2B1EC8B692}">
      <dgm:prSet/>
      <dgm:spPr/>
      <dgm:t>
        <a:bodyPr/>
        <a:lstStyle/>
        <a:p>
          <a:endParaRPr lang="zh-TW" altLang="en-US">
            <a:latin typeface="+mj-ea"/>
            <a:ea typeface="+mj-ea"/>
          </a:endParaRPr>
        </a:p>
      </dgm:t>
    </dgm:pt>
    <dgm:pt modelId="{EBF94909-C817-4C62-B3C6-165512EF3C46}" type="sibTrans" cxnId="{CAA95733-267C-44EB-BA0C-6E2B1EC8B692}">
      <dgm:prSet/>
      <dgm:spPr/>
      <dgm:t>
        <a:bodyPr/>
        <a:lstStyle/>
        <a:p>
          <a:endParaRPr lang="zh-TW" altLang="en-US">
            <a:latin typeface="+mj-ea"/>
            <a:ea typeface="+mj-ea"/>
          </a:endParaRPr>
        </a:p>
      </dgm:t>
    </dgm:pt>
    <dgm:pt modelId="{4003A05E-B85E-4B24-8D9B-5B61C0B3059B}">
      <dgm:prSet phldrT="[文字]"/>
      <dgm:spPr/>
      <dgm:t>
        <a:bodyPr/>
        <a:lstStyle/>
        <a:p>
          <a:r>
            <a:rPr lang="zh-TW" altLang="en-US" u="none" dirty="0" smtClean="0">
              <a:uFill>
                <a:solidFill>
                  <a:schemeClr val="accent1">
                    <a:lumMod val="60000"/>
                    <a:lumOff val="40000"/>
                  </a:schemeClr>
                </a:solidFill>
              </a:uFill>
              <a:latin typeface="+mj-ea"/>
              <a:ea typeface="+mj-ea"/>
            </a:rPr>
            <a:t>得以比價方式辦理者</a:t>
          </a:r>
          <a:endParaRPr lang="zh-TW" altLang="en-US" u="none" dirty="0">
            <a:latin typeface="+mj-ea"/>
            <a:ea typeface="+mj-ea"/>
          </a:endParaRPr>
        </a:p>
      </dgm:t>
    </dgm:pt>
    <dgm:pt modelId="{6A633A9B-0898-406E-907C-7AA1B37AB835}" type="parTrans" cxnId="{C9272EBF-4FA2-4199-B783-EC787E34FCCD}">
      <dgm:prSet/>
      <dgm:spPr/>
      <dgm:t>
        <a:bodyPr/>
        <a:lstStyle/>
        <a:p>
          <a:endParaRPr lang="zh-TW" altLang="en-US">
            <a:latin typeface="+mj-ea"/>
            <a:ea typeface="+mj-ea"/>
          </a:endParaRPr>
        </a:p>
      </dgm:t>
    </dgm:pt>
    <dgm:pt modelId="{7CBE7708-9520-444E-AE82-1F6459B59584}" type="sibTrans" cxnId="{C9272EBF-4FA2-4199-B783-EC787E34FCCD}">
      <dgm:prSet/>
      <dgm:spPr/>
      <dgm:t>
        <a:bodyPr/>
        <a:lstStyle/>
        <a:p>
          <a:endParaRPr lang="zh-TW" altLang="en-US">
            <a:latin typeface="+mj-ea"/>
            <a:ea typeface="+mj-ea"/>
          </a:endParaRPr>
        </a:p>
      </dgm:t>
    </dgm:pt>
    <dgm:pt modelId="{763D52BF-C70D-49E8-8E13-295E747A11DE}">
      <dgm:prSet phldrT="[文字]"/>
      <dgm:spPr/>
      <dgm:t>
        <a:bodyPr/>
        <a:lstStyle/>
        <a:p>
          <a:r>
            <a:rPr lang="zh-TW" altLang="en-US" u="none" dirty="0" smtClean="0">
              <a:uFill>
                <a:solidFill>
                  <a:schemeClr val="accent1">
                    <a:lumMod val="60000"/>
                    <a:lumOff val="40000"/>
                  </a:schemeClr>
                </a:solidFill>
              </a:uFill>
              <a:latin typeface="+mj-ea"/>
              <a:ea typeface="+mj-ea"/>
            </a:rPr>
            <a:t>優先以比價方式辦理</a:t>
          </a:r>
          <a:endParaRPr lang="zh-TW" altLang="en-US" u="none" dirty="0">
            <a:latin typeface="+mj-ea"/>
            <a:ea typeface="+mj-ea"/>
          </a:endParaRPr>
        </a:p>
      </dgm:t>
    </dgm:pt>
    <dgm:pt modelId="{A877CC0E-47A1-4E62-B803-2CCE187673C0}" type="parTrans" cxnId="{010340B2-11AE-469D-87A2-61B7009F994B}">
      <dgm:prSet/>
      <dgm:spPr/>
      <dgm:t>
        <a:bodyPr/>
        <a:lstStyle/>
        <a:p>
          <a:endParaRPr lang="zh-TW" altLang="en-US">
            <a:latin typeface="+mj-ea"/>
            <a:ea typeface="+mj-ea"/>
          </a:endParaRPr>
        </a:p>
      </dgm:t>
    </dgm:pt>
    <dgm:pt modelId="{A8F4A5EE-7C82-432E-816B-36344AAABBC0}" type="sibTrans" cxnId="{010340B2-11AE-469D-87A2-61B7009F994B}">
      <dgm:prSet/>
      <dgm:spPr/>
      <dgm:t>
        <a:bodyPr/>
        <a:lstStyle/>
        <a:p>
          <a:endParaRPr lang="zh-TW" altLang="en-US">
            <a:latin typeface="+mj-ea"/>
            <a:ea typeface="+mj-ea"/>
          </a:endParaRPr>
        </a:p>
      </dgm:t>
    </dgm:pt>
    <dgm:pt modelId="{17769C71-93A3-4F69-9BE1-3B47D792277D}" type="pres">
      <dgm:prSet presAssocID="{BC35CCDC-C32B-4627-A95F-009DE247A38F}" presName="CompostProcess" presStyleCnt="0">
        <dgm:presLayoutVars>
          <dgm:dir/>
          <dgm:resizeHandles val="exact"/>
        </dgm:presLayoutVars>
      </dgm:prSet>
      <dgm:spPr/>
    </dgm:pt>
    <dgm:pt modelId="{035D88A1-2AAB-41EF-93CC-4CA2F219AF09}" type="pres">
      <dgm:prSet presAssocID="{BC35CCDC-C32B-4627-A95F-009DE247A38F}" presName="arrow" presStyleLbl="bgShp" presStyleIdx="0" presStyleCnt="1"/>
      <dgm:spPr/>
    </dgm:pt>
    <dgm:pt modelId="{D8CDEC59-05FC-4913-83A4-523E64B201BA}" type="pres">
      <dgm:prSet presAssocID="{BC35CCDC-C32B-4627-A95F-009DE247A38F}" presName="linearProcess" presStyleCnt="0"/>
      <dgm:spPr/>
    </dgm:pt>
    <dgm:pt modelId="{98E99CCB-6F8E-42C0-B778-3BBCF18EFDA7}" type="pres">
      <dgm:prSet presAssocID="{9E7CCA28-5CB1-4A5B-8F2A-0884862CAB81}" presName="textNode" presStyleLbl="node1" presStyleIdx="0" presStyleCnt="3">
        <dgm:presLayoutVars>
          <dgm:bulletEnabled val="1"/>
        </dgm:presLayoutVars>
      </dgm:prSet>
      <dgm:spPr/>
      <dgm:t>
        <a:bodyPr/>
        <a:lstStyle/>
        <a:p>
          <a:endParaRPr lang="zh-TW" altLang="en-US"/>
        </a:p>
      </dgm:t>
    </dgm:pt>
    <dgm:pt modelId="{6290F999-94D4-4F06-88BF-66FA33A64CE0}" type="pres">
      <dgm:prSet presAssocID="{EBF94909-C817-4C62-B3C6-165512EF3C46}" presName="sibTrans" presStyleCnt="0"/>
      <dgm:spPr/>
    </dgm:pt>
    <dgm:pt modelId="{725BD311-8219-41D1-8DAD-A39ACB533CCB}" type="pres">
      <dgm:prSet presAssocID="{4003A05E-B85E-4B24-8D9B-5B61C0B3059B}" presName="textNode" presStyleLbl="node1" presStyleIdx="1" presStyleCnt="3">
        <dgm:presLayoutVars>
          <dgm:bulletEnabled val="1"/>
        </dgm:presLayoutVars>
      </dgm:prSet>
      <dgm:spPr/>
      <dgm:t>
        <a:bodyPr/>
        <a:lstStyle/>
        <a:p>
          <a:endParaRPr lang="zh-TW" altLang="en-US"/>
        </a:p>
      </dgm:t>
    </dgm:pt>
    <dgm:pt modelId="{33D4609B-7D22-4041-8DD4-D3831A27D6A8}" type="pres">
      <dgm:prSet presAssocID="{7CBE7708-9520-444E-AE82-1F6459B59584}" presName="sibTrans" presStyleCnt="0"/>
      <dgm:spPr/>
    </dgm:pt>
    <dgm:pt modelId="{B319B728-C2D8-48DD-B857-F126770898F2}" type="pres">
      <dgm:prSet presAssocID="{763D52BF-C70D-49E8-8E13-295E747A11DE}" presName="textNode" presStyleLbl="node1" presStyleIdx="2" presStyleCnt="3">
        <dgm:presLayoutVars>
          <dgm:bulletEnabled val="1"/>
        </dgm:presLayoutVars>
      </dgm:prSet>
      <dgm:spPr/>
      <dgm:t>
        <a:bodyPr/>
        <a:lstStyle/>
        <a:p>
          <a:endParaRPr lang="zh-TW" altLang="en-US"/>
        </a:p>
      </dgm:t>
    </dgm:pt>
  </dgm:ptLst>
  <dgm:cxnLst>
    <dgm:cxn modelId="{010340B2-11AE-469D-87A2-61B7009F994B}" srcId="{BC35CCDC-C32B-4627-A95F-009DE247A38F}" destId="{763D52BF-C70D-49E8-8E13-295E747A11DE}" srcOrd="2" destOrd="0" parTransId="{A877CC0E-47A1-4E62-B803-2CCE187673C0}" sibTransId="{A8F4A5EE-7C82-432E-816B-36344AAABBC0}"/>
    <dgm:cxn modelId="{B3FE2941-3D2F-48D1-9F11-FE0C40E6A746}" type="presOf" srcId="{763D52BF-C70D-49E8-8E13-295E747A11DE}" destId="{B319B728-C2D8-48DD-B857-F126770898F2}" srcOrd="0" destOrd="0" presId="urn:microsoft.com/office/officeart/2005/8/layout/hProcess9"/>
    <dgm:cxn modelId="{CAA95733-267C-44EB-BA0C-6E2B1EC8B692}" srcId="{BC35CCDC-C32B-4627-A95F-009DE247A38F}" destId="{9E7CCA28-5CB1-4A5B-8F2A-0884862CAB81}" srcOrd="0" destOrd="0" parTransId="{D5E8A750-B581-482C-9DA9-E3ACCD4AC474}" sibTransId="{EBF94909-C817-4C62-B3C6-165512EF3C46}"/>
    <dgm:cxn modelId="{3A6BAEDD-1017-49E1-B49F-0D99B40B8837}" type="presOf" srcId="{4003A05E-B85E-4B24-8D9B-5B61C0B3059B}" destId="{725BD311-8219-41D1-8DAD-A39ACB533CCB}" srcOrd="0" destOrd="0" presId="urn:microsoft.com/office/officeart/2005/8/layout/hProcess9"/>
    <dgm:cxn modelId="{F7ACF0C1-C420-464A-BEBF-FF29F249155A}" type="presOf" srcId="{BC35CCDC-C32B-4627-A95F-009DE247A38F}" destId="{17769C71-93A3-4F69-9BE1-3B47D792277D}" srcOrd="0" destOrd="0" presId="urn:microsoft.com/office/officeart/2005/8/layout/hProcess9"/>
    <dgm:cxn modelId="{C9272EBF-4FA2-4199-B783-EC787E34FCCD}" srcId="{BC35CCDC-C32B-4627-A95F-009DE247A38F}" destId="{4003A05E-B85E-4B24-8D9B-5B61C0B3059B}" srcOrd="1" destOrd="0" parTransId="{6A633A9B-0898-406E-907C-7AA1B37AB835}" sibTransId="{7CBE7708-9520-444E-AE82-1F6459B59584}"/>
    <dgm:cxn modelId="{7BCBF7C2-29C3-4B88-9719-53814F8C68E6}" type="presOf" srcId="{9E7CCA28-5CB1-4A5B-8F2A-0884862CAB81}" destId="{98E99CCB-6F8E-42C0-B778-3BBCF18EFDA7}" srcOrd="0" destOrd="0" presId="urn:microsoft.com/office/officeart/2005/8/layout/hProcess9"/>
    <dgm:cxn modelId="{E7B2A3B8-69F4-4CA3-B26F-90EAD1FC3AAE}" type="presParOf" srcId="{17769C71-93A3-4F69-9BE1-3B47D792277D}" destId="{035D88A1-2AAB-41EF-93CC-4CA2F219AF09}" srcOrd="0" destOrd="0" presId="urn:microsoft.com/office/officeart/2005/8/layout/hProcess9"/>
    <dgm:cxn modelId="{FECE6370-7DAE-4DC6-BDE0-2BF85B85D348}" type="presParOf" srcId="{17769C71-93A3-4F69-9BE1-3B47D792277D}" destId="{D8CDEC59-05FC-4913-83A4-523E64B201BA}" srcOrd="1" destOrd="0" presId="urn:microsoft.com/office/officeart/2005/8/layout/hProcess9"/>
    <dgm:cxn modelId="{38C7EE48-0962-4A56-AB65-A90C534DA76E}" type="presParOf" srcId="{D8CDEC59-05FC-4913-83A4-523E64B201BA}" destId="{98E99CCB-6F8E-42C0-B778-3BBCF18EFDA7}" srcOrd="0" destOrd="0" presId="urn:microsoft.com/office/officeart/2005/8/layout/hProcess9"/>
    <dgm:cxn modelId="{2446EDB6-C148-4AAA-B4F6-18DEF7989F39}" type="presParOf" srcId="{D8CDEC59-05FC-4913-83A4-523E64B201BA}" destId="{6290F999-94D4-4F06-88BF-66FA33A64CE0}" srcOrd="1" destOrd="0" presId="urn:microsoft.com/office/officeart/2005/8/layout/hProcess9"/>
    <dgm:cxn modelId="{983C67F4-389D-40A9-8CB6-974E9632413A}" type="presParOf" srcId="{D8CDEC59-05FC-4913-83A4-523E64B201BA}" destId="{725BD311-8219-41D1-8DAD-A39ACB533CCB}" srcOrd="2" destOrd="0" presId="urn:microsoft.com/office/officeart/2005/8/layout/hProcess9"/>
    <dgm:cxn modelId="{E7A28C6B-7DB5-44CB-A49E-64EC99C13394}" type="presParOf" srcId="{D8CDEC59-05FC-4913-83A4-523E64B201BA}" destId="{33D4609B-7D22-4041-8DD4-D3831A27D6A8}" srcOrd="3" destOrd="0" presId="urn:microsoft.com/office/officeart/2005/8/layout/hProcess9"/>
    <dgm:cxn modelId="{037B854A-BFEF-47F0-BA56-CF19F601CB24}" type="presParOf" srcId="{D8CDEC59-05FC-4913-83A4-523E64B201BA}" destId="{B319B728-C2D8-48DD-B857-F126770898F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2BAFD-A5A4-4AB9-805E-7023E5EF6314}">
      <dsp:nvSpPr>
        <dsp:cNvPr id="0" name=""/>
        <dsp:cNvSpPr/>
      </dsp:nvSpPr>
      <dsp:spPr>
        <a:xfrm>
          <a:off x="617219" y="0"/>
          <a:ext cx="6995160" cy="4551785"/>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979BFD9-1E00-4489-B6D5-90B85B2979E3}">
      <dsp:nvSpPr>
        <dsp:cNvPr id="0" name=""/>
        <dsp:cNvSpPr/>
      </dsp:nvSpPr>
      <dsp:spPr>
        <a:xfrm>
          <a:off x="2913" y="1365535"/>
          <a:ext cx="1853719" cy="1820714"/>
        </a:xfrm>
        <a:prstGeom prst="roundRect">
          <a:avLst/>
        </a:prstGeom>
        <a:solidFill>
          <a:srgbClr val="FF0000"/>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mj-ea"/>
              <a:ea typeface="+mj-ea"/>
            </a:rPr>
            <a:t>地球暖化</a:t>
          </a:r>
          <a:endParaRPr lang="zh-TW" altLang="en-US" sz="4400" kern="1200" dirty="0">
            <a:latin typeface="+mj-ea"/>
            <a:ea typeface="+mj-ea"/>
          </a:endParaRPr>
        </a:p>
      </dsp:txBody>
      <dsp:txXfrm>
        <a:off x="91793" y="1454415"/>
        <a:ext cx="1675959" cy="1642954"/>
      </dsp:txXfrm>
    </dsp:sp>
    <dsp:sp modelId="{1B33EA4A-8238-49AA-8E54-188CDAE71526}">
      <dsp:nvSpPr>
        <dsp:cNvPr id="0" name=""/>
        <dsp:cNvSpPr/>
      </dsp:nvSpPr>
      <dsp:spPr>
        <a:xfrm>
          <a:off x="2126264" y="1365535"/>
          <a:ext cx="1853719" cy="1820714"/>
        </a:xfrm>
        <a:prstGeom prst="round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100000" sy="100000" flip="none" algn="tl"/>
        </a:blip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solidFill>
                <a:schemeClr val="tx1"/>
              </a:solidFill>
              <a:latin typeface="+mj-ea"/>
              <a:ea typeface="+mj-ea"/>
            </a:rPr>
            <a:t>氣候異常</a:t>
          </a:r>
          <a:endParaRPr lang="zh-TW" altLang="en-US" sz="4400" kern="1200" dirty="0">
            <a:blipFill>
              <a:blip xmlns:r="http://schemas.openxmlformats.org/officeDocument/2006/relationships" r:embed="rId2"/>
              <a:tile tx="0" ty="0" sx="100000" sy="100000" flip="none" algn="tl"/>
            </a:blipFill>
            <a:latin typeface="+mj-ea"/>
            <a:ea typeface="+mj-ea"/>
          </a:endParaRPr>
        </a:p>
      </dsp:txBody>
      <dsp:txXfrm>
        <a:off x="2215144" y="1454415"/>
        <a:ext cx="1675959" cy="1642954"/>
      </dsp:txXfrm>
    </dsp:sp>
    <dsp:sp modelId="{01726124-FDD8-410D-968A-FE856D519EAD}">
      <dsp:nvSpPr>
        <dsp:cNvPr id="0" name=""/>
        <dsp:cNvSpPr/>
      </dsp:nvSpPr>
      <dsp:spPr>
        <a:xfrm>
          <a:off x="4249615" y="1365535"/>
          <a:ext cx="1853719" cy="1820714"/>
        </a:xfrm>
        <a:prstGeom prst="roundRect">
          <a:avLst/>
        </a:prstGeom>
        <a:blipFill rotWithShape="0">
          <a:blip xmlns:r="http://schemas.openxmlformats.org/officeDocument/2006/relationships" r:embed="rId2">
            <a:duotone>
              <a:schemeClr val="accent4">
                <a:hueOff val="0"/>
                <a:satOff val="0"/>
                <a:lumOff val="0"/>
                <a:alphaOff val="0"/>
                <a:shade val="20000"/>
                <a:satMod val="200000"/>
              </a:schemeClr>
              <a:schemeClr val="accent4">
                <a:hueOff val="0"/>
                <a:satOff val="0"/>
                <a:lumOff val="0"/>
                <a:alphaOff val="0"/>
                <a:tint val="12000"/>
                <a:satMod val="190000"/>
              </a:schemeClr>
            </a:duotone>
          </a:blip>
          <a:tile tx="0" ty="0" sx="100000" sy="100000" flip="none" algn="tl"/>
        </a:blip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mj-ea"/>
              <a:ea typeface="+mj-ea"/>
            </a:rPr>
            <a:t>地質惡劣</a:t>
          </a:r>
          <a:endParaRPr lang="zh-TW" altLang="en-US" sz="4400" kern="1200" dirty="0">
            <a:latin typeface="+mj-ea"/>
            <a:ea typeface="+mj-ea"/>
          </a:endParaRPr>
        </a:p>
      </dsp:txBody>
      <dsp:txXfrm>
        <a:off x="4338495" y="1454415"/>
        <a:ext cx="1675959" cy="1642954"/>
      </dsp:txXfrm>
    </dsp:sp>
    <dsp:sp modelId="{1C6763EC-3965-492F-B82B-FECF621E7EDD}">
      <dsp:nvSpPr>
        <dsp:cNvPr id="0" name=""/>
        <dsp:cNvSpPr/>
      </dsp:nvSpPr>
      <dsp:spPr>
        <a:xfrm>
          <a:off x="6372967" y="1365535"/>
          <a:ext cx="1853719" cy="182071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280" tIns="335280" rIns="335280" bIns="335280" numCol="1" spcCol="1270" anchor="ctr" anchorCtr="0">
          <a:noAutofit/>
        </a:bodyPr>
        <a:lstStyle/>
        <a:p>
          <a:pPr lvl="0" algn="ctr" defTabSz="3911600">
            <a:lnSpc>
              <a:spcPct val="90000"/>
            </a:lnSpc>
            <a:spcBef>
              <a:spcPct val="0"/>
            </a:spcBef>
            <a:spcAft>
              <a:spcPct val="35000"/>
            </a:spcAft>
          </a:pPr>
          <a:r>
            <a:rPr lang="zh-TW" altLang="en-US" sz="8800" kern="1200" dirty="0" smtClean="0">
              <a:latin typeface="+mj-ea"/>
              <a:ea typeface="+mj-ea"/>
            </a:rPr>
            <a:t>？</a:t>
          </a:r>
          <a:endParaRPr lang="zh-TW" altLang="en-US" sz="8800" kern="1200" dirty="0">
            <a:latin typeface="+mj-ea"/>
            <a:ea typeface="+mj-ea"/>
          </a:endParaRPr>
        </a:p>
      </dsp:txBody>
      <dsp:txXfrm>
        <a:off x="6461847" y="1454415"/>
        <a:ext cx="1675959" cy="16429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A02CA-EE90-4F97-9B0D-085501495F3F}">
      <dsp:nvSpPr>
        <dsp:cNvPr id="0" name=""/>
        <dsp:cNvSpPr/>
      </dsp:nvSpPr>
      <dsp:spPr>
        <a:xfrm>
          <a:off x="347591" y="2330982"/>
          <a:ext cx="1056425" cy="1200374"/>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TW" sz="1900" b="1" kern="1200" dirty="0" smtClean="0">
              <a:latin typeface="+mj-ea"/>
              <a:ea typeface="+mj-ea"/>
            </a:rPr>
            <a:t>22-I-3</a:t>
          </a:r>
          <a:r>
            <a:rPr lang="zh-TW" altLang="en-US" sz="1900" b="1" kern="1200" dirty="0" smtClean="0">
              <a:latin typeface="+mj-ea"/>
              <a:ea typeface="+mj-ea"/>
            </a:rPr>
            <a:t>前提</a:t>
          </a:r>
          <a:endParaRPr lang="zh-TW" altLang="en-US" sz="1900" b="1" kern="1200" dirty="0">
            <a:latin typeface="+mj-ea"/>
            <a:ea typeface="+mj-ea"/>
          </a:endParaRPr>
        </a:p>
      </dsp:txBody>
      <dsp:txXfrm>
        <a:off x="378533" y="2361924"/>
        <a:ext cx="994541" cy="1138490"/>
      </dsp:txXfrm>
    </dsp:sp>
    <dsp:sp modelId="{2651F310-F4E8-421D-BAF9-4C112BC22CC0}">
      <dsp:nvSpPr>
        <dsp:cNvPr id="0" name=""/>
        <dsp:cNvSpPr/>
      </dsp:nvSpPr>
      <dsp:spPr>
        <a:xfrm rot="18289469">
          <a:off x="1043369" y="2218960"/>
          <a:ext cx="1681596" cy="43989"/>
        </a:xfrm>
        <a:custGeom>
          <a:avLst/>
          <a:gdLst/>
          <a:ahLst/>
          <a:cxnLst/>
          <a:rect l="0" t="0" r="0" b="0"/>
          <a:pathLst>
            <a:path>
              <a:moveTo>
                <a:pt x="0" y="21994"/>
              </a:moveTo>
              <a:lnTo>
                <a:pt x="1681596" y="2199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842127" y="2198914"/>
        <a:ext cx="84079" cy="84079"/>
      </dsp:txXfrm>
    </dsp:sp>
    <dsp:sp modelId="{8A97D777-5CB7-4863-86D9-B5E6B98B0F9B}">
      <dsp:nvSpPr>
        <dsp:cNvPr id="0" name=""/>
        <dsp:cNvSpPr/>
      </dsp:nvSpPr>
      <dsp:spPr>
        <a:xfrm>
          <a:off x="2364317" y="950551"/>
          <a:ext cx="2613840" cy="1200374"/>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en-US" sz="1900" b="1" kern="1200" dirty="0" smtClean="0">
              <a:effectLst>
                <a:outerShdw blurRad="38100" dist="38100" dir="2700000" algn="tl">
                  <a:srgbClr val="000000">
                    <a:alpha val="43137"/>
                  </a:srgbClr>
                </a:outerShdw>
              </a:effectLst>
              <a:latin typeface="+mj-ea"/>
              <a:ea typeface="+mj-ea"/>
            </a:rPr>
            <a:t>遇有不可預見之緊急事故</a:t>
          </a:r>
          <a:endParaRPr lang="zh-TW" altLang="en-US" sz="1900" b="1" kern="1200" dirty="0">
            <a:latin typeface="+mj-ea"/>
            <a:ea typeface="+mj-ea"/>
          </a:endParaRPr>
        </a:p>
      </dsp:txBody>
      <dsp:txXfrm>
        <a:off x="2399475" y="985709"/>
        <a:ext cx="2543524" cy="1130058"/>
      </dsp:txXfrm>
    </dsp:sp>
    <dsp:sp modelId="{268E3160-A98F-4B63-80CF-66D37AA88167}">
      <dsp:nvSpPr>
        <dsp:cNvPr id="0" name=""/>
        <dsp:cNvSpPr/>
      </dsp:nvSpPr>
      <dsp:spPr>
        <a:xfrm rot="18917601">
          <a:off x="4782723" y="1053486"/>
          <a:ext cx="1351169" cy="43989"/>
        </a:xfrm>
        <a:custGeom>
          <a:avLst/>
          <a:gdLst/>
          <a:ahLst/>
          <a:cxnLst/>
          <a:rect l="0" t="0" r="0" b="0"/>
          <a:pathLst>
            <a:path>
              <a:moveTo>
                <a:pt x="0" y="21994"/>
              </a:moveTo>
              <a:lnTo>
                <a:pt x="1351169" y="2199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424529" y="1041701"/>
        <a:ext cx="67558" cy="67558"/>
      </dsp:txXfrm>
    </dsp:sp>
    <dsp:sp modelId="{07CEB8EF-B429-4E7D-A33F-AE3CB4FA497C}">
      <dsp:nvSpPr>
        <dsp:cNvPr id="0" name=""/>
        <dsp:cNvSpPr/>
      </dsp:nvSpPr>
      <dsp:spPr>
        <a:xfrm>
          <a:off x="5938458" y="34"/>
          <a:ext cx="2400749" cy="1200374"/>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zh-TW" sz="1900" b="1" kern="1200" dirty="0" smtClean="0">
              <a:latin typeface="+mj-ea"/>
              <a:ea typeface="+mj-ea"/>
            </a:rPr>
            <a:t>不限於已發生者</a:t>
          </a:r>
          <a:endParaRPr lang="zh-TW" altLang="en-US" sz="1900" b="1" kern="1200" dirty="0">
            <a:latin typeface="+mj-ea"/>
            <a:ea typeface="+mj-ea"/>
          </a:endParaRPr>
        </a:p>
      </dsp:txBody>
      <dsp:txXfrm>
        <a:off x="5973616" y="35192"/>
        <a:ext cx="2330433" cy="1130058"/>
      </dsp:txXfrm>
    </dsp:sp>
    <dsp:sp modelId="{18FDDDD3-7A2C-4592-A38A-58EA764F420A}">
      <dsp:nvSpPr>
        <dsp:cNvPr id="0" name=""/>
        <dsp:cNvSpPr/>
      </dsp:nvSpPr>
      <dsp:spPr>
        <a:xfrm rot="2142401">
          <a:off x="4867001" y="1873852"/>
          <a:ext cx="1182613" cy="43989"/>
        </a:xfrm>
        <a:custGeom>
          <a:avLst/>
          <a:gdLst/>
          <a:ahLst/>
          <a:cxnLst/>
          <a:rect l="0" t="0" r="0" b="0"/>
          <a:pathLst>
            <a:path>
              <a:moveTo>
                <a:pt x="0" y="21994"/>
              </a:moveTo>
              <a:lnTo>
                <a:pt x="1182613" y="2199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428742" y="1866281"/>
        <a:ext cx="59130" cy="59130"/>
      </dsp:txXfrm>
    </dsp:sp>
    <dsp:sp modelId="{75841122-24A7-42FA-95F5-87C47B24C4CA}">
      <dsp:nvSpPr>
        <dsp:cNvPr id="0" name=""/>
        <dsp:cNvSpPr/>
      </dsp:nvSpPr>
      <dsp:spPr>
        <a:xfrm>
          <a:off x="5938458" y="1380466"/>
          <a:ext cx="2400749" cy="172097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zh-TW" sz="1900" b="1" kern="1200" dirty="0" smtClean="0">
              <a:latin typeface="+mj-ea"/>
              <a:ea typeface="+mj-ea"/>
            </a:rPr>
            <a:t>為防止緊急事故的發生所採取的防範措施亦屬之</a:t>
          </a:r>
          <a:r>
            <a:rPr lang="en-US" altLang="zh-TW" sz="1900" b="1" kern="1200" dirty="0" smtClean="0">
              <a:latin typeface="+mj-ea"/>
              <a:ea typeface="+mj-ea"/>
            </a:rPr>
            <a:t>(8811508)</a:t>
          </a:r>
          <a:endParaRPr lang="zh-TW" altLang="en-US" sz="1900" b="1" kern="1200" dirty="0">
            <a:latin typeface="+mj-ea"/>
            <a:ea typeface="+mj-ea"/>
          </a:endParaRPr>
        </a:p>
      </dsp:txBody>
      <dsp:txXfrm>
        <a:off x="5988864" y="1430872"/>
        <a:ext cx="2299937" cy="1620165"/>
      </dsp:txXfrm>
    </dsp:sp>
    <dsp:sp modelId="{5137D090-3885-4104-A21B-DA6EF93073D7}">
      <dsp:nvSpPr>
        <dsp:cNvPr id="0" name=""/>
        <dsp:cNvSpPr/>
      </dsp:nvSpPr>
      <dsp:spPr>
        <a:xfrm>
          <a:off x="1404017" y="2909175"/>
          <a:ext cx="960299" cy="43989"/>
        </a:xfrm>
        <a:custGeom>
          <a:avLst/>
          <a:gdLst/>
          <a:ahLst/>
          <a:cxnLst/>
          <a:rect l="0" t="0" r="0" b="0"/>
          <a:pathLst>
            <a:path>
              <a:moveTo>
                <a:pt x="0" y="21994"/>
              </a:moveTo>
              <a:lnTo>
                <a:pt x="960299" y="2199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860160" y="2907162"/>
        <a:ext cx="48014" cy="48014"/>
      </dsp:txXfrm>
    </dsp:sp>
    <dsp:sp modelId="{5DEC2B22-2EFE-40AB-B56A-B9CA5A21F61F}">
      <dsp:nvSpPr>
        <dsp:cNvPr id="0" name=""/>
        <dsp:cNvSpPr/>
      </dsp:nvSpPr>
      <dsp:spPr>
        <a:xfrm>
          <a:off x="2364317" y="2330982"/>
          <a:ext cx="2613840" cy="1200374"/>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en-US" sz="1900" b="1" kern="1200" dirty="0" smtClean="0">
              <a:effectLst>
                <a:outerShdw blurRad="38100" dist="38100" dir="2700000" algn="tl">
                  <a:srgbClr val="000000">
                    <a:alpha val="43137"/>
                  </a:srgbClr>
                </a:outerShdw>
              </a:effectLst>
              <a:latin typeface="+mj-ea"/>
              <a:ea typeface="+mj-ea"/>
            </a:rPr>
            <a:t>無法以公開或選擇性招標程序適時辦理</a:t>
          </a:r>
          <a:endParaRPr lang="zh-TW" altLang="en-US" sz="1900" b="1" kern="1200" dirty="0">
            <a:latin typeface="+mj-ea"/>
            <a:ea typeface="+mj-ea"/>
          </a:endParaRPr>
        </a:p>
      </dsp:txBody>
      <dsp:txXfrm>
        <a:off x="2399475" y="2366140"/>
        <a:ext cx="2543524" cy="1130058"/>
      </dsp:txXfrm>
    </dsp:sp>
    <dsp:sp modelId="{8194E169-933B-4ED5-B3F7-DC5EC67F5438}">
      <dsp:nvSpPr>
        <dsp:cNvPr id="0" name=""/>
        <dsp:cNvSpPr/>
      </dsp:nvSpPr>
      <dsp:spPr>
        <a:xfrm rot="3310531">
          <a:off x="1043369" y="3599391"/>
          <a:ext cx="1681596" cy="43989"/>
        </a:xfrm>
        <a:custGeom>
          <a:avLst/>
          <a:gdLst/>
          <a:ahLst/>
          <a:cxnLst/>
          <a:rect l="0" t="0" r="0" b="0"/>
          <a:pathLst>
            <a:path>
              <a:moveTo>
                <a:pt x="0" y="21994"/>
              </a:moveTo>
              <a:lnTo>
                <a:pt x="1681596" y="2199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842127" y="3579346"/>
        <a:ext cx="84079" cy="84079"/>
      </dsp:txXfrm>
    </dsp:sp>
    <dsp:sp modelId="{D206B539-639E-45F1-9FAB-C3C68E4E6590}">
      <dsp:nvSpPr>
        <dsp:cNvPr id="0" name=""/>
        <dsp:cNvSpPr/>
      </dsp:nvSpPr>
      <dsp:spPr>
        <a:xfrm>
          <a:off x="2364317" y="3711414"/>
          <a:ext cx="2613840" cy="1200374"/>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zh-TW" altLang="en-US" sz="1900" b="1" kern="1200" dirty="0" smtClean="0">
              <a:effectLst>
                <a:outerShdw blurRad="38100" dist="38100" dir="2700000" algn="tl">
                  <a:srgbClr val="000000">
                    <a:alpha val="43137"/>
                  </a:srgbClr>
                </a:outerShdw>
              </a:effectLst>
              <a:latin typeface="+mj-ea"/>
              <a:ea typeface="+mj-ea"/>
            </a:rPr>
            <a:t>確有</a:t>
          </a:r>
          <a:r>
            <a:rPr lang="en-US" altLang="zh-TW" sz="1900" b="1" kern="1200" dirty="0" smtClean="0">
              <a:effectLst>
                <a:outerShdw blurRad="38100" dist="38100" dir="2700000" algn="tl">
                  <a:srgbClr val="000000">
                    <a:alpha val="43137"/>
                  </a:srgbClr>
                </a:outerShdw>
              </a:effectLst>
              <a:latin typeface="+mj-ea"/>
              <a:ea typeface="+mj-ea"/>
            </a:rPr>
            <a:t>(</a:t>
          </a:r>
          <a:r>
            <a:rPr lang="zh-TW" altLang="en-US" sz="1900" b="1" kern="1200" dirty="0" smtClean="0">
              <a:effectLst>
                <a:outerShdw blurRad="38100" dist="38100" dir="2700000" algn="tl">
                  <a:srgbClr val="000000">
                    <a:alpha val="43137"/>
                  </a:srgbClr>
                </a:outerShdw>
              </a:effectLst>
              <a:latin typeface="+mj-ea"/>
              <a:ea typeface="+mj-ea"/>
            </a:rPr>
            <a:t>採限制性招標辦理</a:t>
          </a:r>
          <a:r>
            <a:rPr lang="en-US" altLang="zh-TW" sz="1900" b="1" kern="1200" dirty="0" smtClean="0">
              <a:effectLst>
                <a:outerShdw blurRad="38100" dist="38100" dir="2700000" algn="tl">
                  <a:srgbClr val="000000">
                    <a:alpha val="43137"/>
                  </a:srgbClr>
                </a:outerShdw>
              </a:effectLst>
              <a:latin typeface="+mj-ea"/>
              <a:ea typeface="+mj-ea"/>
            </a:rPr>
            <a:t>)</a:t>
          </a:r>
          <a:r>
            <a:rPr lang="zh-TW" altLang="en-US" sz="1900" b="1" kern="1200" dirty="0" smtClean="0">
              <a:effectLst>
                <a:outerShdw blurRad="38100" dist="38100" dir="2700000" algn="tl">
                  <a:srgbClr val="000000">
                    <a:alpha val="43137"/>
                  </a:srgbClr>
                </a:outerShdw>
              </a:effectLst>
              <a:latin typeface="+mj-ea"/>
              <a:ea typeface="+mj-ea"/>
            </a:rPr>
            <a:t>必要</a:t>
          </a:r>
          <a:endParaRPr lang="zh-TW" altLang="en-US" sz="1900" b="1" kern="1200" dirty="0">
            <a:latin typeface="+mj-ea"/>
            <a:ea typeface="+mj-ea"/>
          </a:endParaRPr>
        </a:p>
      </dsp:txBody>
      <dsp:txXfrm>
        <a:off x="2399475" y="3746572"/>
        <a:ext cx="2543524" cy="11300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8680B-9D2C-4DC4-8CAD-03510C73B770}">
      <dsp:nvSpPr>
        <dsp:cNvPr id="0" name=""/>
        <dsp:cNvSpPr/>
      </dsp:nvSpPr>
      <dsp:spPr>
        <a:xfrm>
          <a:off x="1846" y="1964717"/>
          <a:ext cx="2164712" cy="108235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mj-ea"/>
              <a:ea typeface="+mj-ea"/>
            </a:rPr>
            <a:t>監辦人員</a:t>
          </a:r>
          <a:endParaRPr lang="zh-TW" altLang="en-US" sz="4000" kern="1200" dirty="0">
            <a:latin typeface="+mj-ea"/>
            <a:ea typeface="+mj-ea"/>
          </a:endParaRPr>
        </a:p>
      </dsp:txBody>
      <dsp:txXfrm>
        <a:off x="33547" y="1996418"/>
        <a:ext cx="2101310" cy="1018954"/>
      </dsp:txXfrm>
    </dsp:sp>
    <dsp:sp modelId="{70E72150-D5E7-4F95-B6F2-394F43E9D1B0}">
      <dsp:nvSpPr>
        <dsp:cNvPr id="0" name=""/>
        <dsp:cNvSpPr/>
      </dsp:nvSpPr>
      <dsp:spPr>
        <a:xfrm rot="19457599">
          <a:off x="2066330" y="2172526"/>
          <a:ext cx="1066340" cy="44384"/>
        </a:xfrm>
        <a:custGeom>
          <a:avLst/>
          <a:gdLst/>
          <a:ahLst/>
          <a:cxnLst/>
          <a:rect l="0" t="0" r="0" b="0"/>
          <a:pathLst>
            <a:path>
              <a:moveTo>
                <a:pt x="0" y="22192"/>
              </a:moveTo>
              <a:lnTo>
                <a:pt x="1066340" y="2219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latin typeface="+mj-ea"/>
            <a:ea typeface="+mj-ea"/>
          </a:endParaRPr>
        </a:p>
      </dsp:txBody>
      <dsp:txXfrm>
        <a:off x="2572842" y="2168059"/>
        <a:ext cx="53317" cy="53317"/>
      </dsp:txXfrm>
    </dsp:sp>
    <dsp:sp modelId="{67560BFE-AEA4-457E-873C-8268935206EA}">
      <dsp:nvSpPr>
        <dsp:cNvPr id="0" name=""/>
        <dsp:cNvSpPr/>
      </dsp:nvSpPr>
      <dsp:spPr>
        <a:xfrm>
          <a:off x="3032443" y="1342362"/>
          <a:ext cx="2164712" cy="108235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kern="1200" dirty="0">
            <a:latin typeface="+mj-ea"/>
            <a:ea typeface="+mj-ea"/>
          </a:endParaRPr>
        </a:p>
      </dsp:txBody>
      <dsp:txXfrm>
        <a:off x="3064144" y="1374063"/>
        <a:ext cx="2101310" cy="1018954"/>
      </dsp:txXfrm>
    </dsp:sp>
    <dsp:sp modelId="{257BF124-D82F-48CF-8904-B385499C0E04}">
      <dsp:nvSpPr>
        <dsp:cNvPr id="0" name=""/>
        <dsp:cNvSpPr/>
      </dsp:nvSpPr>
      <dsp:spPr>
        <a:xfrm rot="19457599">
          <a:off x="5096928" y="1550171"/>
          <a:ext cx="1066340" cy="44384"/>
        </a:xfrm>
        <a:custGeom>
          <a:avLst/>
          <a:gdLst/>
          <a:ahLst/>
          <a:cxnLst/>
          <a:rect l="0" t="0" r="0" b="0"/>
          <a:pathLst>
            <a:path>
              <a:moveTo>
                <a:pt x="0" y="22192"/>
              </a:moveTo>
              <a:lnTo>
                <a:pt x="1066340" y="2219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latin typeface="+mj-ea"/>
            <a:ea typeface="+mj-ea"/>
          </a:endParaRPr>
        </a:p>
      </dsp:txBody>
      <dsp:txXfrm>
        <a:off x="5603440" y="1545705"/>
        <a:ext cx="53317" cy="53317"/>
      </dsp:txXfrm>
    </dsp:sp>
    <dsp:sp modelId="{2CAE0E29-4130-4B00-8A81-25B3AEFFF7BD}">
      <dsp:nvSpPr>
        <dsp:cNvPr id="0" name=""/>
        <dsp:cNvSpPr/>
      </dsp:nvSpPr>
      <dsp:spPr>
        <a:xfrm>
          <a:off x="6063041" y="720008"/>
          <a:ext cx="2164712" cy="1082356"/>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kern="1200" dirty="0">
            <a:latin typeface="+mj-ea"/>
            <a:ea typeface="+mj-ea"/>
          </a:endParaRPr>
        </a:p>
      </dsp:txBody>
      <dsp:txXfrm>
        <a:off x="6094742" y="751709"/>
        <a:ext cx="2101310" cy="1018954"/>
      </dsp:txXfrm>
    </dsp:sp>
    <dsp:sp modelId="{3016BA51-04A2-454D-9C2A-C9F23B123494}">
      <dsp:nvSpPr>
        <dsp:cNvPr id="0" name=""/>
        <dsp:cNvSpPr/>
      </dsp:nvSpPr>
      <dsp:spPr>
        <a:xfrm rot="2142401">
          <a:off x="5096928" y="2172526"/>
          <a:ext cx="1066340" cy="44384"/>
        </a:xfrm>
        <a:custGeom>
          <a:avLst/>
          <a:gdLst/>
          <a:ahLst/>
          <a:cxnLst/>
          <a:rect l="0" t="0" r="0" b="0"/>
          <a:pathLst>
            <a:path>
              <a:moveTo>
                <a:pt x="0" y="22192"/>
              </a:moveTo>
              <a:lnTo>
                <a:pt x="1066340" y="2219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latin typeface="+mj-ea"/>
            <a:ea typeface="+mj-ea"/>
          </a:endParaRPr>
        </a:p>
      </dsp:txBody>
      <dsp:txXfrm>
        <a:off x="5603440" y="2168059"/>
        <a:ext cx="53317" cy="53317"/>
      </dsp:txXfrm>
    </dsp:sp>
    <dsp:sp modelId="{508A0A4E-0AFA-4D27-93C9-298C4A592789}">
      <dsp:nvSpPr>
        <dsp:cNvPr id="0" name=""/>
        <dsp:cNvSpPr/>
      </dsp:nvSpPr>
      <dsp:spPr>
        <a:xfrm>
          <a:off x="6063041" y="1964717"/>
          <a:ext cx="2164712" cy="1082356"/>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kern="1200" dirty="0">
            <a:latin typeface="+mj-ea"/>
            <a:ea typeface="+mj-ea"/>
          </a:endParaRPr>
        </a:p>
      </dsp:txBody>
      <dsp:txXfrm>
        <a:off x="6094742" y="1996418"/>
        <a:ext cx="2101310" cy="1018954"/>
      </dsp:txXfrm>
    </dsp:sp>
    <dsp:sp modelId="{9C8BBE30-2ADB-4D90-87AB-25EDC8E07AB5}">
      <dsp:nvSpPr>
        <dsp:cNvPr id="0" name=""/>
        <dsp:cNvSpPr/>
      </dsp:nvSpPr>
      <dsp:spPr>
        <a:xfrm rot="2142401">
          <a:off x="2066330" y="2794880"/>
          <a:ext cx="1066340" cy="44384"/>
        </a:xfrm>
        <a:custGeom>
          <a:avLst/>
          <a:gdLst/>
          <a:ahLst/>
          <a:cxnLst/>
          <a:rect l="0" t="0" r="0" b="0"/>
          <a:pathLst>
            <a:path>
              <a:moveTo>
                <a:pt x="0" y="22192"/>
              </a:moveTo>
              <a:lnTo>
                <a:pt x="1066340" y="2219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latin typeface="+mj-ea"/>
            <a:ea typeface="+mj-ea"/>
          </a:endParaRPr>
        </a:p>
      </dsp:txBody>
      <dsp:txXfrm>
        <a:off x="2572842" y="2790414"/>
        <a:ext cx="53317" cy="53317"/>
      </dsp:txXfrm>
    </dsp:sp>
    <dsp:sp modelId="{8F445A0B-C14D-4C1B-8041-E11F57BA858B}">
      <dsp:nvSpPr>
        <dsp:cNvPr id="0" name=""/>
        <dsp:cNvSpPr/>
      </dsp:nvSpPr>
      <dsp:spPr>
        <a:xfrm>
          <a:off x="3032443" y="2587072"/>
          <a:ext cx="2164712" cy="108235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kern="1200" dirty="0">
            <a:latin typeface="+mj-ea"/>
            <a:ea typeface="+mj-ea"/>
          </a:endParaRPr>
        </a:p>
      </dsp:txBody>
      <dsp:txXfrm>
        <a:off x="3064144" y="2618773"/>
        <a:ext cx="2101310" cy="10189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228E4-5E69-4A47-9482-70776E7E8CBA}">
      <dsp:nvSpPr>
        <dsp:cNvPr id="0" name=""/>
        <dsp:cNvSpPr/>
      </dsp:nvSpPr>
      <dsp:spPr>
        <a:xfrm>
          <a:off x="1825911" y="2195084"/>
          <a:ext cx="1907407" cy="953703"/>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zh-TW" altLang="en-US" sz="4100" b="1" kern="1200" dirty="0" smtClean="0">
              <a:latin typeface="+mj-ea"/>
              <a:ea typeface="+mj-ea"/>
            </a:rPr>
            <a:t>需監辦</a:t>
          </a:r>
          <a:endParaRPr lang="zh-TW" altLang="en-US" sz="4100" b="1" kern="1200" dirty="0">
            <a:latin typeface="+mj-ea"/>
            <a:ea typeface="+mj-ea"/>
          </a:endParaRPr>
        </a:p>
      </dsp:txBody>
      <dsp:txXfrm>
        <a:off x="1853844" y="2223017"/>
        <a:ext cx="1851541" cy="897837"/>
      </dsp:txXfrm>
    </dsp:sp>
    <dsp:sp modelId="{3FFBC8CD-38F6-4CBE-9996-76230FB619E7}">
      <dsp:nvSpPr>
        <dsp:cNvPr id="0" name=""/>
        <dsp:cNvSpPr/>
      </dsp:nvSpPr>
      <dsp:spPr>
        <a:xfrm rot="17350740">
          <a:off x="2953589" y="1559114"/>
          <a:ext cx="2322420" cy="32124"/>
        </a:xfrm>
        <a:custGeom>
          <a:avLst/>
          <a:gdLst/>
          <a:ahLst/>
          <a:cxnLst/>
          <a:rect l="0" t="0" r="0" b="0"/>
          <a:pathLst>
            <a:path>
              <a:moveTo>
                <a:pt x="0" y="16062"/>
              </a:moveTo>
              <a:lnTo>
                <a:pt x="2322420" y="160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56739" y="1517116"/>
        <a:ext cx="116121" cy="116121"/>
      </dsp:txXfrm>
    </dsp:sp>
    <dsp:sp modelId="{55C68F34-E9A5-4555-9CDD-20F84E5A2776}">
      <dsp:nvSpPr>
        <dsp:cNvPr id="0" name=""/>
        <dsp:cNvSpPr/>
      </dsp:nvSpPr>
      <dsp:spPr>
        <a:xfrm>
          <a:off x="4496281" y="1565"/>
          <a:ext cx="1907407" cy="9537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zh-TW" altLang="en-US" sz="4100" b="1" kern="1200" dirty="0">
            <a:latin typeface="+mj-ea"/>
            <a:ea typeface="+mj-ea"/>
          </a:endParaRPr>
        </a:p>
      </dsp:txBody>
      <dsp:txXfrm>
        <a:off x="4524214" y="29498"/>
        <a:ext cx="1851541" cy="897837"/>
      </dsp:txXfrm>
    </dsp:sp>
    <dsp:sp modelId="{4BF40D33-4DF3-4970-92E4-235DE199B84A}">
      <dsp:nvSpPr>
        <dsp:cNvPr id="0" name=""/>
        <dsp:cNvSpPr/>
      </dsp:nvSpPr>
      <dsp:spPr>
        <a:xfrm rot="18289469">
          <a:off x="3446781" y="2107494"/>
          <a:ext cx="1336036" cy="32124"/>
        </a:xfrm>
        <a:custGeom>
          <a:avLst/>
          <a:gdLst/>
          <a:ahLst/>
          <a:cxnLst/>
          <a:rect l="0" t="0" r="0" b="0"/>
          <a:pathLst>
            <a:path>
              <a:moveTo>
                <a:pt x="0" y="16062"/>
              </a:moveTo>
              <a:lnTo>
                <a:pt x="1336036" y="160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81399" y="2090155"/>
        <a:ext cx="66801" cy="66801"/>
      </dsp:txXfrm>
    </dsp:sp>
    <dsp:sp modelId="{7922BA8B-4DE6-42E1-94B2-3B9EC6B1721E}">
      <dsp:nvSpPr>
        <dsp:cNvPr id="0" name=""/>
        <dsp:cNvSpPr/>
      </dsp:nvSpPr>
      <dsp:spPr>
        <a:xfrm>
          <a:off x="4496281" y="1098324"/>
          <a:ext cx="1907407" cy="9537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zh-TW" altLang="en-US" sz="4100" b="1" kern="1200" dirty="0">
            <a:latin typeface="+mj-ea"/>
            <a:ea typeface="+mj-ea"/>
          </a:endParaRPr>
        </a:p>
      </dsp:txBody>
      <dsp:txXfrm>
        <a:off x="4524214" y="1126257"/>
        <a:ext cx="1851541" cy="897837"/>
      </dsp:txXfrm>
    </dsp:sp>
    <dsp:sp modelId="{619010FE-2E39-4A46-8578-DE1BDCA07AB7}">
      <dsp:nvSpPr>
        <dsp:cNvPr id="0" name=""/>
        <dsp:cNvSpPr/>
      </dsp:nvSpPr>
      <dsp:spPr>
        <a:xfrm>
          <a:off x="3733318" y="2655873"/>
          <a:ext cx="762962" cy="32124"/>
        </a:xfrm>
        <a:custGeom>
          <a:avLst/>
          <a:gdLst/>
          <a:ahLst/>
          <a:cxnLst/>
          <a:rect l="0" t="0" r="0" b="0"/>
          <a:pathLst>
            <a:path>
              <a:moveTo>
                <a:pt x="0" y="16062"/>
              </a:moveTo>
              <a:lnTo>
                <a:pt x="762962" y="160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95725" y="2652861"/>
        <a:ext cx="38148" cy="38148"/>
      </dsp:txXfrm>
    </dsp:sp>
    <dsp:sp modelId="{376F0B16-72FA-4280-9C20-7DE6D7672CC0}">
      <dsp:nvSpPr>
        <dsp:cNvPr id="0" name=""/>
        <dsp:cNvSpPr/>
      </dsp:nvSpPr>
      <dsp:spPr>
        <a:xfrm>
          <a:off x="4496281" y="2195084"/>
          <a:ext cx="1907407" cy="9537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zh-TW" altLang="en-US" sz="4100" b="1" kern="1200" dirty="0">
            <a:latin typeface="+mj-ea"/>
            <a:ea typeface="+mj-ea"/>
          </a:endParaRPr>
        </a:p>
      </dsp:txBody>
      <dsp:txXfrm>
        <a:off x="4524214" y="2223017"/>
        <a:ext cx="1851541" cy="897837"/>
      </dsp:txXfrm>
    </dsp:sp>
    <dsp:sp modelId="{BD0CA49B-9ECF-4A77-A3D6-18B467C76B2D}">
      <dsp:nvSpPr>
        <dsp:cNvPr id="0" name=""/>
        <dsp:cNvSpPr/>
      </dsp:nvSpPr>
      <dsp:spPr>
        <a:xfrm rot="3310531">
          <a:off x="3446781" y="3204253"/>
          <a:ext cx="1336036" cy="32124"/>
        </a:xfrm>
        <a:custGeom>
          <a:avLst/>
          <a:gdLst/>
          <a:ahLst/>
          <a:cxnLst/>
          <a:rect l="0" t="0" r="0" b="0"/>
          <a:pathLst>
            <a:path>
              <a:moveTo>
                <a:pt x="0" y="16062"/>
              </a:moveTo>
              <a:lnTo>
                <a:pt x="1336036" y="160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81399" y="3186914"/>
        <a:ext cx="66801" cy="66801"/>
      </dsp:txXfrm>
    </dsp:sp>
    <dsp:sp modelId="{EF2A32E6-0BD6-40BD-AA5B-FADA7BBCDC6B}">
      <dsp:nvSpPr>
        <dsp:cNvPr id="0" name=""/>
        <dsp:cNvSpPr/>
      </dsp:nvSpPr>
      <dsp:spPr>
        <a:xfrm>
          <a:off x="4496281" y="3291843"/>
          <a:ext cx="1907407" cy="9537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zh-TW" altLang="en-US" sz="4100" b="1" kern="1200" dirty="0">
            <a:latin typeface="+mj-ea"/>
            <a:ea typeface="+mj-ea"/>
          </a:endParaRPr>
        </a:p>
      </dsp:txBody>
      <dsp:txXfrm>
        <a:off x="4524214" y="3319776"/>
        <a:ext cx="1851541" cy="897837"/>
      </dsp:txXfrm>
    </dsp:sp>
    <dsp:sp modelId="{B1DF0302-C425-47B0-A538-384427946182}">
      <dsp:nvSpPr>
        <dsp:cNvPr id="0" name=""/>
        <dsp:cNvSpPr/>
      </dsp:nvSpPr>
      <dsp:spPr>
        <a:xfrm rot="4249260">
          <a:off x="2953589" y="3752633"/>
          <a:ext cx="2322420" cy="32124"/>
        </a:xfrm>
        <a:custGeom>
          <a:avLst/>
          <a:gdLst/>
          <a:ahLst/>
          <a:cxnLst/>
          <a:rect l="0" t="0" r="0" b="0"/>
          <a:pathLst>
            <a:path>
              <a:moveTo>
                <a:pt x="0" y="16062"/>
              </a:moveTo>
              <a:lnTo>
                <a:pt x="2322420" y="1606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56739" y="3710634"/>
        <a:ext cx="116121" cy="116121"/>
      </dsp:txXfrm>
    </dsp:sp>
    <dsp:sp modelId="{1FE86A3B-8D02-4EA6-BE45-A9684FA421EA}">
      <dsp:nvSpPr>
        <dsp:cNvPr id="0" name=""/>
        <dsp:cNvSpPr/>
      </dsp:nvSpPr>
      <dsp:spPr>
        <a:xfrm>
          <a:off x="4496281" y="4388602"/>
          <a:ext cx="1907407" cy="9537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zh-TW" altLang="en-US" sz="4100" b="1" kern="1200" dirty="0">
            <a:latin typeface="+mj-ea"/>
            <a:ea typeface="+mj-ea"/>
          </a:endParaRPr>
        </a:p>
      </dsp:txBody>
      <dsp:txXfrm>
        <a:off x="4524214" y="4416535"/>
        <a:ext cx="1851541" cy="8978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49073-2FE5-4F4C-B8D2-28EA6692444F}">
      <dsp:nvSpPr>
        <dsp:cNvPr id="0" name=""/>
        <dsp:cNvSpPr/>
      </dsp:nvSpPr>
      <dsp:spPr>
        <a:xfrm>
          <a:off x="1846" y="1964717"/>
          <a:ext cx="2164712" cy="1082356"/>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b="0" kern="1200" dirty="0" smtClean="0">
              <a:latin typeface="+mj-ea"/>
              <a:ea typeface="+mj-ea"/>
            </a:rPr>
            <a:t>監辦模式</a:t>
          </a:r>
          <a:endParaRPr lang="zh-TW" altLang="en-US" sz="4000" b="0" kern="1200" dirty="0">
            <a:latin typeface="+mj-ea"/>
            <a:ea typeface="+mj-ea"/>
          </a:endParaRPr>
        </a:p>
      </dsp:txBody>
      <dsp:txXfrm>
        <a:off x="33547" y="1996418"/>
        <a:ext cx="2101310" cy="1018954"/>
      </dsp:txXfrm>
    </dsp:sp>
    <dsp:sp modelId="{BACA6290-5AAC-4A0B-A679-CF9C897EC753}">
      <dsp:nvSpPr>
        <dsp:cNvPr id="0" name=""/>
        <dsp:cNvSpPr/>
      </dsp:nvSpPr>
      <dsp:spPr>
        <a:xfrm rot="19457599">
          <a:off x="2066330" y="2172526"/>
          <a:ext cx="1066340" cy="44384"/>
        </a:xfrm>
        <a:custGeom>
          <a:avLst/>
          <a:gdLst/>
          <a:ahLst/>
          <a:cxnLst/>
          <a:rect l="0" t="0" r="0" b="0"/>
          <a:pathLst>
            <a:path>
              <a:moveTo>
                <a:pt x="0" y="22192"/>
              </a:moveTo>
              <a:lnTo>
                <a:pt x="1066340" y="2219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0" kern="1200">
            <a:latin typeface="+mj-ea"/>
            <a:ea typeface="+mj-ea"/>
          </a:endParaRPr>
        </a:p>
      </dsp:txBody>
      <dsp:txXfrm>
        <a:off x="2572842" y="2168059"/>
        <a:ext cx="53317" cy="53317"/>
      </dsp:txXfrm>
    </dsp:sp>
    <dsp:sp modelId="{AB4A6617-22C6-470E-8F46-0CCDAE6D98D6}">
      <dsp:nvSpPr>
        <dsp:cNvPr id="0" name=""/>
        <dsp:cNvSpPr/>
      </dsp:nvSpPr>
      <dsp:spPr>
        <a:xfrm>
          <a:off x="3032443" y="1342362"/>
          <a:ext cx="2164712" cy="108235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b="0" kern="1200" dirty="0">
            <a:latin typeface="+mj-ea"/>
            <a:ea typeface="+mj-ea"/>
          </a:endParaRPr>
        </a:p>
      </dsp:txBody>
      <dsp:txXfrm>
        <a:off x="3064144" y="1374063"/>
        <a:ext cx="2101310" cy="1018954"/>
      </dsp:txXfrm>
    </dsp:sp>
    <dsp:sp modelId="{3ED4224C-783D-41E3-907B-2D2762CC5718}">
      <dsp:nvSpPr>
        <dsp:cNvPr id="0" name=""/>
        <dsp:cNvSpPr/>
      </dsp:nvSpPr>
      <dsp:spPr>
        <a:xfrm rot="19457599">
          <a:off x="5096928" y="1550171"/>
          <a:ext cx="1066340" cy="44384"/>
        </a:xfrm>
        <a:custGeom>
          <a:avLst/>
          <a:gdLst/>
          <a:ahLst/>
          <a:cxnLst/>
          <a:rect l="0" t="0" r="0" b="0"/>
          <a:pathLst>
            <a:path>
              <a:moveTo>
                <a:pt x="0" y="22192"/>
              </a:moveTo>
              <a:lnTo>
                <a:pt x="1066340" y="2219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0" kern="1200">
            <a:latin typeface="+mj-ea"/>
            <a:ea typeface="+mj-ea"/>
          </a:endParaRPr>
        </a:p>
      </dsp:txBody>
      <dsp:txXfrm>
        <a:off x="5603440" y="1545705"/>
        <a:ext cx="53317" cy="53317"/>
      </dsp:txXfrm>
    </dsp:sp>
    <dsp:sp modelId="{E92A5144-A809-4122-98A6-842754DDFC95}">
      <dsp:nvSpPr>
        <dsp:cNvPr id="0" name=""/>
        <dsp:cNvSpPr/>
      </dsp:nvSpPr>
      <dsp:spPr>
        <a:xfrm>
          <a:off x="6063041" y="720008"/>
          <a:ext cx="2164712" cy="108235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b="0" kern="1200" dirty="0">
            <a:latin typeface="+mj-ea"/>
            <a:ea typeface="+mj-ea"/>
          </a:endParaRPr>
        </a:p>
      </dsp:txBody>
      <dsp:txXfrm>
        <a:off x="6094742" y="751709"/>
        <a:ext cx="2101310" cy="1018954"/>
      </dsp:txXfrm>
    </dsp:sp>
    <dsp:sp modelId="{1A554D1E-8362-460E-A714-81CF7737B471}">
      <dsp:nvSpPr>
        <dsp:cNvPr id="0" name=""/>
        <dsp:cNvSpPr/>
      </dsp:nvSpPr>
      <dsp:spPr>
        <a:xfrm rot="2142401">
          <a:off x="5096928" y="2172526"/>
          <a:ext cx="1066340" cy="44384"/>
        </a:xfrm>
        <a:custGeom>
          <a:avLst/>
          <a:gdLst/>
          <a:ahLst/>
          <a:cxnLst/>
          <a:rect l="0" t="0" r="0" b="0"/>
          <a:pathLst>
            <a:path>
              <a:moveTo>
                <a:pt x="0" y="22192"/>
              </a:moveTo>
              <a:lnTo>
                <a:pt x="1066340" y="2219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0" kern="1200">
            <a:latin typeface="+mj-ea"/>
            <a:ea typeface="+mj-ea"/>
          </a:endParaRPr>
        </a:p>
      </dsp:txBody>
      <dsp:txXfrm>
        <a:off x="5603440" y="2168059"/>
        <a:ext cx="53317" cy="53317"/>
      </dsp:txXfrm>
    </dsp:sp>
    <dsp:sp modelId="{2548802D-5A76-4282-ABB6-3694F38C3F96}">
      <dsp:nvSpPr>
        <dsp:cNvPr id="0" name=""/>
        <dsp:cNvSpPr/>
      </dsp:nvSpPr>
      <dsp:spPr>
        <a:xfrm>
          <a:off x="6063041" y="1964717"/>
          <a:ext cx="2164712" cy="108235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b="0" kern="1200" dirty="0">
            <a:latin typeface="+mj-ea"/>
            <a:ea typeface="+mj-ea"/>
          </a:endParaRPr>
        </a:p>
      </dsp:txBody>
      <dsp:txXfrm>
        <a:off x="6094742" y="1996418"/>
        <a:ext cx="2101310" cy="1018954"/>
      </dsp:txXfrm>
    </dsp:sp>
    <dsp:sp modelId="{E215D3AD-8FB5-4BF2-9E1C-6D51D3FFFCD2}">
      <dsp:nvSpPr>
        <dsp:cNvPr id="0" name=""/>
        <dsp:cNvSpPr/>
      </dsp:nvSpPr>
      <dsp:spPr>
        <a:xfrm rot="2142401">
          <a:off x="2066330" y="2794880"/>
          <a:ext cx="1066340" cy="44384"/>
        </a:xfrm>
        <a:custGeom>
          <a:avLst/>
          <a:gdLst/>
          <a:ahLst/>
          <a:cxnLst/>
          <a:rect l="0" t="0" r="0" b="0"/>
          <a:pathLst>
            <a:path>
              <a:moveTo>
                <a:pt x="0" y="22192"/>
              </a:moveTo>
              <a:lnTo>
                <a:pt x="1066340" y="2219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0" kern="1200">
            <a:latin typeface="+mj-ea"/>
            <a:ea typeface="+mj-ea"/>
          </a:endParaRPr>
        </a:p>
      </dsp:txBody>
      <dsp:txXfrm>
        <a:off x="2572842" y="2790414"/>
        <a:ext cx="53317" cy="53317"/>
      </dsp:txXfrm>
    </dsp:sp>
    <dsp:sp modelId="{C7BA5273-C5B4-4317-9951-A07828DB16E9}">
      <dsp:nvSpPr>
        <dsp:cNvPr id="0" name=""/>
        <dsp:cNvSpPr/>
      </dsp:nvSpPr>
      <dsp:spPr>
        <a:xfrm>
          <a:off x="3032443" y="2587072"/>
          <a:ext cx="2164712" cy="108235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b="0" kern="1200" dirty="0">
            <a:latin typeface="+mj-ea"/>
            <a:ea typeface="+mj-ea"/>
          </a:endParaRPr>
        </a:p>
      </dsp:txBody>
      <dsp:txXfrm>
        <a:off x="3064144" y="2618773"/>
        <a:ext cx="2101310" cy="10189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49073-2FE5-4F4C-B8D2-28EA6692444F}">
      <dsp:nvSpPr>
        <dsp:cNvPr id="0" name=""/>
        <dsp:cNvSpPr/>
      </dsp:nvSpPr>
      <dsp:spPr>
        <a:xfrm>
          <a:off x="230166" y="1803416"/>
          <a:ext cx="1565207" cy="782603"/>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不派員監辦</a:t>
          </a:r>
          <a:endParaRPr lang="zh-TW" altLang="en-US" sz="2000" b="1" kern="1200" dirty="0">
            <a:latin typeface="+mj-ea"/>
            <a:ea typeface="+mj-ea"/>
          </a:endParaRPr>
        </a:p>
      </dsp:txBody>
      <dsp:txXfrm>
        <a:off x="253088" y="1826338"/>
        <a:ext cx="1519363" cy="736759"/>
      </dsp:txXfrm>
    </dsp:sp>
    <dsp:sp modelId="{BACA6290-5AAC-4A0B-A679-CF9C897EC753}">
      <dsp:nvSpPr>
        <dsp:cNvPr id="0" name=""/>
        <dsp:cNvSpPr/>
      </dsp:nvSpPr>
      <dsp:spPr>
        <a:xfrm rot="17350740">
          <a:off x="1155532" y="1278677"/>
          <a:ext cx="1905764" cy="32092"/>
        </a:xfrm>
        <a:custGeom>
          <a:avLst/>
          <a:gdLst/>
          <a:ahLst/>
          <a:cxnLst/>
          <a:rect l="0" t="0" r="0" b="0"/>
          <a:pathLst>
            <a:path>
              <a:moveTo>
                <a:pt x="0" y="16046"/>
              </a:moveTo>
              <a:lnTo>
                <a:pt x="1905764" y="1604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060771" y="1247080"/>
        <a:ext cx="95288" cy="95288"/>
      </dsp:txXfrm>
    </dsp:sp>
    <dsp:sp modelId="{AB4A6617-22C6-470E-8F46-0CCDAE6D98D6}">
      <dsp:nvSpPr>
        <dsp:cNvPr id="0" name=""/>
        <dsp:cNvSpPr/>
      </dsp:nvSpPr>
      <dsp:spPr>
        <a:xfrm>
          <a:off x="2421456" y="3427"/>
          <a:ext cx="5577976" cy="7826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未設主（會）計單位及有關單位</a:t>
          </a:r>
          <a:endParaRPr lang="zh-TW" altLang="en-US" sz="2000" b="1" kern="1200" dirty="0">
            <a:latin typeface="+mj-ea"/>
            <a:ea typeface="+mj-ea"/>
          </a:endParaRPr>
        </a:p>
      </dsp:txBody>
      <dsp:txXfrm>
        <a:off x="2444378" y="26349"/>
        <a:ext cx="5532132" cy="736759"/>
      </dsp:txXfrm>
    </dsp:sp>
    <dsp:sp modelId="{E215D3AD-8FB5-4BF2-9E1C-6D51D3FFFCD2}">
      <dsp:nvSpPr>
        <dsp:cNvPr id="0" name=""/>
        <dsp:cNvSpPr/>
      </dsp:nvSpPr>
      <dsp:spPr>
        <a:xfrm rot="18289469">
          <a:off x="1560243" y="1728675"/>
          <a:ext cx="1096343" cy="32092"/>
        </a:xfrm>
        <a:custGeom>
          <a:avLst/>
          <a:gdLst/>
          <a:ahLst/>
          <a:cxnLst/>
          <a:rect l="0" t="0" r="0" b="0"/>
          <a:pathLst>
            <a:path>
              <a:moveTo>
                <a:pt x="0" y="16046"/>
              </a:moveTo>
              <a:lnTo>
                <a:pt x="1096343" y="1604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081006" y="1717312"/>
        <a:ext cx="54817" cy="54817"/>
      </dsp:txXfrm>
    </dsp:sp>
    <dsp:sp modelId="{C7BA5273-C5B4-4317-9951-A07828DB16E9}">
      <dsp:nvSpPr>
        <dsp:cNvPr id="0" name=""/>
        <dsp:cNvSpPr/>
      </dsp:nvSpPr>
      <dsp:spPr>
        <a:xfrm>
          <a:off x="2421456" y="903422"/>
          <a:ext cx="5577976" cy="7826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另有重要公務需處理，致無人員可供分派</a:t>
          </a:r>
          <a:endParaRPr lang="zh-TW" altLang="en-US" sz="2000" b="1" kern="1200" dirty="0">
            <a:latin typeface="+mj-ea"/>
            <a:ea typeface="+mj-ea"/>
          </a:endParaRPr>
        </a:p>
      </dsp:txBody>
      <dsp:txXfrm>
        <a:off x="2444378" y="926344"/>
        <a:ext cx="5532132" cy="736759"/>
      </dsp:txXfrm>
    </dsp:sp>
    <dsp:sp modelId="{6EC88725-DE88-4E15-8496-CB868ED15BB2}">
      <dsp:nvSpPr>
        <dsp:cNvPr id="0" name=""/>
        <dsp:cNvSpPr/>
      </dsp:nvSpPr>
      <dsp:spPr>
        <a:xfrm>
          <a:off x="1795373" y="2178672"/>
          <a:ext cx="626083" cy="32092"/>
        </a:xfrm>
        <a:custGeom>
          <a:avLst/>
          <a:gdLst/>
          <a:ahLst/>
          <a:cxnLst/>
          <a:rect l="0" t="0" r="0" b="0"/>
          <a:pathLst>
            <a:path>
              <a:moveTo>
                <a:pt x="0" y="16046"/>
              </a:moveTo>
              <a:lnTo>
                <a:pt x="626083" y="1604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092763" y="2179066"/>
        <a:ext cx="31304" cy="31304"/>
      </dsp:txXfrm>
    </dsp:sp>
    <dsp:sp modelId="{63692C05-9CE5-4FC6-B981-C7F2A74702EB}">
      <dsp:nvSpPr>
        <dsp:cNvPr id="0" name=""/>
        <dsp:cNvSpPr/>
      </dsp:nvSpPr>
      <dsp:spPr>
        <a:xfrm>
          <a:off x="2421456" y="1803416"/>
          <a:ext cx="5577976" cy="7826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地區偏遠，無人員可供分派</a:t>
          </a:r>
          <a:endParaRPr lang="zh-TW" altLang="en-US" sz="2000" b="1" kern="1200" dirty="0">
            <a:latin typeface="+mj-ea"/>
            <a:ea typeface="+mj-ea"/>
          </a:endParaRPr>
        </a:p>
      </dsp:txBody>
      <dsp:txXfrm>
        <a:off x="2444378" y="1826338"/>
        <a:ext cx="5532132" cy="736759"/>
      </dsp:txXfrm>
    </dsp:sp>
    <dsp:sp modelId="{5A63CB08-97EF-4E7C-9C4B-CF3F6BB54FF3}">
      <dsp:nvSpPr>
        <dsp:cNvPr id="0" name=""/>
        <dsp:cNvSpPr/>
      </dsp:nvSpPr>
      <dsp:spPr>
        <a:xfrm rot="3310531">
          <a:off x="1560243" y="2628669"/>
          <a:ext cx="1096343" cy="32092"/>
        </a:xfrm>
        <a:custGeom>
          <a:avLst/>
          <a:gdLst/>
          <a:ahLst/>
          <a:cxnLst/>
          <a:rect l="0" t="0" r="0" b="0"/>
          <a:pathLst>
            <a:path>
              <a:moveTo>
                <a:pt x="0" y="16046"/>
              </a:moveTo>
              <a:lnTo>
                <a:pt x="1096343" y="1604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081006" y="2617307"/>
        <a:ext cx="54817" cy="54817"/>
      </dsp:txXfrm>
    </dsp:sp>
    <dsp:sp modelId="{D86CCDAC-611A-46BD-AB3D-6E72DC5953EB}">
      <dsp:nvSpPr>
        <dsp:cNvPr id="0" name=""/>
        <dsp:cNvSpPr/>
      </dsp:nvSpPr>
      <dsp:spPr>
        <a:xfrm>
          <a:off x="2421456" y="2703410"/>
          <a:ext cx="5577976" cy="7826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因不可預見之突發事故，確無法監辦</a:t>
          </a:r>
          <a:endParaRPr lang="zh-TW" altLang="en-US" sz="2000" b="1" kern="1200" dirty="0">
            <a:latin typeface="+mj-ea"/>
            <a:ea typeface="+mj-ea"/>
          </a:endParaRPr>
        </a:p>
      </dsp:txBody>
      <dsp:txXfrm>
        <a:off x="2444378" y="2726332"/>
        <a:ext cx="5532132" cy="736759"/>
      </dsp:txXfrm>
    </dsp:sp>
    <dsp:sp modelId="{B3DBB24B-3955-42FB-94F9-A33402817C05}">
      <dsp:nvSpPr>
        <dsp:cNvPr id="0" name=""/>
        <dsp:cNvSpPr/>
      </dsp:nvSpPr>
      <dsp:spPr>
        <a:xfrm rot="4249260">
          <a:off x="1155532" y="3078666"/>
          <a:ext cx="1905764" cy="32092"/>
        </a:xfrm>
        <a:custGeom>
          <a:avLst/>
          <a:gdLst/>
          <a:ahLst/>
          <a:cxnLst/>
          <a:rect l="0" t="0" r="0" b="0"/>
          <a:pathLst>
            <a:path>
              <a:moveTo>
                <a:pt x="0" y="16046"/>
              </a:moveTo>
              <a:lnTo>
                <a:pt x="1905764" y="16046"/>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060771" y="3047068"/>
        <a:ext cx="95288" cy="95288"/>
      </dsp:txXfrm>
    </dsp:sp>
    <dsp:sp modelId="{D989C5C1-E419-4827-8689-D1E1CA7F30CB}">
      <dsp:nvSpPr>
        <dsp:cNvPr id="0" name=""/>
        <dsp:cNvSpPr/>
      </dsp:nvSpPr>
      <dsp:spPr>
        <a:xfrm>
          <a:off x="2421456" y="3603405"/>
          <a:ext cx="5577976" cy="78260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a:t>
          </a:r>
          <a:endParaRPr lang="zh-TW" altLang="en-US" sz="2000" b="1" kern="1200" dirty="0">
            <a:latin typeface="+mj-ea"/>
            <a:ea typeface="+mj-ea"/>
          </a:endParaRPr>
        </a:p>
      </dsp:txBody>
      <dsp:txXfrm>
        <a:off x="2444378" y="3626327"/>
        <a:ext cx="5532132" cy="7367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45610-7D60-455A-802E-7E474A9E4FEF}">
      <dsp:nvSpPr>
        <dsp:cNvPr id="0" name=""/>
        <dsp:cNvSpPr/>
      </dsp:nvSpPr>
      <dsp:spPr>
        <a:xfrm>
          <a:off x="617219" y="0"/>
          <a:ext cx="6995160" cy="438943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D1C132-FDF8-4D30-9D76-F9214728169B}">
      <dsp:nvSpPr>
        <dsp:cNvPr id="0" name=""/>
        <dsp:cNvSpPr/>
      </dsp:nvSpPr>
      <dsp:spPr>
        <a:xfrm>
          <a:off x="3597"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研擬文件</a:t>
          </a:r>
          <a:endParaRPr lang="zh-TW" altLang="en-US" sz="1900" b="1" kern="1200" dirty="0">
            <a:latin typeface="+mj-ea"/>
            <a:ea typeface="+mj-ea"/>
          </a:endParaRPr>
        </a:p>
      </dsp:txBody>
      <dsp:txXfrm>
        <a:off x="37028" y="1350262"/>
        <a:ext cx="617979" cy="1688912"/>
      </dsp:txXfrm>
    </dsp:sp>
    <dsp:sp modelId="{FB146E87-C4B9-41E2-9655-63C1446939E8}">
      <dsp:nvSpPr>
        <dsp:cNvPr id="0" name=""/>
        <dsp:cNvSpPr/>
      </dsp:nvSpPr>
      <dsp:spPr>
        <a:xfrm>
          <a:off x="757354"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招標公告</a:t>
          </a:r>
          <a:endParaRPr lang="zh-TW" altLang="en-US" sz="1900" b="1" kern="1200" dirty="0">
            <a:latin typeface="+mj-ea"/>
            <a:ea typeface="+mj-ea"/>
          </a:endParaRPr>
        </a:p>
      </dsp:txBody>
      <dsp:txXfrm>
        <a:off x="790785" y="1350262"/>
        <a:ext cx="617979" cy="1688912"/>
      </dsp:txXfrm>
    </dsp:sp>
    <dsp:sp modelId="{06C9449B-B48F-4137-B193-6A003F00D594}">
      <dsp:nvSpPr>
        <dsp:cNvPr id="0" name=""/>
        <dsp:cNvSpPr/>
      </dsp:nvSpPr>
      <dsp:spPr>
        <a:xfrm>
          <a:off x="1511110"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等標</a:t>
          </a:r>
          <a:endParaRPr lang="zh-TW" altLang="en-US" sz="1900" b="1" kern="1200" dirty="0">
            <a:latin typeface="+mj-ea"/>
            <a:ea typeface="+mj-ea"/>
          </a:endParaRPr>
        </a:p>
      </dsp:txBody>
      <dsp:txXfrm>
        <a:off x="1544541" y="1350262"/>
        <a:ext cx="617979" cy="1688912"/>
      </dsp:txXfrm>
    </dsp:sp>
    <dsp:sp modelId="{8DEF3149-129B-4D97-9E3C-B37584913EBA}">
      <dsp:nvSpPr>
        <dsp:cNvPr id="0" name=""/>
        <dsp:cNvSpPr/>
      </dsp:nvSpPr>
      <dsp:spPr>
        <a:xfrm>
          <a:off x="2264866"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訂定底價</a:t>
          </a:r>
          <a:endParaRPr lang="zh-TW" altLang="en-US" sz="1900" b="1" kern="1200" dirty="0">
            <a:latin typeface="+mj-ea"/>
            <a:ea typeface="+mj-ea"/>
          </a:endParaRPr>
        </a:p>
      </dsp:txBody>
      <dsp:txXfrm>
        <a:off x="2298297" y="1350262"/>
        <a:ext cx="617979" cy="1688912"/>
      </dsp:txXfrm>
    </dsp:sp>
    <dsp:sp modelId="{843F8A1C-BDC4-4A30-904C-A1B6761847B0}">
      <dsp:nvSpPr>
        <dsp:cNvPr id="0" name=""/>
        <dsp:cNvSpPr/>
      </dsp:nvSpPr>
      <dsp:spPr>
        <a:xfrm>
          <a:off x="3018622"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截止收件</a:t>
          </a:r>
          <a:endParaRPr lang="zh-TW" altLang="en-US" sz="1900" b="1" kern="1200" dirty="0">
            <a:latin typeface="+mj-ea"/>
            <a:ea typeface="+mj-ea"/>
          </a:endParaRPr>
        </a:p>
      </dsp:txBody>
      <dsp:txXfrm>
        <a:off x="3052053" y="1350262"/>
        <a:ext cx="617979" cy="1688912"/>
      </dsp:txXfrm>
    </dsp:sp>
    <dsp:sp modelId="{AA1085E1-0C88-4179-A0EF-29910C9993B9}">
      <dsp:nvSpPr>
        <dsp:cNvPr id="0" name=""/>
        <dsp:cNvSpPr/>
      </dsp:nvSpPr>
      <dsp:spPr>
        <a:xfrm>
          <a:off x="3772379"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達三家否</a:t>
          </a:r>
          <a:endParaRPr lang="zh-TW" altLang="en-US" sz="1900" b="1" kern="1200" dirty="0">
            <a:latin typeface="+mj-ea"/>
            <a:ea typeface="+mj-ea"/>
          </a:endParaRPr>
        </a:p>
      </dsp:txBody>
      <dsp:txXfrm>
        <a:off x="3805810" y="1350262"/>
        <a:ext cx="617979" cy="1688912"/>
      </dsp:txXfrm>
    </dsp:sp>
    <dsp:sp modelId="{F5B25684-6FA7-4DBC-9CAC-8C96ABB987BB}">
      <dsp:nvSpPr>
        <dsp:cNvPr id="0" name=""/>
        <dsp:cNvSpPr/>
      </dsp:nvSpPr>
      <dsp:spPr>
        <a:xfrm>
          <a:off x="4526135"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開標審標</a:t>
          </a:r>
          <a:endParaRPr lang="zh-TW" altLang="en-US" sz="1900" b="1" kern="1200" dirty="0">
            <a:latin typeface="+mj-ea"/>
            <a:ea typeface="+mj-ea"/>
          </a:endParaRPr>
        </a:p>
      </dsp:txBody>
      <dsp:txXfrm>
        <a:off x="4559566" y="1350262"/>
        <a:ext cx="617979" cy="1688912"/>
      </dsp:txXfrm>
    </dsp:sp>
    <dsp:sp modelId="{C09326C0-E187-440B-AFAB-5BC4863E70E5}">
      <dsp:nvSpPr>
        <dsp:cNvPr id="0" name=""/>
        <dsp:cNvSpPr/>
      </dsp:nvSpPr>
      <dsp:spPr>
        <a:xfrm>
          <a:off x="5279891"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TW" sz="1900" b="1" kern="1200" dirty="0" smtClean="0">
              <a:latin typeface="+mj-ea"/>
              <a:ea typeface="+mj-ea"/>
            </a:rPr>
            <a:t>V.S.</a:t>
          </a:r>
          <a:r>
            <a:rPr lang="zh-TW" altLang="en-US" sz="1900" b="1" kern="1200" dirty="0" smtClean="0">
              <a:latin typeface="+mj-ea"/>
              <a:ea typeface="+mj-ea"/>
            </a:rPr>
            <a:t>底價</a:t>
          </a:r>
          <a:endParaRPr lang="zh-TW" altLang="en-US" sz="1900" b="1" kern="1200" dirty="0">
            <a:latin typeface="+mj-ea"/>
            <a:ea typeface="+mj-ea"/>
          </a:endParaRPr>
        </a:p>
      </dsp:txBody>
      <dsp:txXfrm>
        <a:off x="5313322" y="1350262"/>
        <a:ext cx="617979" cy="1688912"/>
      </dsp:txXfrm>
    </dsp:sp>
    <dsp:sp modelId="{05C5557D-DC25-469D-83AA-99600DBEF850}">
      <dsp:nvSpPr>
        <dsp:cNvPr id="0" name=""/>
        <dsp:cNvSpPr/>
      </dsp:nvSpPr>
      <dsp:spPr>
        <a:xfrm>
          <a:off x="6033648"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決標</a:t>
          </a:r>
          <a:endParaRPr lang="zh-TW" altLang="en-US" sz="1900" b="1" kern="1200" dirty="0">
            <a:latin typeface="+mj-ea"/>
            <a:ea typeface="+mj-ea"/>
          </a:endParaRPr>
        </a:p>
      </dsp:txBody>
      <dsp:txXfrm>
        <a:off x="6067079" y="1350262"/>
        <a:ext cx="617979" cy="1688912"/>
      </dsp:txXfrm>
    </dsp:sp>
    <dsp:sp modelId="{BDE5D5C5-F4B7-4126-9F01-68625459F9FE}">
      <dsp:nvSpPr>
        <dsp:cNvPr id="0" name=""/>
        <dsp:cNvSpPr/>
      </dsp:nvSpPr>
      <dsp:spPr>
        <a:xfrm>
          <a:off x="6787404"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履約管理</a:t>
          </a:r>
          <a:endParaRPr lang="zh-TW" altLang="en-US" sz="1900" b="1" kern="1200" dirty="0">
            <a:latin typeface="+mj-ea"/>
            <a:ea typeface="+mj-ea"/>
          </a:endParaRPr>
        </a:p>
      </dsp:txBody>
      <dsp:txXfrm>
        <a:off x="6820835" y="1350262"/>
        <a:ext cx="617979" cy="1688912"/>
      </dsp:txXfrm>
    </dsp:sp>
    <dsp:sp modelId="{D784409A-97D5-4AD0-89E3-B7571150267C}">
      <dsp:nvSpPr>
        <dsp:cNvPr id="0" name=""/>
        <dsp:cNvSpPr/>
      </dsp:nvSpPr>
      <dsp:spPr>
        <a:xfrm>
          <a:off x="7541160"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驗收</a:t>
          </a:r>
          <a:endParaRPr lang="zh-TW" altLang="en-US" sz="1900" b="1" kern="1200" dirty="0">
            <a:latin typeface="+mj-ea"/>
            <a:ea typeface="+mj-ea"/>
          </a:endParaRPr>
        </a:p>
      </dsp:txBody>
      <dsp:txXfrm>
        <a:off x="7574591" y="1350262"/>
        <a:ext cx="617979" cy="16889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45610-7D60-455A-802E-7E474A9E4FEF}">
      <dsp:nvSpPr>
        <dsp:cNvPr id="0" name=""/>
        <dsp:cNvSpPr/>
      </dsp:nvSpPr>
      <dsp:spPr>
        <a:xfrm>
          <a:off x="617219" y="0"/>
          <a:ext cx="6995160" cy="438943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D1C132-FDF8-4D30-9D76-F9214728169B}">
      <dsp:nvSpPr>
        <dsp:cNvPr id="0" name=""/>
        <dsp:cNvSpPr/>
      </dsp:nvSpPr>
      <dsp:spPr>
        <a:xfrm>
          <a:off x="3597"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研擬文件</a:t>
          </a:r>
          <a:endParaRPr lang="zh-TW" altLang="en-US" sz="1900" b="1" kern="1200" dirty="0">
            <a:latin typeface="+mj-ea"/>
            <a:ea typeface="+mj-ea"/>
          </a:endParaRPr>
        </a:p>
      </dsp:txBody>
      <dsp:txXfrm>
        <a:off x="37028" y="1350262"/>
        <a:ext cx="617979" cy="1688912"/>
      </dsp:txXfrm>
    </dsp:sp>
    <dsp:sp modelId="{FB146E87-C4B9-41E2-9655-63C1446939E8}">
      <dsp:nvSpPr>
        <dsp:cNvPr id="0" name=""/>
        <dsp:cNvSpPr/>
      </dsp:nvSpPr>
      <dsp:spPr>
        <a:xfrm>
          <a:off x="757354"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招標公告</a:t>
          </a:r>
          <a:endParaRPr lang="zh-TW" altLang="en-US" sz="1900" b="1" kern="1200" dirty="0">
            <a:latin typeface="+mj-ea"/>
            <a:ea typeface="+mj-ea"/>
          </a:endParaRPr>
        </a:p>
      </dsp:txBody>
      <dsp:txXfrm>
        <a:off x="790785" y="1350262"/>
        <a:ext cx="617979" cy="1688912"/>
      </dsp:txXfrm>
    </dsp:sp>
    <dsp:sp modelId="{06C9449B-B48F-4137-B193-6A003F00D594}">
      <dsp:nvSpPr>
        <dsp:cNvPr id="0" name=""/>
        <dsp:cNvSpPr/>
      </dsp:nvSpPr>
      <dsp:spPr>
        <a:xfrm>
          <a:off x="1511110"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等標</a:t>
          </a:r>
          <a:endParaRPr lang="zh-TW" altLang="en-US" sz="1900" b="1" kern="1200" dirty="0">
            <a:latin typeface="+mj-ea"/>
            <a:ea typeface="+mj-ea"/>
          </a:endParaRPr>
        </a:p>
      </dsp:txBody>
      <dsp:txXfrm>
        <a:off x="1544541" y="1350262"/>
        <a:ext cx="617979" cy="1688912"/>
      </dsp:txXfrm>
    </dsp:sp>
    <dsp:sp modelId="{8DEF3149-129B-4D97-9E3C-B37584913EBA}">
      <dsp:nvSpPr>
        <dsp:cNvPr id="0" name=""/>
        <dsp:cNvSpPr/>
      </dsp:nvSpPr>
      <dsp:spPr>
        <a:xfrm>
          <a:off x="2264866"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訂定底價</a:t>
          </a:r>
          <a:endParaRPr lang="zh-TW" altLang="en-US" sz="1900" b="1" kern="1200" dirty="0">
            <a:latin typeface="+mj-ea"/>
            <a:ea typeface="+mj-ea"/>
          </a:endParaRPr>
        </a:p>
      </dsp:txBody>
      <dsp:txXfrm>
        <a:off x="2298297" y="1350262"/>
        <a:ext cx="617979" cy="1688912"/>
      </dsp:txXfrm>
    </dsp:sp>
    <dsp:sp modelId="{843F8A1C-BDC4-4A30-904C-A1B6761847B0}">
      <dsp:nvSpPr>
        <dsp:cNvPr id="0" name=""/>
        <dsp:cNvSpPr/>
      </dsp:nvSpPr>
      <dsp:spPr>
        <a:xfrm>
          <a:off x="3018622"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截止收件</a:t>
          </a:r>
          <a:endParaRPr lang="zh-TW" altLang="en-US" sz="1900" b="1" kern="1200" dirty="0">
            <a:latin typeface="+mj-ea"/>
            <a:ea typeface="+mj-ea"/>
          </a:endParaRPr>
        </a:p>
      </dsp:txBody>
      <dsp:txXfrm>
        <a:off x="3052053" y="1350262"/>
        <a:ext cx="617979" cy="1688912"/>
      </dsp:txXfrm>
    </dsp:sp>
    <dsp:sp modelId="{AA1085E1-0C88-4179-A0EF-29910C9993B9}">
      <dsp:nvSpPr>
        <dsp:cNvPr id="0" name=""/>
        <dsp:cNvSpPr/>
      </dsp:nvSpPr>
      <dsp:spPr>
        <a:xfrm>
          <a:off x="3772379"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達三家否</a:t>
          </a:r>
          <a:endParaRPr lang="zh-TW" altLang="en-US" sz="1900" b="1" kern="1200" dirty="0">
            <a:latin typeface="+mj-ea"/>
            <a:ea typeface="+mj-ea"/>
          </a:endParaRPr>
        </a:p>
      </dsp:txBody>
      <dsp:txXfrm>
        <a:off x="3805810" y="1350262"/>
        <a:ext cx="617979" cy="1688912"/>
      </dsp:txXfrm>
    </dsp:sp>
    <dsp:sp modelId="{F5B25684-6FA7-4DBC-9CAC-8C96ABB987BB}">
      <dsp:nvSpPr>
        <dsp:cNvPr id="0" name=""/>
        <dsp:cNvSpPr/>
      </dsp:nvSpPr>
      <dsp:spPr>
        <a:xfrm>
          <a:off x="4526135"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開標審標</a:t>
          </a:r>
          <a:endParaRPr lang="zh-TW" altLang="en-US" sz="1900" b="1" kern="1200" dirty="0">
            <a:latin typeface="+mj-ea"/>
            <a:ea typeface="+mj-ea"/>
          </a:endParaRPr>
        </a:p>
      </dsp:txBody>
      <dsp:txXfrm>
        <a:off x="4559566" y="1350262"/>
        <a:ext cx="617979" cy="1688912"/>
      </dsp:txXfrm>
    </dsp:sp>
    <dsp:sp modelId="{C09326C0-E187-440B-AFAB-5BC4863E70E5}">
      <dsp:nvSpPr>
        <dsp:cNvPr id="0" name=""/>
        <dsp:cNvSpPr/>
      </dsp:nvSpPr>
      <dsp:spPr>
        <a:xfrm>
          <a:off x="5279891"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TW" sz="1900" b="1" kern="1200" dirty="0" smtClean="0">
              <a:latin typeface="+mj-ea"/>
              <a:ea typeface="+mj-ea"/>
            </a:rPr>
            <a:t>V.S.</a:t>
          </a:r>
          <a:r>
            <a:rPr lang="zh-TW" altLang="en-US" sz="1900" b="1" kern="1200" dirty="0" smtClean="0">
              <a:latin typeface="+mj-ea"/>
              <a:ea typeface="+mj-ea"/>
            </a:rPr>
            <a:t>底價</a:t>
          </a:r>
          <a:endParaRPr lang="zh-TW" altLang="en-US" sz="1900" b="1" kern="1200" dirty="0">
            <a:latin typeface="+mj-ea"/>
            <a:ea typeface="+mj-ea"/>
          </a:endParaRPr>
        </a:p>
      </dsp:txBody>
      <dsp:txXfrm>
        <a:off x="5313322" y="1350262"/>
        <a:ext cx="617979" cy="1688912"/>
      </dsp:txXfrm>
    </dsp:sp>
    <dsp:sp modelId="{05C5557D-DC25-469D-83AA-99600DBEF850}">
      <dsp:nvSpPr>
        <dsp:cNvPr id="0" name=""/>
        <dsp:cNvSpPr/>
      </dsp:nvSpPr>
      <dsp:spPr>
        <a:xfrm>
          <a:off x="6033648"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決標</a:t>
          </a:r>
          <a:endParaRPr lang="zh-TW" altLang="en-US" sz="1900" b="1" kern="1200" dirty="0">
            <a:latin typeface="+mj-ea"/>
            <a:ea typeface="+mj-ea"/>
          </a:endParaRPr>
        </a:p>
      </dsp:txBody>
      <dsp:txXfrm>
        <a:off x="6067079" y="1350262"/>
        <a:ext cx="617979" cy="1688912"/>
      </dsp:txXfrm>
    </dsp:sp>
    <dsp:sp modelId="{BDE5D5C5-F4B7-4126-9F01-68625459F9FE}">
      <dsp:nvSpPr>
        <dsp:cNvPr id="0" name=""/>
        <dsp:cNvSpPr/>
      </dsp:nvSpPr>
      <dsp:spPr>
        <a:xfrm>
          <a:off x="6787404"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履約管理</a:t>
          </a:r>
          <a:endParaRPr lang="zh-TW" altLang="en-US" sz="1900" b="1" kern="1200" dirty="0">
            <a:latin typeface="+mj-ea"/>
            <a:ea typeface="+mj-ea"/>
          </a:endParaRPr>
        </a:p>
      </dsp:txBody>
      <dsp:txXfrm>
        <a:off x="6820835" y="1350262"/>
        <a:ext cx="617979" cy="1688912"/>
      </dsp:txXfrm>
    </dsp:sp>
    <dsp:sp modelId="{D784409A-97D5-4AD0-89E3-B7571150267C}">
      <dsp:nvSpPr>
        <dsp:cNvPr id="0" name=""/>
        <dsp:cNvSpPr/>
      </dsp:nvSpPr>
      <dsp:spPr>
        <a:xfrm>
          <a:off x="7541160"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驗收</a:t>
          </a:r>
          <a:endParaRPr lang="zh-TW" altLang="en-US" sz="1900" b="1" kern="1200" dirty="0">
            <a:latin typeface="+mj-ea"/>
            <a:ea typeface="+mj-ea"/>
          </a:endParaRPr>
        </a:p>
      </dsp:txBody>
      <dsp:txXfrm>
        <a:off x="7574591" y="1350262"/>
        <a:ext cx="617979" cy="16889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232BA-E903-4810-BBDC-0E7BD51AB7B9}">
      <dsp:nvSpPr>
        <dsp:cNvPr id="0" name=""/>
        <dsp:cNvSpPr/>
      </dsp:nvSpPr>
      <dsp:spPr>
        <a:xfrm>
          <a:off x="5519076" y="0"/>
          <a:ext cx="2106415"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不包括</a:t>
          </a:r>
          <a:endParaRPr lang="zh-TW" altLang="en-US" sz="3200" b="1" kern="1200" dirty="0">
            <a:latin typeface="+mj-ea"/>
            <a:ea typeface="+mj-ea"/>
          </a:endParaRPr>
        </a:p>
      </dsp:txBody>
      <dsp:txXfrm>
        <a:off x="5519076" y="0"/>
        <a:ext cx="2106415" cy="1316831"/>
      </dsp:txXfrm>
    </dsp:sp>
    <dsp:sp modelId="{BBBD8D4B-56F8-4E3B-B5F0-FF1D1600AC75}">
      <dsp:nvSpPr>
        <dsp:cNvPr id="0" name=""/>
        <dsp:cNvSpPr/>
      </dsp:nvSpPr>
      <dsp:spPr>
        <a:xfrm>
          <a:off x="3061592" y="0"/>
          <a:ext cx="2106415"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得不適用</a:t>
          </a:r>
          <a:endParaRPr lang="zh-TW" altLang="en-US" sz="3200" b="1" kern="1200" dirty="0">
            <a:latin typeface="+mj-ea"/>
            <a:ea typeface="+mj-ea"/>
          </a:endParaRPr>
        </a:p>
      </dsp:txBody>
      <dsp:txXfrm>
        <a:off x="3061592" y="0"/>
        <a:ext cx="2106415" cy="1316831"/>
      </dsp:txXfrm>
    </dsp:sp>
    <dsp:sp modelId="{7399F60D-8587-4F28-89FB-3238E41FBA06}">
      <dsp:nvSpPr>
        <dsp:cNvPr id="0" name=""/>
        <dsp:cNvSpPr/>
      </dsp:nvSpPr>
      <dsp:spPr>
        <a:xfrm>
          <a:off x="604107" y="0"/>
          <a:ext cx="2106415"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zh-TW" altLang="en-US" sz="3200" b="1" kern="1200" dirty="0">
            <a:latin typeface="+mj-ea"/>
            <a:ea typeface="+mj-ea"/>
          </a:endParaRPr>
        </a:p>
      </dsp:txBody>
      <dsp:txXfrm>
        <a:off x="604107" y="0"/>
        <a:ext cx="2106415" cy="1316831"/>
      </dsp:txXfrm>
    </dsp:sp>
    <dsp:sp modelId="{DF7486E7-ED29-4DB7-9D42-3DE0A03D1A3F}">
      <dsp:nvSpPr>
        <dsp:cNvPr id="0" name=""/>
        <dsp:cNvSpPr/>
      </dsp:nvSpPr>
      <dsp:spPr>
        <a:xfrm>
          <a:off x="779642" y="2074177"/>
          <a:ext cx="1755346" cy="877673"/>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105-I-1/2</a:t>
          </a:r>
          <a:endParaRPr lang="zh-TW" altLang="en-US" sz="2800" b="1" kern="1200" dirty="0">
            <a:latin typeface="+mj-ea"/>
            <a:ea typeface="+mj-ea"/>
          </a:endParaRPr>
        </a:p>
      </dsp:txBody>
      <dsp:txXfrm>
        <a:off x="805348" y="2099883"/>
        <a:ext cx="1703934" cy="826261"/>
      </dsp:txXfrm>
    </dsp:sp>
    <dsp:sp modelId="{C4923136-DBF5-45F4-95E8-3D24A9D7202A}">
      <dsp:nvSpPr>
        <dsp:cNvPr id="0" name=""/>
        <dsp:cNvSpPr/>
      </dsp:nvSpPr>
      <dsp:spPr>
        <a:xfrm rot="18770822">
          <a:off x="2369812" y="2116522"/>
          <a:ext cx="1032490" cy="35991"/>
        </a:xfrm>
        <a:custGeom>
          <a:avLst/>
          <a:gdLst/>
          <a:ahLst/>
          <a:cxnLst/>
          <a:rect l="0" t="0" r="0" b="0"/>
          <a:pathLst>
            <a:path>
              <a:moveTo>
                <a:pt x="0" y="17995"/>
              </a:moveTo>
              <a:lnTo>
                <a:pt x="1032490" y="1799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2860245" y="2108705"/>
        <a:ext cx="51624" cy="51624"/>
      </dsp:txXfrm>
    </dsp:sp>
    <dsp:sp modelId="{E5E4310B-33EA-4B78-8508-486B387DDF6D}">
      <dsp:nvSpPr>
        <dsp:cNvPr id="0" name=""/>
        <dsp:cNvSpPr/>
      </dsp:nvSpPr>
      <dsp:spPr>
        <a:xfrm>
          <a:off x="3237126" y="1317184"/>
          <a:ext cx="1755346" cy="87767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招標</a:t>
          </a:r>
          <a:endParaRPr lang="zh-TW" altLang="en-US" sz="2800" b="1" kern="1200" dirty="0">
            <a:latin typeface="+mj-ea"/>
            <a:ea typeface="+mj-ea"/>
          </a:endParaRPr>
        </a:p>
      </dsp:txBody>
      <dsp:txXfrm>
        <a:off x="3262832" y="1342890"/>
        <a:ext cx="1703934" cy="826261"/>
      </dsp:txXfrm>
    </dsp:sp>
    <dsp:sp modelId="{30E2626F-C08A-4BB6-979F-9776FBDF9539}">
      <dsp:nvSpPr>
        <dsp:cNvPr id="0" name=""/>
        <dsp:cNvSpPr/>
      </dsp:nvSpPr>
      <dsp:spPr>
        <a:xfrm>
          <a:off x="4992473" y="1738025"/>
          <a:ext cx="702138" cy="35991"/>
        </a:xfrm>
        <a:custGeom>
          <a:avLst/>
          <a:gdLst/>
          <a:ahLst/>
          <a:cxnLst/>
          <a:rect l="0" t="0" r="0" b="0"/>
          <a:pathLst>
            <a:path>
              <a:moveTo>
                <a:pt x="0" y="17995"/>
              </a:moveTo>
              <a:lnTo>
                <a:pt x="702138" y="1799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325988" y="1738467"/>
        <a:ext cx="35106" cy="35106"/>
      </dsp:txXfrm>
    </dsp:sp>
    <dsp:sp modelId="{EDAFEFA7-A352-4796-9B0E-8EBE570035DC}">
      <dsp:nvSpPr>
        <dsp:cNvPr id="0" name=""/>
        <dsp:cNvSpPr/>
      </dsp:nvSpPr>
      <dsp:spPr>
        <a:xfrm>
          <a:off x="5694611" y="1317184"/>
          <a:ext cx="1755346" cy="87767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34</a:t>
          </a:r>
          <a:endParaRPr lang="zh-TW" altLang="en-US" sz="2800" b="1" kern="1200" dirty="0">
            <a:latin typeface="+mj-ea"/>
            <a:ea typeface="+mj-ea"/>
          </a:endParaRPr>
        </a:p>
      </dsp:txBody>
      <dsp:txXfrm>
        <a:off x="5720317" y="1342890"/>
        <a:ext cx="1703934" cy="826261"/>
      </dsp:txXfrm>
    </dsp:sp>
    <dsp:sp modelId="{F0411ECC-C09A-49C2-B99A-FD2E895E8EC3}">
      <dsp:nvSpPr>
        <dsp:cNvPr id="0" name=""/>
        <dsp:cNvSpPr/>
      </dsp:nvSpPr>
      <dsp:spPr>
        <a:xfrm rot="2829178">
          <a:off x="2369812" y="2873515"/>
          <a:ext cx="1032490" cy="35991"/>
        </a:xfrm>
        <a:custGeom>
          <a:avLst/>
          <a:gdLst/>
          <a:ahLst/>
          <a:cxnLst/>
          <a:rect l="0" t="0" r="0" b="0"/>
          <a:pathLst>
            <a:path>
              <a:moveTo>
                <a:pt x="0" y="17995"/>
              </a:moveTo>
              <a:lnTo>
                <a:pt x="1032490" y="1799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2860245" y="2865698"/>
        <a:ext cx="51624" cy="51624"/>
      </dsp:txXfrm>
    </dsp:sp>
    <dsp:sp modelId="{723263D0-8023-4E7D-9FCE-EF667DBE5350}">
      <dsp:nvSpPr>
        <dsp:cNvPr id="0" name=""/>
        <dsp:cNvSpPr/>
      </dsp:nvSpPr>
      <dsp:spPr>
        <a:xfrm>
          <a:off x="3237126" y="2831170"/>
          <a:ext cx="1755346" cy="877673"/>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決標</a:t>
          </a:r>
          <a:endParaRPr lang="zh-TW" altLang="en-US" sz="2800" b="1" kern="1200" dirty="0">
            <a:latin typeface="+mj-ea"/>
            <a:ea typeface="+mj-ea"/>
          </a:endParaRPr>
        </a:p>
      </dsp:txBody>
      <dsp:txXfrm>
        <a:off x="3262832" y="2856876"/>
        <a:ext cx="1703934" cy="826261"/>
      </dsp:txXfrm>
    </dsp:sp>
    <dsp:sp modelId="{5F9630AB-1DF8-4CE1-9644-816C3D2C20ED}">
      <dsp:nvSpPr>
        <dsp:cNvPr id="0" name=""/>
        <dsp:cNvSpPr/>
      </dsp:nvSpPr>
      <dsp:spPr>
        <a:xfrm rot="19457599">
          <a:off x="4911199" y="2999680"/>
          <a:ext cx="864686" cy="35991"/>
        </a:xfrm>
        <a:custGeom>
          <a:avLst/>
          <a:gdLst/>
          <a:ahLst/>
          <a:cxnLst/>
          <a:rect l="0" t="0" r="0" b="0"/>
          <a:pathLst>
            <a:path>
              <a:moveTo>
                <a:pt x="0" y="17995"/>
              </a:moveTo>
              <a:lnTo>
                <a:pt x="864686" y="1799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321925" y="2996059"/>
        <a:ext cx="43234" cy="43234"/>
      </dsp:txXfrm>
    </dsp:sp>
    <dsp:sp modelId="{0EDD75AA-0651-47DE-8FDE-BB7501A54A84}">
      <dsp:nvSpPr>
        <dsp:cNvPr id="0" name=""/>
        <dsp:cNvSpPr/>
      </dsp:nvSpPr>
      <dsp:spPr>
        <a:xfrm>
          <a:off x="5694611" y="2326508"/>
          <a:ext cx="1755346" cy="87767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50</a:t>
          </a:r>
          <a:endParaRPr lang="zh-TW" altLang="en-US" sz="2800" b="1" kern="1200" dirty="0">
            <a:latin typeface="+mj-ea"/>
            <a:ea typeface="+mj-ea"/>
          </a:endParaRPr>
        </a:p>
      </dsp:txBody>
      <dsp:txXfrm>
        <a:off x="5720317" y="2352214"/>
        <a:ext cx="1703934" cy="826261"/>
      </dsp:txXfrm>
    </dsp:sp>
    <dsp:sp modelId="{27066489-2949-4F95-90BF-C76AF9BEDB59}">
      <dsp:nvSpPr>
        <dsp:cNvPr id="0" name=""/>
        <dsp:cNvSpPr/>
      </dsp:nvSpPr>
      <dsp:spPr>
        <a:xfrm rot="2142401">
          <a:off x="4911199" y="3504342"/>
          <a:ext cx="864686" cy="35991"/>
        </a:xfrm>
        <a:custGeom>
          <a:avLst/>
          <a:gdLst/>
          <a:ahLst/>
          <a:cxnLst/>
          <a:rect l="0" t="0" r="0" b="0"/>
          <a:pathLst>
            <a:path>
              <a:moveTo>
                <a:pt x="0" y="17995"/>
              </a:moveTo>
              <a:lnTo>
                <a:pt x="864686" y="1799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321925" y="3500721"/>
        <a:ext cx="43234" cy="43234"/>
      </dsp:txXfrm>
    </dsp:sp>
    <dsp:sp modelId="{929806CE-9D3B-4A16-AE5A-37C9F1AB30FC}">
      <dsp:nvSpPr>
        <dsp:cNvPr id="0" name=""/>
        <dsp:cNvSpPr/>
      </dsp:nvSpPr>
      <dsp:spPr>
        <a:xfrm>
          <a:off x="5694611" y="3335832"/>
          <a:ext cx="1755346" cy="87767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58~62</a:t>
          </a:r>
          <a:endParaRPr lang="zh-TW" altLang="en-US" sz="2800" b="1" kern="1200" dirty="0">
            <a:latin typeface="+mj-ea"/>
            <a:ea typeface="+mj-ea"/>
          </a:endParaRPr>
        </a:p>
      </dsp:txBody>
      <dsp:txXfrm>
        <a:off x="5720317" y="3361538"/>
        <a:ext cx="1703934" cy="8262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45610-7D60-455A-802E-7E474A9E4FEF}">
      <dsp:nvSpPr>
        <dsp:cNvPr id="0" name=""/>
        <dsp:cNvSpPr/>
      </dsp:nvSpPr>
      <dsp:spPr>
        <a:xfrm>
          <a:off x="617219" y="0"/>
          <a:ext cx="6995160" cy="438943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D1C132-FDF8-4D30-9D76-F9214728169B}">
      <dsp:nvSpPr>
        <dsp:cNvPr id="0" name=""/>
        <dsp:cNvSpPr/>
      </dsp:nvSpPr>
      <dsp:spPr>
        <a:xfrm>
          <a:off x="3597"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研擬文件</a:t>
          </a:r>
          <a:endParaRPr lang="zh-TW" altLang="en-US" sz="1900" b="1" kern="1200" dirty="0">
            <a:latin typeface="+mj-ea"/>
            <a:ea typeface="+mj-ea"/>
          </a:endParaRPr>
        </a:p>
      </dsp:txBody>
      <dsp:txXfrm>
        <a:off x="37028" y="1350262"/>
        <a:ext cx="617979" cy="1688912"/>
      </dsp:txXfrm>
    </dsp:sp>
    <dsp:sp modelId="{FB146E87-C4B9-41E2-9655-63C1446939E8}">
      <dsp:nvSpPr>
        <dsp:cNvPr id="0" name=""/>
        <dsp:cNvSpPr/>
      </dsp:nvSpPr>
      <dsp:spPr>
        <a:xfrm>
          <a:off x="757354"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招標公告</a:t>
          </a:r>
          <a:endParaRPr lang="zh-TW" altLang="en-US" sz="1900" b="1" kern="1200" dirty="0">
            <a:latin typeface="+mj-ea"/>
            <a:ea typeface="+mj-ea"/>
          </a:endParaRPr>
        </a:p>
      </dsp:txBody>
      <dsp:txXfrm>
        <a:off x="790785" y="1350262"/>
        <a:ext cx="617979" cy="1688912"/>
      </dsp:txXfrm>
    </dsp:sp>
    <dsp:sp modelId="{06C9449B-B48F-4137-B193-6A003F00D594}">
      <dsp:nvSpPr>
        <dsp:cNvPr id="0" name=""/>
        <dsp:cNvSpPr/>
      </dsp:nvSpPr>
      <dsp:spPr>
        <a:xfrm>
          <a:off x="1511110"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等標</a:t>
          </a:r>
          <a:endParaRPr lang="zh-TW" altLang="en-US" sz="1900" b="1" kern="1200" dirty="0">
            <a:latin typeface="+mj-ea"/>
            <a:ea typeface="+mj-ea"/>
          </a:endParaRPr>
        </a:p>
      </dsp:txBody>
      <dsp:txXfrm>
        <a:off x="1544541" y="1350262"/>
        <a:ext cx="617979" cy="1688912"/>
      </dsp:txXfrm>
    </dsp:sp>
    <dsp:sp modelId="{8DEF3149-129B-4D97-9E3C-B37584913EBA}">
      <dsp:nvSpPr>
        <dsp:cNvPr id="0" name=""/>
        <dsp:cNvSpPr/>
      </dsp:nvSpPr>
      <dsp:spPr>
        <a:xfrm>
          <a:off x="2264866"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訂定底價</a:t>
          </a:r>
          <a:endParaRPr lang="zh-TW" altLang="en-US" sz="1900" b="1" kern="1200" dirty="0">
            <a:latin typeface="+mj-ea"/>
            <a:ea typeface="+mj-ea"/>
          </a:endParaRPr>
        </a:p>
      </dsp:txBody>
      <dsp:txXfrm>
        <a:off x="2298297" y="1350262"/>
        <a:ext cx="617979" cy="1688912"/>
      </dsp:txXfrm>
    </dsp:sp>
    <dsp:sp modelId="{843F8A1C-BDC4-4A30-904C-A1B6761847B0}">
      <dsp:nvSpPr>
        <dsp:cNvPr id="0" name=""/>
        <dsp:cNvSpPr/>
      </dsp:nvSpPr>
      <dsp:spPr>
        <a:xfrm>
          <a:off x="3018622"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截止收件</a:t>
          </a:r>
          <a:endParaRPr lang="zh-TW" altLang="en-US" sz="1900" b="1" kern="1200" dirty="0">
            <a:latin typeface="+mj-ea"/>
            <a:ea typeface="+mj-ea"/>
          </a:endParaRPr>
        </a:p>
      </dsp:txBody>
      <dsp:txXfrm>
        <a:off x="3052053" y="1350262"/>
        <a:ext cx="617979" cy="1688912"/>
      </dsp:txXfrm>
    </dsp:sp>
    <dsp:sp modelId="{AA1085E1-0C88-4179-A0EF-29910C9993B9}">
      <dsp:nvSpPr>
        <dsp:cNvPr id="0" name=""/>
        <dsp:cNvSpPr/>
      </dsp:nvSpPr>
      <dsp:spPr>
        <a:xfrm>
          <a:off x="3772379"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達三家否</a:t>
          </a:r>
          <a:endParaRPr lang="zh-TW" altLang="en-US" sz="1900" b="1" kern="1200" dirty="0">
            <a:latin typeface="+mj-ea"/>
            <a:ea typeface="+mj-ea"/>
          </a:endParaRPr>
        </a:p>
      </dsp:txBody>
      <dsp:txXfrm>
        <a:off x="3805810" y="1350262"/>
        <a:ext cx="617979" cy="1688912"/>
      </dsp:txXfrm>
    </dsp:sp>
    <dsp:sp modelId="{F5B25684-6FA7-4DBC-9CAC-8C96ABB987BB}">
      <dsp:nvSpPr>
        <dsp:cNvPr id="0" name=""/>
        <dsp:cNvSpPr/>
      </dsp:nvSpPr>
      <dsp:spPr>
        <a:xfrm>
          <a:off x="4526135"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開標審標</a:t>
          </a:r>
          <a:endParaRPr lang="zh-TW" altLang="en-US" sz="1900" b="1" kern="1200" dirty="0">
            <a:latin typeface="+mj-ea"/>
            <a:ea typeface="+mj-ea"/>
          </a:endParaRPr>
        </a:p>
      </dsp:txBody>
      <dsp:txXfrm>
        <a:off x="4559566" y="1350262"/>
        <a:ext cx="617979" cy="1688912"/>
      </dsp:txXfrm>
    </dsp:sp>
    <dsp:sp modelId="{C09326C0-E187-440B-AFAB-5BC4863E70E5}">
      <dsp:nvSpPr>
        <dsp:cNvPr id="0" name=""/>
        <dsp:cNvSpPr/>
      </dsp:nvSpPr>
      <dsp:spPr>
        <a:xfrm>
          <a:off x="5279891"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TW" sz="1900" b="1" kern="1200" dirty="0" smtClean="0">
              <a:latin typeface="+mj-ea"/>
              <a:ea typeface="+mj-ea"/>
            </a:rPr>
            <a:t>V.S.</a:t>
          </a:r>
          <a:r>
            <a:rPr lang="zh-TW" altLang="en-US" sz="1900" b="1" kern="1200" dirty="0" smtClean="0">
              <a:latin typeface="+mj-ea"/>
              <a:ea typeface="+mj-ea"/>
            </a:rPr>
            <a:t>底價</a:t>
          </a:r>
          <a:endParaRPr lang="zh-TW" altLang="en-US" sz="1900" b="1" kern="1200" dirty="0">
            <a:latin typeface="+mj-ea"/>
            <a:ea typeface="+mj-ea"/>
          </a:endParaRPr>
        </a:p>
      </dsp:txBody>
      <dsp:txXfrm>
        <a:off x="5313322" y="1350262"/>
        <a:ext cx="617979" cy="1688912"/>
      </dsp:txXfrm>
    </dsp:sp>
    <dsp:sp modelId="{05C5557D-DC25-469D-83AA-99600DBEF850}">
      <dsp:nvSpPr>
        <dsp:cNvPr id="0" name=""/>
        <dsp:cNvSpPr/>
      </dsp:nvSpPr>
      <dsp:spPr>
        <a:xfrm>
          <a:off x="6033648"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決標</a:t>
          </a:r>
          <a:endParaRPr lang="zh-TW" altLang="en-US" sz="1900" b="1" kern="1200" dirty="0">
            <a:latin typeface="+mj-ea"/>
            <a:ea typeface="+mj-ea"/>
          </a:endParaRPr>
        </a:p>
      </dsp:txBody>
      <dsp:txXfrm>
        <a:off x="6067079" y="1350262"/>
        <a:ext cx="617979" cy="1688912"/>
      </dsp:txXfrm>
    </dsp:sp>
    <dsp:sp modelId="{BDE5D5C5-F4B7-4126-9F01-68625459F9FE}">
      <dsp:nvSpPr>
        <dsp:cNvPr id="0" name=""/>
        <dsp:cNvSpPr/>
      </dsp:nvSpPr>
      <dsp:spPr>
        <a:xfrm>
          <a:off x="6787404"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履約管理</a:t>
          </a:r>
          <a:endParaRPr lang="zh-TW" altLang="en-US" sz="1900" b="1" kern="1200" dirty="0">
            <a:latin typeface="+mj-ea"/>
            <a:ea typeface="+mj-ea"/>
          </a:endParaRPr>
        </a:p>
      </dsp:txBody>
      <dsp:txXfrm>
        <a:off x="6820835" y="1350262"/>
        <a:ext cx="617979" cy="1688912"/>
      </dsp:txXfrm>
    </dsp:sp>
    <dsp:sp modelId="{D784409A-97D5-4AD0-89E3-B7571150267C}">
      <dsp:nvSpPr>
        <dsp:cNvPr id="0" name=""/>
        <dsp:cNvSpPr/>
      </dsp:nvSpPr>
      <dsp:spPr>
        <a:xfrm>
          <a:off x="7541160"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驗收</a:t>
          </a:r>
          <a:endParaRPr lang="zh-TW" altLang="en-US" sz="1900" b="1" kern="1200" dirty="0">
            <a:latin typeface="+mj-ea"/>
            <a:ea typeface="+mj-ea"/>
          </a:endParaRPr>
        </a:p>
      </dsp:txBody>
      <dsp:txXfrm>
        <a:off x="7574591" y="1350262"/>
        <a:ext cx="617979" cy="16889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54DD-925F-4281-BA5E-98ACB8A9FCEB}">
      <dsp:nvSpPr>
        <dsp:cNvPr id="0" name=""/>
        <dsp:cNvSpPr/>
      </dsp:nvSpPr>
      <dsp:spPr>
        <a:xfrm>
          <a:off x="2411" y="267446"/>
          <a:ext cx="2937420" cy="1174968"/>
        </a:xfrm>
        <a:prstGeom prst="chevron">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mj-ea"/>
              <a:ea typeface="+mj-ea"/>
            </a:rPr>
            <a:t>公開招標</a:t>
          </a:r>
          <a:endParaRPr lang="zh-TW" altLang="en-US" sz="3100" b="1" kern="1200" dirty="0">
            <a:latin typeface="+mj-ea"/>
            <a:ea typeface="+mj-ea"/>
          </a:endParaRPr>
        </a:p>
      </dsp:txBody>
      <dsp:txXfrm>
        <a:off x="589895" y="267446"/>
        <a:ext cx="1762452" cy="1174968"/>
      </dsp:txXfrm>
    </dsp:sp>
    <dsp:sp modelId="{5B2BD1B1-9F6D-4046-8123-207840843E91}">
      <dsp:nvSpPr>
        <dsp:cNvPr id="0" name=""/>
        <dsp:cNvSpPr/>
      </dsp:nvSpPr>
      <dsp:spPr>
        <a:xfrm>
          <a:off x="2646089" y="267446"/>
          <a:ext cx="2937420" cy="1174968"/>
        </a:xfrm>
        <a:prstGeom prst="chevron">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altLang="zh-TW" sz="3100" b="1" kern="1200" dirty="0" smtClean="0">
              <a:latin typeface="+mj-ea"/>
              <a:ea typeface="+mj-ea"/>
            </a:rPr>
            <a:t>1.35</a:t>
          </a:r>
          <a:r>
            <a:rPr lang="zh-TW" altLang="en-US" sz="3100" b="1" kern="1200" dirty="0" smtClean="0">
              <a:latin typeface="+mj-ea"/>
              <a:ea typeface="+mj-ea"/>
            </a:rPr>
            <a:t>次</a:t>
          </a:r>
          <a:endParaRPr lang="zh-TW" altLang="en-US" sz="3100" b="1" kern="1200" dirty="0">
            <a:latin typeface="+mj-ea"/>
            <a:ea typeface="+mj-ea"/>
          </a:endParaRPr>
        </a:p>
      </dsp:txBody>
      <dsp:txXfrm>
        <a:off x="3233573" y="267446"/>
        <a:ext cx="1762452" cy="1174968"/>
      </dsp:txXfrm>
    </dsp:sp>
    <dsp:sp modelId="{6540E0FB-CF19-43CC-ACFF-2AAD73EC8B28}">
      <dsp:nvSpPr>
        <dsp:cNvPr id="0" name=""/>
        <dsp:cNvSpPr/>
      </dsp:nvSpPr>
      <dsp:spPr>
        <a:xfrm>
          <a:off x="5289768" y="267446"/>
          <a:ext cx="2937420" cy="1174968"/>
        </a:xfrm>
        <a:prstGeom prst="chevron">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mj-ea"/>
              <a:ea typeface="+mj-ea"/>
            </a:rPr>
            <a:t>決標</a:t>
          </a:r>
          <a:endParaRPr lang="zh-TW" altLang="en-US" sz="3100" b="1" kern="1200" dirty="0">
            <a:latin typeface="+mj-ea"/>
            <a:ea typeface="+mj-ea"/>
          </a:endParaRPr>
        </a:p>
      </dsp:txBody>
      <dsp:txXfrm>
        <a:off x="5877252" y="267446"/>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D8364-8145-4EDB-9655-3642DDEF6F6C}">
      <dsp:nvSpPr>
        <dsp:cNvPr id="0" name=""/>
        <dsp:cNvSpPr/>
      </dsp:nvSpPr>
      <dsp:spPr>
        <a:xfrm>
          <a:off x="1406661" y="142791"/>
          <a:ext cx="4171452" cy="4171452"/>
        </a:xfrm>
        <a:prstGeom prst="circularArrow">
          <a:avLst>
            <a:gd name="adj1" fmla="val 5544"/>
            <a:gd name="adj2" fmla="val 330680"/>
            <a:gd name="adj3" fmla="val 13102691"/>
            <a:gd name="adj4" fmla="val 17810748"/>
            <a:gd name="adj5" fmla="val 5757"/>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7BE74DA-F53A-4F88-9E2A-517C03A77776}">
      <dsp:nvSpPr>
        <dsp:cNvPr id="0" name=""/>
        <dsp:cNvSpPr/>
      </dsp:nvSpPr>
      <dsp:spPr>
        <a:xfrm>
          <a:off x="2248311" y="-370670"/>
          <a:ext cx="2488152" cy="2459858"/>
        </a:xfrm>
        <a:prstGeom prst="irregularSeal1">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災害</a:t>
          </a:r>
          <a:endParaRPr lang="zh-TW" altLang="en-US" sz="3200" b="1" kern="1200" dirty="0">
            <a:latin typeface="+mj-ea"/>
            <a:ea typeface="+mj-ea"/>
          </a:endParaRPr>
        </a:p>
      </dsp:txBody>
      <dsp:txXfrm>
        <a:off x="2781305" y="349066"/>
        <a:ext cx="1390946" cy="867442"/>
      </dsp:txXfrm>
    </dsp:sp>
    <dsp:sp modelId="{8F2693B0-3063-4FD4-90D0-95DC8A663108}">
      <dsp:nvSpPr>
        <dsp:cNvPr id="0" name=""/>
        <dsp:cNvSpPr/>
      </dsp:nvSpPr>
      <dsp:spPr>
        <a:xfrm>
          <a:off x="4464496" y="1603279"/>
          <a:ext cx="1439397" cy="970297"/>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應變</a:t>
          </a:r>
          <a:endParaRPr lang="zh-TW" altLang="en-US" sz="3200" b="1" kern="1200" dirty="0">
            <a:latin typeface="+mj-ea"/>
            <a:ea typeface="+mj-ea"/>
          </a:endParaRPr>
        </a:p>
      </dsp:txBody>
      <dsp:txXfrm>
        <a:off x="4511862" y="1650645"/>
        <a:ext cx="1344665" cy="875565"/>
      </dsp:txXfrm>
    </dsp:sp>
    <dsp:sp modelId="{1057C28F-5840-4933-96A9-9D1689C61062}">
      <dsp:nvSpPr>
        <dsp:cNvPr id="0" name=""/>
        <dsp:cNvSpPr/>
      </dsp:nvSpPr>
      <dsp:spPr>
        <a:xfrm>
          <a:off x="3818283" y="3592118"/>
          <a:ext cx="1439397" cy="970297"/>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復建</a:t>
          </a:r>
          <a:endParaRPr lang="zh-TW" altLang="en-US" sz="3200" b="1" kern="1200" dirty="0">
            <a:latin typeface="+mj-ea"/>
            <a:ea typeface="+mj-ea"/>
          </a:endParaRPr>
        </a:p>
      </dsp:txBody>
      <dsp:txXfrm>
        <a:off x="3865649" y="3639484"/>
        <a:ext cx="1344665" cy="875565"/>
      </dsp:txXfrm>
    </dsp:sp>
    <dsp:sp modelId="{E23F0BF1-F7FE-4711-A90A-C426A58715DD}">
      <dsp:nvSpPr>
        <dsp:cNvPr id="0" name=""/>
        <dsp:cNvSpPr/>
      </dsp:nvSpPr>
      <dsp:spPr>
        <a:xfrm>
          <a:off x="1727095" y="3592118"/>
          <a:ext cx="1439397" cy="970297"/>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mj-ea"/>
              <a:ea typeface="+mj-ea"/>
            </a:rPr>
            <a:t>減災</a:t>
          </a:r>
          <a:endParaRPr lang="zh-TW" altLang="en-US" sz="3000" b="1" kern="1200" dirty="0">
            <a:latin typeface="+mj-ea"/>
            <a:ea typeface="+mj-ea"/>
          </a:endParaRPr>
        </a:p>
      </dsp:txBody>
      <dsp:txXfrm>
        <a:off x="1774461" y="3639484"/>
        <a:ext cx="1344665" cy="875565"/>
      </dsp:txXfrm>
    </dsp:sp>
    <dsp:sp modelId="{481F92C9-68C3-4C6A-BFCB-CC36777E03F1}">
      <dsp:nvSpPr>
        <dsp:cNvPr id="0" name=""/>
        <dsp:cNvSpPr/>
      </dsp:nvSpPr>
      <dsp:spPr>
        <a:xfrm>
          <a:off x="1080882" y="1603279"/>
          <a:ext cx="1439397" cy="970297"/>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整備</a:t>
          </a:r>
          <a:endParaRPr lang="zh-TW" altLang="en-US" sz="3200" b="1" kern="1200" dirty="0">
            <a:latin typeface="+mj-ea"/>
            <a:ea typeface="+mj-ea"/>
          </a:endParaRPr>
        </a:p>
      </dsp:txBody>
      <dsp:txXfrm>
        <a:off x="1128248" y="1650645"/>
        <a:ext cx="1344665" cy="8755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54DD-925F-4281-BA5E-98ACB8A9FCEB}">
      <dsp:nvSpPr>
        <dsp:cNvPr id="0" name=""/>
        <dsp:cNvSpPr/>
      </dsp:nvSpPr>
      <dsp:spPr>
        <a:xfrm>
          <a:off x="2170" y="290752"/>
          <a:ext cx="2820888" cy="1128355"/>
        </a:xfrm>
        <a:prstGeom prst="chevron">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mj-ea"/>
              <a:ea typeface="+mj-ea"/>
            </a:rPr>
            <a:t>採購法</a:t>
          </a:r>
          <a:r>
            <a:rPr lang="en-US" altLang="zh-TW" sz="2500" b="1" kern="1200" dirty="0" smtClean="0">
              <a:latin typeface="+mj-ea"/>
              <a:ea typeface="+mj-ea"/>
            </a:rPr>
            <a:t>105</a:t>
          </a:r>
          <a:r>
            <a:rPr lang="zh-TW" altLang="en-US" sz="2500" b="1" kern="1200" dirty="0" smtClean="0">
              <a:latin typeface="+mj-ea"/>
              <a:ea typeface="+mj-ea"/>
            </a:rPr>
            <a:t>緊急採購</a:t>
          </a:r>
          <a:endParaRPr lang="zh-TW" altLang="en-US" sz="2500" b="1" kern="1200" dirty="0">
            <a:latin typeface="+mj-ea"/>
            <a:ea typeface="+mj-ea"/>
          </a:endParaRPr>
        </a:p>
      </dsp:txBody>
      <dsp:txXfrm>
        <a:off x="566348" y="290752"/>
        <a:ext cx="1692533" cy="1128355"/>
      </dsp:txXfrm>
    </dsp:sp>
    <dsp:sp modelId="{5B2BD1B1-9F6D-4046-8123-207840843E91}">
      <dsp:nvSpPr>
        <dsp:cNvPr id="0" name=""/>
        <dsp:cNvSpPr/>
      </dsp:nvSpPr>
      <dsp:spPr>
        <a:xfrm>
          <a:off x="2540970" y="290752"/>
          <a:ext cx="3147659" cy="1128355"/>
        </a:xfrm>
        <a:prstGeom prst="chevron">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altLang="zh-TW" sz="2500" b="1" kern="1200" dirty="0" smtClean="0">
              <a:latin typeface="+mj-ea"/>
              <a:ea typeface="+mj-ea"/>
            </a:rPr>
            <a:t>&lt;&lt;&lt;1.35</a:t>
          </a:r>
          <a:r>
            <a:rPr lang="zh-TW" altLang="en-US" sz="2500" b="1" kern="1200" dirty="0" smtClean="0">
              <a:latin typeface="+mj-ea"/>
              <a:ea typeface="+mj-ea"/>
            </a:rPr>
            <a:t>次</a:t>
          </a:r>
          <a:endParaRPr lang="zh-TW" altLang="en-US" sz="2500" b="1" kern="1200" dirty="0">
            <a:latin typeface="+mj-ea"/>
            <a:ea typeface="+mj-ea"/>
          </a:endParaRPr>
        </a:p>
      </dsp:txBody>
      <dsp:txXfrm>
        <a:off x="3105148" y="290752"/>
        <a:ext cx="2019304" cy="1128355"/>
      </dsp:txXfrm>
    </dsp:sp>
    <dsp:sp modelId="{6540E0FB-CF19-43CC-ACFF-2AAD73EC8B28}">
      <dsp:nvSpPr>
        <dsp:cNvPr id="0" name=""/>
        <dsp:cNvSpPr/>
      </dsp:nvSpPr>
      <dsp:spPr>
        <a:xfrm>
          <a:off x="5406541" y="290752"/>
          <a:ext cx="2820888" cy="1128355"/>
        </a:xfrm>
        <a:prstGeom prst="chevron">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mj-ea"/>
              <a:ea typeface="+mj-ea"/>
            </a:rPr>
            <a:t>決標</a:t>
          </a:r>
          <a:endParaRPr lang="zh-TW" altLang="en-US" sz="2500" b="1" kern="1200" dirty="0">
            <a:latin typeface="+mj-ea"/>
            <a:ea typeface="+mj-ea"/>
          </a:endParaRPr>
        </a:p>
      </dsp:txBody>
      <dsp:txXfrm>
        <a:off x="5970719" y="290752"/>
        <a:ext cx="1692533" cy="112835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204C-9E4E-4ABD-8329-42C22ACDF663}">
      <dsp:nvSpPr>
        <dsp:cNvPr id="0" name=""/>
        <dsp:cNvSpPr/>
      </dsp:nvSpPr>
      <dsp:spPr>
        <a:xfrm>
          <a:off x="7473" y="1981322"/>
          <a:ext cx="1854888" cy="100421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採購法</a:t>
          </a:r>
          <a:r>
            <a:rPr lang="en-US" altLang="zh-TW" sz="2800" b="1" kern="1200" dirty="0" smtClean="0">
              <a:latin typeface="+mj-ea"/>
              <a:ea typeface="+mj-ea"/>
            </a:rPr>
            <a:t>105</a:t>
          </a:r>
          <a:endParaRPr lang="zh-TW" altLang="en-US" sz="2800" b="1" kern="1200" dirty="0">
            <a:latin typeface="+mj-ea"/>
            <a:ea typeface="+mj-ea"/>
          </a:endParaRPr>
        </a:p>
      </dsp:txBody>
      <dsp:txXfrm>
        <a:off x="36885" y="2010734"/>
        <a:ext cx="1796064" cy="945392"/>
      </dsp:txXfrm>
    </dsp:sp>
    <dsp:sp modelId="{C0AF40F3-2F1D-4EAC-9A3F-CC44B97CDF3B}">
      <dsp:nvSpPr>
        <dsp:cNvPr id="0" name=""/>
        <dsp:cNvSpPr/>
      </dsp:nvSpPr>
      <dsp:spPr>
        <a:xfrm rot="18770822">
          <a:off x="1673371" y="2029772"/>
          <a:ext cx="1181355" cy="41180"/>
        </a:xfrm>
        <a:custGeom>
          <a:avLst/>
          <a:gdLst/>
          <a:ahLst/>
          <a:cxnLst/>
          <a:rect l="0" t="0" r="0" b="0"/>
          <a:pathLst>
            <a:path>
              <a:moveTo>
                <a:pt x="0" y="20590"/>
              </a:moveTo>
              <a:lnTo>
                <a:pt x="1181355" y="2059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2234515" y="2020828"/>
        <a:ext cx="59067" cy="59067"/>
      </dsp:txXfrm>
    </dsp:sp>
    <dsp:sp modelId="{A48C41FD-1CFD-4249-A862-AEADC4AE5A94}">
      <dsp:nvSpPr>
        <dsp:cNvPr id="0" name=""/>
        <dsp:cNvSpPr/>
      </dsp:nvSpPr>
      <dsp:spPr>
        <a:xfrm>
          <a:off x="2665735" y="1115185"/>
          <a:ext cx="1466899" cy="100421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105-I-1</a:t>
          </a:r>
          <a:endParaRPr lang="zh-TW" altLang="en-US" sz="2800" b="1" kern="1200" dirty="0">
            <a:latin typeface="+mj-ea"/>
            <a:ea typeface="+mj-ea"/>
          </a:endParaRPr>
        </a:p>
      </dsp:txBody>
      <dsp:txXfrm>
        <a:off x="2695147" y="1144597"/>
        <a:ext cx="1408075" cy="945392"/>
      </dsp:txXfrm>
    </dsp:sp>
    <dsp:sp modelId="{649363AC-F4CE-4ADF-B1DD-E11B246406AF}">
      <dsp:nvSpPr>
        <dsp:cNvPr id="0" name=""/>
        <dsp:cNvSpPr/>
      </dsp:nvSpPr>
      <dsp:spPr>
        <a:xfrm rot="19457599">
          <a:off x="4039642" y="1307991"/>
          <a:ext cx="989357" cy="41180"/>
        </a:xfrm>
        <a:custGeom>
          <a:avLst/>
          <a:gdLst/>
          <a:ahLst/>
          <a:cxnLst/>
          <a:rect l="0" t="0" r="0" b="0"/>
          <a:pathLst>
            <a:path>
              <a:moveTo>
                <a:pt x="0" y="20590"/>
              </a:moveTo>
              <a:lnTo>
                <a:pt x="989357" y="2059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4509587" y="1303847"/>
        <a:ext cx="49467" cy="49467"/>
      </dsp:txXfrm>
    </dsp:sp>
    <dsp:sp modelId="{EE7AFB90-A69A-4D6E-AFAD-F2B07ED6F61E}">
      <dsp:nvSpPr>
        <dsp:cNvPr id="0" name=""/>
        <dsp:cNvSpPr/>
      </dsp:nvSpPr>
      <dsp:spPr>
        <a:xfrm>
          <a:off x="4936008" y="537761"/>
          <a:ext cx="3286118" cy="100421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國家遇有重大變故</a:t>
          </a:r>
          <a:endParaRPr lang="zh-TW" altLang="en-US" sz="2800" b="1" kern="1200" dirty="0">
            <a:latin typeface="+mj-ea"/>
            <a:ea typeface="+mj-ea"/>
          </a:endParaRPr>
        </a:p>
      </dsp:txBody>
      <dsp:txXfrm>
        <a:off x="4965420" y="567173"/>
        <a:ext cx="3227294" cy="945392"/>
      </dsp:txXfrm>
    </dsp:sp>
    <dsp:sp modelId="{5F306F86-128D-4602-8E53-C441962B8DFC}">
      <dsp:nvSpPr>
        <dsp:cNvPr id="0" name=""/>
        <dsp:cNvSpPr/>
      </dsp:nvSpPr>
      <dsp:spPr>
        <a:xfrm rot="2142401">
          <a:off x="4039642" y="1885416"/>
          <a:ext cx="989357" cy="41180"/>
        </a:xfrm>
        <a:custGeom>
          <a:avLst/>
          <a:gdLst/>
          <a:ahLst/>
          <a:cxnLst/>
          <a:rect l="0" t="0" r="0" b="0"/>
          <a:pathLst>
            <a:path>
              <a:moveTo>
                <a:pt x="0" y="20590"/>
              </a:moveTo>
              <a:lnTo>
                <a:pt x="989357" y="2059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4509587" y="1881272"/>
        <a:ext cx="49467" cy="49467"/>
      </dsp:txXfrm>
    </dsp:sp>
    <dsp:sp modelId="{5277CC63-C6B1-4B0A-BE43-A77BADB7AB4D}">
      <dsp:nvSpPr>
        <dsp:cNvPr id="0" name=""/>
        <dsp:cNvSpPr/>
      </dsp:nvSpPr>
      <dsp:spPr>
        <a:xfrm>
          <a:off x="4936008" y="1692610"/>
          <a:ext cx="3286118" cy="100421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總統發布緊急命令</a:t>
          </a:r>
          <a:endParaRPr lang="zh-TW" altLang="en-US" sz="2800" b="1" kern="1200" dirty="0">
            <a:latin typeface="+mj-ea"/>
            <a:ea typeface="+mj-ea"/>
          </a:endParaRPr>
        </a:p>
      </dsp:txBody>
      <dsp:txXfrm>
        <a:off x="4965420" y="1722022"/>
        <a:ext cx="3227294" cy="945392"/>
      </dsp:txXfrm>
    </dsp:sp>
    <dsp:sp modelId="{9A24F597-B0E3-4FBF-962D-3B2364FC6A87}">
      <dsp:nvSpPr>
        <dsp:cNvPr id="0" name=""/>
        <dsp:cNvSpPr/>
      </dsp:nvSpPr>
      <dsp:spPr>
        <a:xfrm rot="2829178">
          <a:off x="1673371" y="2895908"/>
          <a:ext cx="1181355" cy="41180"/>
        </a:xfrm>
        <a:custGeom>
          <a:avLst/>
          <a:gdLst/>
          <a:ahLst/>
          <a:cxnLst/>
          <a:rect l="0" t="0" r="0" b="0"/>
          <a:pathLst>
            <a:path>
              <a:moveTo>
                <a:pt x="0" y="20590"/>
              </a:moveTo>
              <a:lnTo>
                <a:pt x="1181355" y="2059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2234515" y="2886965"/>
        <a:ext cx="59067" cy="59067"/>
      </dsp:txXfrm>
    </dsp:sp>
    <dsp:sp modelId="{99BD5374-86F1-4D2C-9004-377AD51732B2}">
      <dsp:nvSpPr>
        <dsp:cNvPr id="0" name=""/>
        <dsp:cNvSpPr/>
      </dsp:nvSpPr>
      <dsp:spPr>
        <a:xfrm>
          <a:off x="2665735" y="2847459"/>
          <a:ext cx="1466899" cy="100421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105-I-2</a:t>
          </a:r>
          <a:endParaRPr lang="zh-TW" altLang="en-US" sz="2800" b="1" kern="1200" dirty="0">
            <a:latin typeface="+mj-ea"/>
            <a:ea typeface="+mj-ea"/>
          </a:endParaRPr>
        </a:p>
      </dsp:txBody>
      <dsp:txXfrm>
        <a:off x="2695147" y="2876871"/>
        <a:ext cx="1408075" cy="945392"/>
      </dsp:txXfrm>
    </dsp:sp>
    <dsp:sp modelId="{D36814A2-9AB9-49BC-A506-27E19D7960F4}">
      <dsp:nvSpPr>
        <dsp:cNvPr id="0" name=""/>
        <dsp:cNvSpPr/>
      </dsp:nvSpPr>
      <dsp:spPr>
        <a:xfrm>
          <a:off x="4132634" y="3328977"/>
          <a:ext cx="803373" cy="41180"/>
        </a:xfrm>
        <a:custGeom>
          <a:avLst/>
          <a:gdLst/>
          <a:ahLst/>
          <a:cxnLst/>
          <a:rect l="0" t="0" r="0" b="0"/>
          <a:pathLst>
            <a:path>
              <a:moveTo>
                <a:pt x="0" y="20590"/>
              </a:moveTo>
              <a:lnTo>
                <a:pt x="803373" y="2059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4514237" y="3329483"/>
        <a:ext cx="40168" cy="40168"/>
      </dsp:txXfrm>
    </dsp:sp>
    <dsp:sp modelId="{F363A256-B543-40EF-917E-1CDB41D81E0D}">
      <dsp:nvSpPr>
        <dsp:cNvPr id="0" name=""/>
        <dsp:cNvSpPr/>
      </dsp:nvSpPr>
      <dsp:spPr>
        <a:xfrm>
          <a:off x="4936008" y="2847459"/>
          <a:ext cx="3286118" cy="100421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人民遭遇緊急危難</a:t>
          </a:r>
          <a:endParaRPr lang="zh-TW" altLang="en-US" sz="2800" b="1" kern="1200" dirty="0">
            <a:latin typeface="+mj-ea"/>
            <a:ea typeface="+mj-ea"/>
          </a:endParaRPr>
        </a:p>
      </dsp:txBody>
      <dsp:txXfrm>
        <a:off x="4965420" y="2876871"/>
        <a:ext cx="3227294" cy="9453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86E7-ED29-4DB7-9D42-3DE0A03D1A3F}">
      <dsp:nvSpPr>
        <dsp:cNvPr id="0" name=""/>
        <dsp:cNvSpPr/>
      </dsp:nvSpPr>
      <dsp:spPr>
        <a:xfrm>
          <a:off x="3941" y="1420149"/>
          <a:ext cx="1146755" cy="573377"/>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105-I-1/2</a:t>
          </a:r>
          <a:endParaRPr lang="zh-TW" altLang="en-US" sz="1800" b="1" kern="1200" dirty="0">
            <a:latin typeface="+mj-ea"/>
            <a:ea typeface="+mj-ea"/>
          </a:endParaRPr>
        </a:p>
      </dsp:txBody>
      <dsp:txXfrm>
        <a:off x="20735" y="1436943"/>
        <a:ext cx="1113167" cy="539789"/>
      </dsp:txXfrm>
    </dsp:sp>
    <dsp:sp modelId="{C4923136-DBF5-45F4-95E8-3D24A9D7202A}">
      <dsp:nvSpPr>
        <dsp:cNvPr id="0" name=""/>
        <dsp:cNvSpPr/>
      </dsp:nvSpPr>
      <dsp:spPr>
        <a:xfrm rot="17467922">
          <a:off x="743876" y="1103385"/>
          <a:ext cx="1272340" cy="20126"/>
        </a:xfrm>
        <a:custGeom>
          <a:avLst/>
          <a:gdLst/>
          <a:ahLst/>
          <a:cxnLst/>
          <a:rect l="0" t="0" r="0" b="0"/>
          <a:pathLst>
            <a:path>
              <a:moveTo>
                <a:pt x="0" y="10063"/>
              </a:moveTo>
              <a:lnTo>
                <a:pt x="1272340" y="10063"/>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1348238" y="1081640"/>
        <a:ext cx="63617" cy="63617"/>
      </dsp:txXfrm>
    </dsp:sp>
    <dsp:sp modelId="{E5E4310B-33EA-4B78-8508-486B387DDF6D}">
      <dsp:nvSpPr>
        <dsp:cNvPr id="0" name=""/>
        <dsp:cNvSpPr/>
      </dsp:nvSpPr>
      <dsp:spPr>
        <a:xfrm>
          <a:off x="1609398" y="233370"/>
          <a:ext cx="1146755" cy="57337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招標</a:t>
          </a:r>
          <a:endParaRPr lang="zh-TW" altLang="en-US" sz="1800" b="1" kern="1200" dirty="0">
            <a:latin typeface="+mj-ea"/>
            <a:ea typeface="+mj-ea"/>
          </a:endParaRPr>
        </a:p>
      </dsp:txBody>
      <dsp:txXfrm>
        <a:off x="1626192" y="250164"/>
        <a:ext cx="1113167" cy="539789"/>
      </dsp:txXfrm>
    </dsp:sp>
    <dsp:sp modelId="{30E2626F-C08A-4BB6-979F-9776FBDF9539}">
      <dsp:nvSpPr>
        <dsp:cNvPr id="0" name=""/>
        <dsp:cNvSpPr/>
      </dsp:nvSpPr>
      <dsp:spPr>
        <a:xfrm>
          <a:off x="2756153" y="509996"/>
          <a:ext cx="458702" cy="20126"/>
        </a:xfrm>
        <a:custGeom>
          <a:avLst/>
          <a:gdLst/>
          <a:ahLst/>
          <a:cxnLst/>
          <a:rect l="0" t="0" r="0" b="0"/>
          <a:pathLst>
            <a:path>
              <a:moveTo>
                <a:pt x="0" y="10063"/>
              </a:moveTo>
              <a:lnTo>
                <a:pt x="458702" y="10063"/>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2974036" y="508592"/>
        <a:ext cx="22935" cy="22935"/>
      </dsp:txXfrm>
    </dsp:sp>
    <dsp:sp modelId="{EDAFEFA7-A352-4796-9B0E-8EBE570035DC}">
      <dsp:nvSpPr>
        <dsp:cNvPr id="0" name=""/>
        <dsp:cNvSpPr/>
      </dsp:nvSpPr>
      <dsp:spPr>
        <a:xfrm>
          <a:off x="3214855" y="233370"/>
          <a:ext cx="1146755" cy="57337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34</a:t>
          </a:r>
          <a:endParaRPr lang="zh-TW" altLang="en-US" sz="1800" b="1" kern="1200" dirty="0">
            <a:latin typeface="+mj-ea"/>
            <a:ea typeface="+mj-ea"/>
          </a:endParaRPr>
        </a:p>
      </dsp:txBody>
      <dsp:txXfrm>
        <a:off x="3231649" y="250164"/>
        <a:ext cx="1113167" cy="539789"/>
      </dsp:txXfrm>
    </dsp:sp>
    <dsp:sp modelId="{01DC668B-93A8-4594-A7FB-14825E0FF286}">
      <dsp:nvSpPr>
        <dsp:cNvPr id="0" name=""/>
        <dsp:cNvSpPr/>
      </dsp:nvSpPr>
      <dsp:spPr>
        <a:xfrm>
          <a:off x="4361610" y="509996"/>
          <a:ext cx="458702" cy="20126"/>
        </a:xfrm>
        <a:custGeom>
          <a:avLst/>
          <a:gdLst/>
          <a:ahLst/>
          <a:cxnLst/>
          <a:rect l="0" t="0" r="0" b="0"/>
          <a:pathLst>
            <a:path>
              <a:moveTo>
                <a:pt x="0" y="10063"/>
              </a:moveTo>
              <a:lnTo>
                <a:pt x="458702" y="1006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4579493" y="508592"/>
        <a:ext cx="22935" cy="22935"/>
      </dsp:txXfrm>
    </dsp:sp>
    <dsp:sp modelId="{308C84F2-341E-48B8-857B-E6BD425B2249}">
      <dsp:nvSpPr>
        <dsp:cNvPr id="0" name=""/>
        <dsp:cNvSpPr/>
      </dsp:nvSpPr>
      <dsp:spPr>
        <a:xfrm>
          <a:off x="4820312" y="233370"/>
          <a:ext cx="3405346" cy="57337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保密原則與公開徵求</a:t>
          </a:r>
          <a:endParaRPr lang="zh-TW" altLang="en-US" sz="1800" b="1" kern="1200" dirty="0">
            <a:latin typeface="+mj-ea"/>
            <a:ea typeface="+mj-ea"/>
          </a:endParaRPr>
        </a:p>
      </dsp:txBody>
      <dsp:txXfrm>
        <a:off x="4837106" y="250164"/>
        <a:ext cx="3371758" cy="539789"/>
      </dsp:txXfrm>
    </dsp:sp>
    <dsp:sp modelId="{F0411ECC-C09A-49C2-B99A-FD2E895E8EC3}">
      <dsp:nvSpPr>
        <dsp:cNvPr id="0" name=""/>
        <dsp:cNvSpPr/>
      </dsp:nvSpPr>
      <dsp:spPr>
        <a:xfrm rot="4132078">
          <a:off x="743876" y="2290163"/>
          <a:ext cx="1272340" cy="20126"/>
        </a:xfrm>
        <a:custGeom>
          <a:avLst/>
          <a:gdLst/>
          <a:ahLst/>
          <a:cxnLst/>
          <a:rect l="0" t="0" r="0" b="0"/>
          <a:pathLst>
            <a:path>
              <a:moveTo>
                <a:pt x="0" y="10063"/>
              </a:moveTo>
              <a:lnTo>
                <a:pt x="1272340" y="10063"/>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1348238" y="2268418"/>
        <a:ext cx="63617" cy="63617"/>
      </dsp:txXfrm>
    </dsp:sp>
    <dsp:sp modelId="{723263D0-8023-4E7D-9FCE-EF667DBE5350}">
      <dsp:nvSpPr>
        <dsp:cNvPr id="0" name=""/>
        <dsp:cNvSpPr/>
      </dsp:nvSpPr>
      <dsp:spPr>
        <a:xfrm>
          <a:off x="1609398" y="2606927"/>
          <a:ext cx="1146755" cy="57337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決標</a:t>
          </a:r>
          <a:endParaRPr lang="zh-TW" altLang="en-US" sz="1800" b="1" kern="1200" dirty="0">
            <a:latin typeface="+mj-ea"/>
            <a:ea typeface="+mj-ea"/>
          </a:endParaRPr>
        </a:p>
      </dsp:txBody>
      <dsp:txXfrm>
        <a:off x="1626192" y="2623721"/>
        <a:ext cx="1113167" cy="539789"/>
      </dsp:txXfrm>
    </dsp:sp>
    <dsp:sp modelId="{5F9630AB-1DF8-4CE1-9644-816C3D2C20ED}">
      <dsp:nvSpPr>
        <dsp:cNvPr id="0" name=""/>
        <dsp:cNvSpPr/>
      </dsp:nvSpPr>
      <dsp:spPr>
        <a:xfrm rot="17098860">
          <a:off x="2098262" y="2026466"/>
          <a:ext cx="1774484" cy="20126"/>
        </a:xfrm>
        <a:custGeom>
          <a:avLst/>
          <a:gdLst/>
          <a:ahLst/>
          <a:cxnLst/>
          <a:rect l="0" t="0" r="0" b="0"/>
          <a:pathLst>
            <a:path>
              <a:moveTo>
                <a:pt x="0" y="10063"/>
              </a:moveTo>
              <a:lnTo>
                <a:pt x="1774484" y="10063"/>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2941142" y="1992167"/>
        <a:ext cx="88724" cy="88724"/>
      </dsp:txXfrm>
    </dsp:sp>
    <dsp:sp modelId="{0EDD75AA-0651-47DE-8FDE-BB7501A54A84}">
      <dsp:nvSpPr>
        <dsp:cNvPr id="0" name=""/>
        <dsp:cNvSpPr/>
      </dsp:nvSpPr>
      <dsp:spPr>
        <a:xfrm>
          <a:off x="3214855" y="892754"/>
          <a:ext cx="1146755" cy="57337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50</a:t>
          </a:r>
          <a:endParaRPr lang="zh-TW" altLang="en-US" sz="1800" b="1" kern="1200" dirty="0">
            <a:latin typeface="+mj-ea"/>
            <a:ea typeface="+mj-ea"/>
          </a:endParaRPr>
        </a:p>
      </dsp:txBody>
      <dsp:txXfrm>
        <a:off x="3231649" y="909548"/>
        <a:ext cx="1113167" cy="539789"/>
      </dsp:txXfrm>
    </dsp:sp>
    <dsp:sp modelId="{AA7F315D-C219-4AFB-B746-09D72564E1B2}">
      <dsp:nvSpPr>
        <dsp:cNvPr id="0" name=""/>
        <dsp:cNvSpPr/>
      </dsp:nvSpPr>
      <dsp:spPr>
        <a:xfrm>
          <a:off x="4361610" y="1169380"/>
          <a:ext cx="458702" cy="20126"/>
        </a:xfrm>
        <a:custGeom>
          <a:avLst/>
          <a:gdLst/>
          <a:ahLst/>
          <a:cxnLst/>
          <a:rect l="0" t="0" r="0" b="0"/>
          <a:pathLst>
            <a:path>
              <a:moveTo>
                <a:pt x="0" y="10063"/>
              </a:moveTo>
              <a:lnTo>
                <a:pt x="458702" y="1006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4579493" y="1167976"/>
        <a:ext cx="22935" cy="22935"/>
      </dsp:txXfrm>
    </dsp:sp>
    <dsp:sp modelId="{FACB2404-2A41-4C9B-B8F5-8CC1F2ADF6D2}">
      <dsp:nvSpPr>
        <dsp:cNvPr id="0" name=""/>
        <dsp:cNvSpPr/>
      </dsp:nvSpPr>
      <dsp:spPr>
        <a:xfrm>
          <a:off x="4820312" y="892754"/>
          <a:ext cx="3405346" cy="57337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個別廠商不予開標決標之情形</a:t>
          </a:r>
          <a:endParaRPr lang="zh-TW" altLang="en-US" sz="1800" b="1" kern="1200" dirty="0">
            <a:latin typeface="+mj-ea"/>
            <a:ea typeface="+mj-ea"/>
          </a:endParaRPr>
        </a:p>
      </dsp:txBody>
      <dsp:txXfrm>
        <a:off x="4837106" y="909548"/>
        <a:ext cx="3371758" cy="539789"/>
      </dsp:txXfrm>
    </dsp:sp>
    <dsp:sp modelId="{27066489-2949-4F95-90BF-C76AF9BEDB59}">
      <dsp:nvSpPr>
        <dsp:cNvPr id="0" name=""/>
        <dsp:cNvSpPr/>
      </dsp:nvSpPr>
      <dsp:spPr>
        <a:xfrm rot="17610184">
          <a:off x="2410398" y="2356158"/>
          <a:ext cx="1150211" cy="20126"/>
        </a:xfrm>
        <a:custGeom>
          <a:avLst/>
          <a:gdLst/>
          <a:ahLst/>
          <a:cxnLst/>
          <a:rect l="0" t="0" r="0" b="0"/>
          <a:pathLst>
            <a:path>
              <a:moveTo>
                <a:pt x="0" y="10063"/>
              </a:moveTo>
              <a:lnTo>
                <a:pt x="1150211" y="10063"/>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2956748" y="2337466"/>
        <a:ext cx="57510" cy="57510"/>
      </dsp:txXfrm>
    </dsp:sp>
    <dsp:sp modelId="{929806CE-9D3B-4A16-AE5A-37C9F1AB30FC}">
      <dsp:nvSpPr>
        <dsp:cNvPr id="0" name=""/>
        <dsp:cNvSpPr/>
      </dsp:nvSpPr>
      <dsp:spPr>
        <a:xfrm>
          <a:off x="3214855" y="1552139"/>
          <a:ext cx="1146755" cy="57337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58</a:t>
          </a:r>
          <a:endParaRPr lang="zh-TW" altLang="en-US" sz="1800" b="1" kern="1200" dirty="0">
            <a:latin typeface="+mj-ea"/>
            <a:ea typeface="+mj-ea"/>
          </a:endParaRPr>
        </a:p>
      </dsp:txBody>
      <dsp:txXfrm>
        <a:off x="3231649" y="1568933"/>
        <a:ext cx="1113167" cy="539789"/>
      </dsp:txXfrm>
    </dsp:sp>
    <dsp:sp modelId="{7DA4AAD3-A9A1-4ECE-B6B1-310F436702BA}">
      <dsp:nvSpPr>
        <dsp:cNvPr id="0" name=""/>
        <dsp:cNvSpPr/>
      </dsp:nvSpPr>
      <dsp:spPr>
        <a:xfrm>
          <a:off x="4361610" y="1828764"/>
          <a:ext cx="458702" cy="20126"/>
        </a:xfrm>
        <a:custGeom>
          <a:avLst/>
          <a:gdLst/>
          <a:ahLst/>
          <a:cxnLst/>
          <a:rect l="0" t="0" r="0" b="0"/>
          <a:pathLst>
            <a:path>
              <a:moveTo>
                <a:pt x="0" y="10063"/>
              </a:moveTo>
              <a:lnTo>
                <a:pt x="458702" y="1006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4579493" y="1827360"/>
        <a:ext cx="22935" cy="22935"/>
      </dsp:txXfrm>
    </dsp:sp>
    <dsp:sp modelId="{B91CF802-0A69-43FF-BAEB-3063FC307E61}">
      <dsp:nvSpPr>
        <dsp:cNvPr id="0" name=""/>
        <dsp:cNvSpPr/>
      </dsp:nvSpPr>
      <dsp:spPr>
        <a:xfrm>
          <a:off x="4820312" y="1552139"/>
          <a:ext cx="3405346" cy="57337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標價不合理之處理</a:t>
          </a:r>
          <a:endParaRPr lang="zh-TW" altLang="en-US" sz="1800" b="1" kern="1200" dirty="0">
            <a:latin typeface="+mj-ea"/>
            <a:ea typeface="+mj-ea"/>
          </a:endParaRPr>
        </a:p>
      </dsp:txBody>
      <dsp:txXfrm>
        <a:off x="4837106" y="1568933"/>
        <a:ext cx="3371758" cy="539789"/>
      </dsp:txXfrm>
    </dsp:sp>
    <dsp:sp modelId="{B217B2D5-A00D-4ADE-A955-BBE0AFEA2D97}">
      <dsp:nvSpPr>
        <dsp:cNvPr id="0" name=""/>
        <dsp:cNvSpPr/>
      </dsp:nvSpPr>
      <dsp:spPr>
        <a:xfrm rot="19457599">
          <a:off x="2703057" y="2718706"/>
          <a:ext cx="564893" cy="20126"/>
        </a:xfrm>
        <a:custGeom>
          <a:avLst/>
          <a:gdLst/>
          <a:ahLst/>
          <a:cxnLst/>
          <a:rect l="0" t="0" r="0" b="0"/>
          <a:pathLst>
            <a:path>
              <a:moveTo>
                <a:pt x="0" y="10063"/>
              </a:moveTo>
              <a:lnTo>
                <a:pt x="564893" y="10063"/>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2971381" y="2714647"/>
        <a:ext cx="28244" cy="28244"/>
      </dsp:txXfrm>
    </dsp:sp>
    <dsp:sp modelId="{7F05346C-5178-42BA-9041-12B31866BBC5}">
      <dsp:nvSpPr>
        <dsp:cNvPr id="0" name=""/>
        <dsp:cNvSpPr/>
      </dsp:nvSpPr>
      <dsp:spPr>
        <a:xfrm>
          <a:off x="3214855" y="2277235"/>
          <a:ext cx="1146755" cy="57337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59</a:t>
          </a:r>
          <a:endParaRPr lang="zh-TW" altLang="en-US" sz="1800" b="1" kern="1200" dirty="0">
            <a:latin typeface="+mj-ea"/>
            <a:ea typeface="+mj-ea"/>
          </a:endParaRPr>
        </a:p>
      </dsp:txBody>
      <dsp:txXfrm>
        <a:off x="3231649" y="2294029"/>
        <a:ext cx="1113167" cy="539789"/>
      </dsp:txXfrm>
    </dsp:sp>
    <dsp:sp modelId="{8132B1BA-FD68-4452-8133-A3E5896FCBDA}">
      <dsp:nvSpPr>
        <dsp:cNvPr id="0" name=""/>
        <dsp:cNvSpPr/>
      </dsp:nvSpPr>
      <dsp:spPr>
        <a:xfrm>
          <a:off x="4361610" y="2553860"/>
          <a:ext cx="458702" cy="20126"/>
        </a:xfrm>
        <a:custGeom>
          <a:avLst/>
          <a:gdLst/>
          <a:ahLst/>
          <a:cxnLst/>
          <a:rect l="0" t="0" r="0" b="0"/>
          <a:pathLst>
            <a:path>
              <a:moveTo>
                <a:pt x="0" y="10063"/>
              </a:moveTo>
              <a:lnTo>
                <a:pt x="458702" y="1006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4579493" y="2552456"/>
        <a:ext cx="22935" cy="22935"/>
      </dsp:txXfrm>
    </dsp:sp>
    <dsp:sp modelId="{47AD61C9-B76A-4A71-B862-84E9EE186C0F}">
      <dsp:nvSpPr>
        <dsp:cNvPr id="0" name=""/>
        <dsp:cNvSpPr/>
      </dsp:nvSpPr>
      <dsp:spPr>
        <a:xfrm>
          <a:off x="4820312" y="2211523"/>
          <a:ext cx="3405346" cy="704801"/>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契約價款太高及不正利益促成採購之處置</a:t>
          </a:r>
          <a:endParaRPr lang="zh-TW" altLang="en-US" sz="1800" b="1" kern="1200" dirty="0">
            <a:latin typeface="+mj-ea"/>
            <a:ea typeface="+mj-ea"/>
          </a:endParaRPr>
        </a:p>
      </dsp:txBody>
      <dsp:txXfrm>
        <a:off x="4840955" y="2232166"/>
        <a:ext cx="3364060" cy="663515"/>
      </dsp:txXfrm>
    </dsp:sp>
    <dsp:sp modelId="{35954FEA-A4F3-447A-B4D0-ED7901516809}">
      <dsp:nvSpPr>
        <dsp:cNvPr id="0" name=""/>
        <dsp:cNvSpPr/>
      </dsp:nvSpPr>
      <dsp:spPr>
        <a:xfrm rot="2445693">
          <a:off x="2682704" y="3081254"/>
          <a:ext cx="605600" cy="20126"/>
        </a:xfrm>
        <a:custGeom>
          <a:avLst/>
          <a:gdLst/>
          <a:ahLst/>
          <a:cxnLst/>
          <a:rect l="0" t="0" r="0" b="0"/>
          <a:pathLst>
            <a:path>
              <a:moveTo>
                <a:pt x="0" y="10063"/>
              </a:moveTo>
              <a:lnTo>
                <a:pt x="605600" y="10063"/>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2970364" y="3076178"/>
        <a:ext cx="30280" cy="30280"/>
      </dsp:txXfrm>
    </dsp:sp>
    <dsp:sp modelId="{BDC0CB62-772D-4D3D-B858-8313407A7064}">
      <dsp:nvSpPr>
        <dsp:cNvPr id="0" name=""/>
        <dsp:cNvSpPr/>
      </dsp:nvSpPr>
      <dsp:spPr>
        <a:xfrm>
          <a:off x="3214855" y="3002331"/>
          <a:ext cx="1146755" cy="57337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60</a:t>
          </a:r>
          <a:endParaRPr lang="zh-TW" altLang="en-US" sz="1800" b="1" kern="1200" dirty="0">
            <a:latin typeface="+mj-ea"/>
            <a:ea typeface="+mj-ea"/>
          </a:endParaRPr>
        </a:p>
      </dsp:txBody>
      <dsp:txXfrm>
        <a:off x="3231649" y="3019125"/>
        <a:ext cx="1113167" cy="539789"/>
      </dsp:txXfrm>
    </dsp:sp>
    <dsp:sp modelId="{B2B0E66D-39FF-4FAD-A09E-D8012BFA5577}">
      <dsp:nvSpPr>
        <dsp:cNvPr id="0" name=""/>
        <dsp:cNvSpPr/>
      </dsp:nvSpPr>
      <dsp:spPr>
        <a:xfrm>
          <a:off x="4361610" y="3278956"/>
          <a:ext cx="458702" cy="20126"/>
        </a:xfrm>
        <a:custGeom>
          <a:avLst/>
          <a:gdLst/>
          <a:ahLst/>
          <a:cxnLst/>
          <a:rect l="0" t="0" r="0" b="0"/>
          <a:pathLst>
            <a:path>
              <a:moveTo>
                <a:pt x="0" y="10063"/>
              </a:moveTo>
              <a:lnTo>
                <a:pt x="458702" y="1006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4579493" y="3277552"/>
        <a:ext cx="22935" cy="22935"/>
      </dsp:txXfrm>
    </dsp:sp>
    <dsp:sp modelId="{D593E5D1-310A-4AA9-A25A-C6DABA209904}">
      <dsp:nvSpPr>
        <dsp:cNvPr id="0" name=""/>
        <dsp:cNvSpPr/>
      </dsp:nvSpPr>
      <dsp:spPr>
        <a:xfrm>
          <a:off x="4820312" y="3002331"/>
          <a:ext cx="3405346" cy="57337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廠商未依通知之處置</a:t>
          </a:r>
          <a:endParaRPr lang="zh-TW" altLang="en-US" sz="1800" b="1" kern="1200" dirty="0">
            <a:latin typeface="+mj-ea"/>
            <a:ea typeface="+mj-ea"/>
          </a:endParaRPr>
        </a:p>
      </dsp:txBody>
      <dsp:txXfrm>
        <a:off x="4837106" y="3019125"/>
        <a:ext cx="3371758" cy="539789"/>
      </dsp:txXfrm>
    </dsp:sp>
    <dsp:sp modelId="{29E6618B-FBD9-4A20-9ED8-652002225BB7}">
      <dsp:nvSpPr>
        <dsp:cNvPr id="0" name=""/>
        <dsp:cNvSpPr/>
      </dsp:nvSpPr>
      <dsp:spPr>
        <a:xfrm rot="3989816">
          <a:off x="2410398" y="3410946"/>
          <a:ext cx="1150211" cy="20126"/>
        </a:xfrm>
        <a:custGeom>
          <a:avLst/>
          <a:gdLst/>
          <a:ahLst/>
          <a:cxnLst/>
          <a:rect l="0" t="0" r="0" b="0"/>
          <a:pathLst>
            <a:path>
              <a:moveTo>
                <a:pt x="0" y="10063"/>
              </a:moveTo>
              <a:lnTo>
                <a:pt x="1150211" y="10063"/>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2956748" y="3392254"/>
        <a:ext cx="57510" cy="57510"/>
      </dsp:txXfrm>
    </dsp:sp>
    <dsp:sp modelId="{DF17D770-4394-4BC4-80A7-85B6EB7D13AE}">
      <dsp:nvSpPr>
        <dsp:cNvPr id="0" name=""/>
        <dsp:cNvSpPr/>
      </dsp:nvSpPr>
      <dsp:spPr>
        <a:xfrm>
          <a:off x="3214855" y="3661715"/>
          <a:ext cx="1146755" cy="57337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61</a:t>
          </a:r>
          <a:endParaRPr lang="zh-TW" altLang="en-US" sz="1800" b="1" kern="1200" dirty="0">
            <a:latin typeface="+mj-ea"/>
            <a:ea typeface="+mj-ea"/>
          </a:endParaRPr>
        </a:p>
      </dsp:txBody>
      <dsp:txXfrm>
        <a:off x="3231649" y="3678509"/>
        <a:ext cx="1113167" cy="539789"/>
      </dsp:txXfrm>
    </dsp:sp>
    <dsp:sp modelId="{8E6B46ED-0FA3-48DE-90B9-37B0DAA1432C}">
      <dsp:nvSpPr>
        <dsp:cNvPr id="0" name=""/>
        <dsp:cNvSpPr/>
      </dsp:nvSpPr>
      <dsp:spPr>
        <a:xfrm>
          <a:off x="4361610" y="3938340"/>
          <a:ext cx="458702" cy="20126"/>
        </a:xfrm>
        <a:custGeom>
          <a:avLst/>
          <a:gdLst/>
          <a:ahLst/>
          <a:cxnLst/>
          <a:rect l="0" t="0" r="0" b="0"/>
          <a:pathLst>
            <a:path>
              <a:moveTo>
                <a:pt x="0" y="10063"/>
              </a:moveTo>
              <a:lnTo>
                <a:pt x="458702" y="1006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4579493" y="3936936"/>
        <a:ext cx="22935" cy="22935"/>
      </dsp:txXfrm>
    </dsp:sp>
    <dsp:sp modelId="{D45F77A6-AB35-49A6-AAA4-B5C2FEB21863}">
      <dsp:nvSpPr>
        <dsp:cNvPr id="0" name=""/>
        <dsp:cNvSpPr/>
      </dsp:nvSpPr>
      <dsp:spPr>
        <a:xfrm>
          <a:off x="4820312" y="3661715"/>
          <a:ext cx="3405346" cy="57337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決標公告</a:t>
          </a:r>
          <a:endParaRPr lang="zh-TW" altLang="en-US" sz="1800" b="1" kern="1200" dirty="0">
            <a:latin typeface="+mj-ea"/>
            <a:ea typeface="+mj-ea"/>
          </a:endParaRPr>
        </a:p>
      </dsp:txBody>
      <dsp:txXfrm>
        <a:off x="4837106" y="3678509"/>
        <a:ext cx="3371758" cy="539789"/>
      </dsp:txXfrm>
    </dsp:sp>
    <dsp:sp modelId="{8A4ADE5A-84F0-49BA-94AE-8D5FECE55656}">
      <dsp:nvSpPr>
        <dsp:cNvPr id="0" name=""/>
        <dsp:cNvSpPr/>
      </dsp:nvSpPr>
      <dsp:spPr>
        <a:xfrm rot="4501140">
          <a:off x="2098262" y="3740638"/>
          <a:ext cx="1774484" cy="20126"/>
        </a:xfrm>
        <a:custGeom>
          <a:avLst/>
          <a:gdLst/>
          <a:ahLst/>
          <a:cxnLst/>
          <a:rect l="0" t="0" r="0" b="0"/>
          <a:pathLst>
            <a:path>
              <a:moveTo>
                <a:pt x="0" y="10063"/>
              </a:moveTo>
              <a:lnTo>
                <a:pt x="1774484" y="10063"/>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2941142" y="3706340"/>
        <a:ext cx="88724" cy="88724"/>
      </dsp:txXfrm>
    </dsp:sp>
    <dsp:sp modelId="{A974BB05-C204-4D8F-A14C-D0F41ACC4BF3}">
      <dsp:nvSpPr>
        <dsp:cNvPr id="0" name=""/>
        <dsp:cNvSpPr/>
      </dsp:nvSpPr>
      <dsp:spPr>
        <a:xfrm>
          <a:off x="3214855" y="4321099"/>
          <a:ext cx="1146755" cy="57337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62</a:t>
          </a:r>
          <a:endParaRPr lang="zh-TW" altLang="en-US" sz="1800" b="1" kern="1200" dirty="0">
            <a:latin typeface="+mj-ea"/>
            <a:ea typeface="+mj-ea"/>
          </a:endParaRPr>
        </a:p>
      </dsp:txBody>
      <dsp:txXfrm>
        <a:off x="3231649" y="4337893"/>
        <a:ext cx="1113167" cy="539789"/>
      </dsp:txXfrm>
    </dsp:sp>
    <dsp:sp modelId="{C0EC16CD-6CC7-49F3-AD49-4952CA0A4073}">
      <dsp:nvSpPr>
        <dsp:cNvPr id="0" name=""/>
        <dsp:cNvSpPr/>
      </dsp:nvSpPr>
      <dsp:spPr>
        <a:xfrm>
          <a:off x="4361610" y="4597724"/>
          <a:ext cx="458702" cy="20126"/>
        </a:xfrm>
        <a:custGeom>
          <a:avLst/>
          <a:gdLst/>
          <a:ahLst/>
          <a:cxnLst/>
          <a:rect l="0" t="0" r="0" b="0"/>
          <a:pathLst>
            <a:path>
              <a:moveTo>
                <a:pt x="0" y="10063"/>
              </a:moveTo>
              <a:lnTo>
                <a:pt x="458702" y="1006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zh-TW" altLang="en-US" sz="1800" b="1" kern="1200">
            <a:latin typeface="+mj-ea"/>
            <a:ea typeface="+mj-ea"/>
          </a:endParaRPr>
        </a:p>
      </dsp:txBody>
      <dsp:txXfrm>
        <a:off x="4579493" y="4596320"/>
        <a:ext cx="22935" cy="22935"/>
      </dsp:txXfrm>
    </dsp:sp>
    <dsp:sp modelId="{5F28B525-C2B2-490D-A80E-6C56CD5E61BE}">
      <dsp:nvSpPr>
        <dsp:cNvPr id="0" name=""/>
        <dsp:cNvSpPr/>
      </dsp:nvSpPr>
      <dsp:spPr>
        <a:xfrm>
          <a:off x="4820312" y="4321099"/>
          <a:ext cx="3405346" cy="57337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彙送決標資料</a:t>
          </a:r>
          <a:endParaRPr lang="zh-TW" altLang="en-US" sz="1800" b="1" kern="1200" dirty="0">
            <a:latin typeface="+mj-ea"/>
            <a:ea typeface="+mj-ea"/>
          </a:endParaRPr>
        </a:p>
      </dsp:txBody>
      <dsp:txXfrm>
        <a:off x="4837106" y="4337893"/>
        <a:ext cx="3371758" cy="5397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86E7-ED29-4DB7-9D42-3DE0A03D1A3F}">
      <dsp:nvSpPr>
        <dsp:cNvPr id="0" name=""/>
        <dsp:cNvSpPr/>
      </dsp:nvSpPr>
      <dsp:spPr>
        <a:xfrm>
          <a:off x="72004" y="2880320"/>
          <a:ext cx="1095741" cy="773675"/>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105-I-1/2</a:t>
          </a:r>
          <a:endParaRPr lang="zh-TW" altLang="en-US" sz="2000" b="1" kern="1200" dirty="0">
            <a:latin typeface="+mj-ea"/>
            <a:ea typeface="+mj-ea"/>
          </a:endParaRPr>
        </a:p>
      </dsp:txBody>
      <dsp:txXfrm>
        <a:off x="94664" y="2902980"/>
        <a:ext cx="1050421" cy="728355"/>
      </dsp:txXfrm>
    </dsp:sp>
    <dsp:sp modelId="{C4923136-DBF5-45F4-95E8-3D24A9D7202A}">
      <dsp:nvSpPr>
        <dsp:cNvPr id="0" name=""/>
        <dsp:cNvSpPr/>
      </dsp:nvSpPr>
      <dsp:spPr>
        <a:xfrm rot="17230830">
          <a:off x="644981" y="2549528"/>
          <a:ext cx="1483825" cy="17644"/>
        </a:xfrm>
        <a:custGeom>
          <a:avLst/>
          <a:gdLst/>
          <a:ahLst/>
          <a:cxnLst/>
          <a:rect l="0" t="0" r="0" b="0"/>
          <a:pathLst>
            <a:path>
              <a:moveTo>
                <a:pt x="0" y="8822"/>
              </a:moveTo>
              <a:lnTo>
                <a:pt x="1483825" y="882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1349799" y="2521254"/>
        <a:ext cx="74191" cy="74191"/>
      </dsp:txXfrm>
    </dsp:sp>
    <dsp:sp modelId="{E5E4310B-33EA-4B78-8508-486B387DDF6D}">
      <dsp:nvSpPr>
        <dsp:cNvPr id="0" name=""/>
        <dsp:cNvSpPr/>
      </dsp:nvSpPr>
      <dsp:spPr>
        <a:xfrm>
          <a:off x="1606043" y="1462704"/>
          <a:ext cx="1095741" cy="773675"/>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招標得不適用</a:t>
          </a:r>
          <a:endParaRPr lang="zh-TW" altLang="en-US" sz="2000" b="1" kern="1200" dirty="0">
            <a:latin typeface="+mj-ea"/>
            <a:ea typeface="+mj-ea"/>
          </a:endParaRPr>
        </a:p>
      </dsp:txBody>
      <dsp:txXfrm>
        <a:off x="1628703" y="1485364"/>
        <a:ext cx="1050421" cy="728355"/>
      </dsp:txXfrm>
    </dsp:sp>
    <dsp:sp modelId="{30E2626F-C08A-4BB6-979F-9776FBDF9539}">
      <dsp:nvSpPr>
        <dsp:cNvPr id="0" name=""/>
        <dsp:cNvSpPr/>
      </dsp:nvSpPr>
      <dsp:spPr>
        <a:xfrm rot="17132988">
          <a:off x="2103447" y="1053155"/>
          <a:ext cx="1634972" cy="17644"/>
        </a:xfrm>
        <a:custGeom>
          <a:avLst/>
          <a:gdLst/>
          <a:ahLst/>
          <a:cxnLst/>
          <a:rect l="0" t="0" r="0" b="0"/>
          <a:pathLst>
            <a:path>
              <a:moveTo>
                <a:pt x="0" y="8822"/>
              </a:moveTo>
              <a:lnTo>
                <a:pt x="1634972"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880059" y="1021103"/>
        <a:ext cx="81748" cy="81748"/>
      </dsp:txXfrm>
    </dsp:sp>
    <dsp:sp modelId="{EDAFEFA7-A352-4796-9B0E-8EBE570035DC}">
      <dsp:nvSpPr>
        <dsp:cNvPr id="0" name=""/>
        <dsp:cNvSpPr/>
      </dsp:nvSpPr>
      <dsp:spPr>
        <a:xfrm>
          <a:off x="3140081" y="477"/>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26</a:t>
          </a:r>
          <a:endParaRPr lang="zh-TW" altLang="en-US" sz="2000" b="1" kern="1200" dirty="0">
            <a:latin typeface="+mj-ea"/>
            <a:ea typeface="+mj-ea"/>
          </a:endParaRPr>
        </a:p>
      </dsp:txBody>
      <dsp:txXfrm>
        <a:off x="3156128" y="16524"/>
        <a:ext cx="1063647" cy="515776"/>
      </dsp:txXfrm>
    </dsp:sp>
    <dsp:sp modelId="{01DC668B-93A8-4594-A7FB-14825E0FF286}">
      <dsp:nvSpPr>
        <dsp:cNvPr id="0" name=""/>
        <dsp:cNvSpPr/>
      </dsp:nvSpPr>
      <dsp:spPr>
        <a:xfrm>
          <a:off x="4235823" y="265591"/>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263455"/>
        <a:ext cx="21914" cy="21914"/>
      </dsp:txXfrm>
    </dsp:sp>
    <dsp:sp modelId="{308C84F2-341E-48B8-857B-E6BD425B2249}">
      <dsp:nvSpPr>
        <dsp:cNvPr id="0" name=""/>
        <dsp:cNvSpPr/>
      </dsp:nvSpPr>
      <dsp:spPr>
        <a:xfrm>
          <a:off x="4674120" y="477"/>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訂定技術規範之原則與限制</a:t>
          </a:r>
          <a:endParaRPr lang="zh-TW" altLang="en-US" sz="2000" b="1" kern="1200" dirty="0">
            <a:latin typeface="+mj-ea"/>
            <a:ea typeface="+mj-ea"/>
          </a:endParaRPr>
        </a:p>
      </dsp:txBody>
      <dsp:txXfrm>
        <a:off x="4690167" y="16524"/>
        <a:ext cx="3657060" cy="515776"/>
      </dsp:txXfrm>
    </dsp:sp>
    <dsp:sp modelId="{229DD84B-FACE-4D90-BF21-F5A0F9DD563A}">
      <dsp:nvSpPr>
        <dsp:cNvPr id="0" name=""/>
        <dsp:cNvSpPr/>
      </dsp:nvSpPr>
      <dsp:spPr>
        <a:xfrm rot="17692822">
          <a:off x="2400050" y="1368181"/>
          <a:ext cx="1041765" cy="17644"/>
        </a:xfrm>
        <a:custGeom>
          <a:avLst/>
          <a:gdLst/>
          <a:ahLst/>
          <a:cxnLst/>
          <a:rect l="0" t="0" r="0" b="0"/>
          <a:pathLst>
            <a:path>
              <a:moveTo>
                <a:pt x="0" y="8822"/>
              </a:moveTo>
              <a:lnTo>
                <a:pt x="1041765"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894889" y="1350959"/>
        <a:ext cx="52088" cy="52088"/>
      </dsp:txXfrm>
    </dsp:sp>
    <dsp:sp modelId="{AB41B1A1-50D3-4362-8568-38156A992603}">
      <dsp:nvSpPr>
        <dsp:cNvPr id="0" name=""/>
        <dsp:cNvSpPr/>
      </dsp:nvSpPr>
      <dsp:spPr>
        <a:xfrm>
          <a:off x="3140081" y="630529"/>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27</a:t>
          </a:r>
          <a:endParaRPr lang="zh-TW" altLang="en-US" sz="2000" b="1" kern="1200" dirty="0">
            <a:latin typeface="+mj-ea"/>
            <a:ea typeface="+mj-ea"/>
          </a:endParaRPr>
        </a:p>
      </dsp:txBody>
      <dsp:txXfrm>
        <a:off x="3156128" y="646576"/>
        <a:ext cx="1063647" cy="515776"/>
      </dsp:txXfrm>
    </dsp:sp>
    <dsp:sp modelId="{5864B104-D063-4FF2-8BAE-F4643AC06335}">
      <dsp:nvSpPr>
        <dsp:cNvPr id="0" name=""/>
        <dsp:cNvSpPr/>
      </dsp:nvSpPr>
      <dsp:spPr>
        <a:xfrm>
          <a:off x="4235823" y="895642"/>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893507"/>
        <a:ext cx="21914" cy="21914"/>
      </dsp:txXfrm>
    </dsp:sp>
    <dsp:sp modelId="{C47813D6-60D9-4503-9A64-70178EB2EF29}">
      <dsp:nvSpPr>
        <dsp:cNvPr id="0" name=""/>
        <dsp:cNvSpPr/>
      </dsp:nvSpPr>
      <dsp:spPr>
        <a:xfrm>
          <a:off x="4674120" y="630529"/>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招標公告</a:t>
          </a:r>
          <a:endParaRPr lang="zh-TW" altLang="en-US" sz="2000" b="1" kern="1200" dirty="0">
            <a:latin typeface="+mj-ea"/>
            <a:ea typeface="+mj-ea"/>
          </a:endParaRPr>
        </a:p>
      </dsp:txBody>
      <dsp:txXfrm>
        <a:off x="4690167" y="646576"/>
        <a:ext cx="3657060" cy="515776"/>
      </dsp:txXfrm>
    </dsp:sp>
    <dsp:sp modelId="{D2EE11B5-7276-4312-8532-6A5629CBAECE}">
      <dsp:nvSpPr>
        <dsp:cNvPr id="0" name=""/>
        <dsp:cNvSpPr/>
      </dsp:nvSpPr>
      <dsp:spPr>
        <a:xfrm rot="19457599">
          <a:off x="2651051" y="1683207"/>
          <a:ext cx="539764" cy="17644"/>
        </a:xfrm>
        <a:custGeom>
          <a:avLst/>
          <a:gdLst/>
          <a:ahLst/>
          <a:cxnLst/>
          <a:rect l="0" t="0" r="0" b="0"/>
          <a:pathLst>
            <a:path>
              <a:moveTo>
                <a:pt x="0" y="8822"/>
              </a:moveTo>
              <a:lnTo>
                <a:pt x="539764"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907439" y="1678535"/>
        <a:ext cx="26988" cy="26988"/>
      </dsp:txXfrm>
    </dsp:sp>
    <dsp:sp modelId="{14E9F4A8-6C20-429C-A600-5AA762ADF1E1}">
      <dsp:nvSpPr>
        <dsp:cNvPr id="0" name=""/>
        <dsp:cNvSpPr/>
      </dsp:nvSpPr>
      <dsp:spPr>
        <a:xfrm>
          <a:off x="3140081" y="1260580"/>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28</a:t>
          </a:r>
          <a:endParaRPr lang="zh-TW" altLang="en-US" sz="2000" b="1" kern="1200" dirty="0">
            <a:latin typeface="+mj-ea"/>
            <a:ea typeface="+mj-ea"/>
          </a:endParaRPr>
        </a:p>
      </dsp:txBody>
      <dsp:txXfrm>
        <a:off x="3156128" y="1276627"/>
        <a:ext cx="1063647" cy="515776"/>
      </dsp:txXfrm>
    </dsp:sp>
    <dsp:sp modelId="{FE9B99B6-A7E0-4927-8C9D-4A13A3E6C13E}">
      <dsp:nvSpPr>
        <dsp:cNvPr id="0" name=""/>
        <dsp:cNvSpPr/>
      </dsp:nvSpPr>
      <dsp:spPr>
        <a:xfrm>
          <a:off x="4235823" y="1525694"/>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1523558"/>
        <a:ext cx="21914" cy="21914"/>
      </dsp:txXfrm>
    </dsp:sp>
    <dsp:sp modelId="{D1112910-9022-43CB-B6C8-D35A7ECAF60F}">
      <dsp:nvSpPr>
        <dsp:cNvPr id="0" name=""/>
        <dsp:cNvSpPr/>
      </dsp:nvSpPr>
      <dsp:spPr>
        <a:xfrm>
          <a:off x="4674120" y="1260580"/>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等標期</a:t>
          </a:r>
          <a:endParaRPr lang="zh-TW" altLang="en-US" sz="2000" b="1" kern="1200" dirty="0">
            <a:latin typeface="+mj-ea"/>
            <a:ea typeface="+mj-ea"/>
          </a:endParaRPr>
        </a:p>
      </dsp:txBody>
      <dsp:txXfrm>
        <a:off x="4690167" y="1276627"/>
        <a:ext cx="3657060" cy="515776"/>
      </dsp:txXfrm>
    </dsp:sp>
    <dsp:sp modelId="{2C4DDA8F-EEBE-46C9-B41D-99CF2E340CE9}">
      <dsp:nvSpPr>
        <dsp:cNvPr id="0" name=""/>
        <dsp:cNvSpPr/>
      </dsp:nvSpPr>
      <dsp:spPr>
        <a:xfrm rot="2142401">
          <a:off x="2651051" y="1998232"/>
          <a:ext cx="539764" cy="17644"/>
        </a:xfrm>
        <a:custGeom>
          <a:avLst/>
          <a:gdLst/>
          <a:ahLst/>
          <a:cxnLst/>
          <a:rect l="0" t="0" r="0" b="0"/>
          <a:pathLst>
            <a:path>
              <a:moveTo>
                <a:pt x="0" y="8822"/>
              </a:moveTo>
              <a:lnTo>
                <a:pt x="539764"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907439" y="1993560"/>
        <a:ext cx="26988" cy="26988"/>
      </dsp:txXfrm>
    </dsp:sp>
    <dsp:sp modelId="{57D06AF3-9DC8-48A7-B16B-5071C7C6C9F0}">
      <dsp:nvSpPr>
        <dsp:cNvPr id="0" name=""/>
        <dsp:cNvSpPr/>
      </dsp:nvSpPr>
      <dsp:spPr>
        <a:xfrm>
          <a:off x="3140081" y="1890632"/>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30</a:t>
          </a:r>
          <a:endParaRPr lang="zh-TW" altLang="en-US" sz="2000" b="1" kern="1200" dirty="0">
            <a:latin typeface="+mj-ea"/>
            <a:ea typeface="+mj-ea"/>
          </a:endParaRPr>
        </a:p>
      </dsp:txBody>
      <dsp:txXfrm>
        <a:off x="3156128" y="1906679"/>
        <a:ext cx="1063647" cy="515776"/>
      </dsp:txXfrm>
    </dsp:sp>
    <dsp:sp modelId="{DD25A543-F91D-4D58-8F34-5E164A8038C3}">
      <dsp:nvSpPr>
        <dsp:cNvPr id="0" name=""/>
        <dsp:cNvSpPr/>
      </dsp:nvSpPr>
      <dsp:spPr>
        <a:xfrm>
          <a:off x="4235823" y="2155745"/>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2153610"/>
        <a:ext cx="21914" cy="21914"/>
      </dsp:txXfrm>
    </dsp:sp>
    <dsp:sp modelId="{7D9F0510-AD8B-4C14-B709-30FB699653A1}">
      <dsp:nvSpPr>
        <dsp:cNvPr id="0" name=""/>
        <dsp:cNvSpPr/>
      </dsp:nvSpPr>
      <dsp:spPr>
        <a:xfrm>
          <a:off x="4674120" y="1890632"/>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押標金及保證金</a:t>
          </a:r>
          <a:endParaRPr lang="zh-TW" altLang="en-US" sz="2000" b="1" kern="1200" dirty="0">
            <a:latin typeface="+mj-ea"/>
            <a:ea typeface="+mj-ea"/>
          </a:endParaRPr>
        </a:p>
      </dsp:txBody>
      <dsp:txXfrm>
        <a:off x="4690167" y="1906679"/>
        <a:ext cx="3657060" cy="515776"/>
      </dsp:txXfrm>
    </dsp:sp>
    <dsp:sp modelId="{2B1AD446-BF9D-480F-8228-3E03AA057FB9}">
      <dsp:nvSpPr>
        <dsp:cNvPr id="0" name=""/>
        <dsp:cNvSpPr/>
      </dsp:nvSpPr>
      <dsp:spPr>
        <a:xfrm rot="3907178">
          <a:off x="2400050" y="2313258"/>
          <a:ext cx="1041765" cy="17644"/>
        </a:xfrm>
        <a:custGeom>
          <a:avLst/>
          <a:gdLst/>
          <a:ahLst/>
          <a:cxnLst/>
          <a:rect l="0" t="0" r="0" b="0"/>
          <a:pathLst>
            <a:path>
              <a:moveTo>
                <a:pt x="0" y="8822"/>
              </a:moveTo>
              <a:lnTo>
                <a:pt x="1041765"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894889" y="2296036"/>
        <a:ext cx="52088" cy="52088"/>
      </dsp:txXfrm>
    </dsp:sp>
    <dsp:sp modelId="{54180B75-EDAC-4675-B682-DC3B1B160ADA}">
      <dsp:nvSpPr>
        <dsp:cNvPr id="0" name=""/>
        <dsp:cNvSpPr/>
      </dsp:nvSpPr>
      <dsp:spPr>
        <a:xfrm>
          <a:off x="3140081" y="2520684"/>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33</a:t>
          </a:r>
          <a:endParaRPr lang="zh-TW" altLang="en-US" sz="2000" b="1" kern="1200" dirty="0">
            <a:latin typeface="+mj-ea"/>
            <a:ea typeface="+mj-ea"/>
          </a:endParaRPr>
        </a:p>
      </dsp:txBody>
      <dsp:txXfrm>
        <a:off x="3156128" y="2536731"/>
        <a:ext cx="1063647" cy="515776"/>
      </dsp:txXfrm>
    </dsp:sp>
    <dsp:sp modelId="{C16AC7E9-13B0-4179-94E8-B1A32BE35CBB}">
      <dsp:nvSpPr>
        <dsp:cNvPr id="0" name=""/>
        <dsp:cNvSpPr/>
      </dsp:nvSpPr>
      <dsp:spPr>
        <a:xfrm>
          <a:off x="4235823" y="2785797"/>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2783662"/>
        <a:ext cx="21914" cy="21914"/>
      </dsp:txXfrm>
    </dsp:sp>
    <dsp:sp modelId="{2476CFA2-E0E6-4C43-A585-776CBC0C7472}">
      <dsp:nvSpPr>
        <dsp:cNvPr id="0" name=""/>
        <dsp:cNvSpPr/>
      </dsp:nvSpPr>
      <dsp:spPr>
        <a:xfrm>
          <a:off x="4674120" y="2520684"/>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投標文件之遞送及補正</a:t>
          </a:r>
          <a:endParaRPr lang="zh-TW" altLang="en-US" sz="2000" b="1" kern="1200" dirty="0">
            <a:latin typeface="+mj-ea"/>
            <a:ea typeface="+mj-ea"/>
          </a:endParaRPr>
        </a:p>
      </dsp:txBody>
      <dsp:txXfrm>
        <a:off x="4690167" y="2536731"/>
        <a:ext cx="3657060" cy="515776"/>
      </dsp:txXfrm>
    </dsp:sp>
    <dsp:sp modelId="{A7BDD80B-8E8A-4EE3-9937-2D048E67A63A}">
      <dsp:nvSpPr>
        <dsp:cNvPr id="0" name=""/>
        <dsp:cNvSpPr/>
      </dsp:nvSpPr>
      <dsp:spPr>
        <a:xfrm rot="4467012">
          <a:off x="2103447" y="2628284"/>
          <a:ext cx="1634972" cy="17644"/>
        </a:xfrm>
        <a:custGeom>
          <a:avLst/>
          <a:gdLst/>
          <a:ahLst/>
          <a:cxnLst/>
          <a:rect l="0" t="0" r="0" b="0"/>
          <a:pathLst>
            <a:path>
              <a:moveTo>
                <a:pt x="0" y="8822"/>
              </a:moveTo>
              <a:lnTo>
                <a:pt x="1634972"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880059" y="2596232"/>
        <a:ext cx="81748" cy="81748"/>
      </dsp:txXfrm>
    </dsp:sp>
    <dsp:sp modelId="{281BB1CF-B920-4C67-B920-AE0346374576}">
      <dsp:nvSpPr>
        <dsp:cNvPr id="0" name=""/>
        <dsp:cNvSpPr/>
      </dsp:nvSpPr>
      <dsp:spPr>
        <a:xfrm>
          <a:off x="3140081" y="3150735"/>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36</a:t>
          </a:r>
          <a:endParaRPr lang="zh-TW" altLang="en-US" sz="2000" b="1" kern="1200" dirty="0">
            <a:latin typeface="+mj-ea"/>
            <a:ea typeface="+mj-ea"/>
          </a:endParaRPr>
        </a:p>
      </dsp:txBody>
      <dsp:txXfrm>
        <a:off x="3156128" y="3166782"/>
        <a:ext cx="1063647" cy="515776"/>
      </dsp:txXfrm>
    </dsp:sp>
    <dsp:sp modelId="{F2DF7E63-135B-4808-AC5B-DF96BA8E04CE}">
      <dsp:nvSpPr>
        <dsp:cNvPr id="0" name=""/>
        <dsp:cNvSpPr/>
      </dsp:nvSpPr>
      <dsp:spPr>
        <a:xfrm>
          <a:off x="4235823" y="3415849"/>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3413713"/>
        <a:ext cx="21914" cy="21914"/>
      </dsp:txXfrm>
    </dsp:sp>
    <dsp:sp modelId="{95C030FF-5658-4FBE-995A-13B79681BB97}">
      <dsp:nvSpPr>
        <dsp:cNvPr id="0" name=""/>
        <dsp:cNvSpPr/>
      </dsp:nvSpPr>
      <dsp:spPr>
        <a:xfrm>
          <a:off x="4674120" y="3150735"/>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投標資格</a:t>
          </a:r>
          <a:endParaRPr lang="zh-TW" altLang="en-US" sz="2000" b="1" kern="1200" dirty="0">
            <a:latin typeface="+mj-ea"/>
            <a:ea typeface="+mj-ea"/>
          </a:endParaRPr>
        </a:p>
      </dsp:txBody>
      <dsp:txXfrm>
        <a:off x="4690167" y="3166782"/>
        <a:ext cx="3657060" cy="515776"/>
      </dsp:txXfrm>
    </dsp:sp>
    <dsp:sp modelId="{F0411ECC-C09A-49C2-B99A-FD2E895E8EC3}">
      <dsp:nvSpPr>
        <dsp:cNvPr id="0" name=""/>
        <dsp:cNvSpPr/>
      </dsp:nvSpPr>
      <dsp:spPr>
        <a:xfrm rot="4369170">
          <a:off x="644981" y="3967144"/>
          <a:ext cx="1483825" cy="17644"/>
        </a:xfrm>
        <a:custGeom>
          <a:avLst/>
          <a:gdLst/>
          <a:ahLst/>
          <a:cxnLst/>
          <a:rect l="0" t="0" r="0" b="0"/>
          <a:pathLst>
            <a:path>
              <a:moveTo>
                <a:pt x="0" y="8822"/>
              </a:moveTo>
              <a:lnTo>
                <a:pt x="1483825" y="882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1349799" y="3938870"/>
        <a:ext cx="74191" cy="74191"/>
      </dsp:txXfrm>
    </dsp:sp>
    <dsp:sp modelId="{723263D0-8023-4E7D-9FCE-EF667DBE5350}">
      <dsp:nvSpPr>
        <dsp:cNvPr id="0" name=""/>
        <dsp:cNvSpPr/>
      </dsp:nvSpPr>
      <dsp:spPr>
        <a:xfrm>
          <a:off x="1606043" y="4297936"/>
          <a:ext cx="1095741" cy="773675"/>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決標得不適用</a:t>
          </a:r>
          <a:endParaRPr lang="zh-TW" altLang="en-US" sz="2000" b="1" kern="1200" dirty="0">
            <a:latin typeface="+mj-ea"/>
            <a:ea typeface="+mj-ea"/>
          </a:endParaRPr>
        </a:p>
      </dsp:txBody>
      <dsp:txXfrm>
        <a:off x="1628703" y="4320596"/>
        <a:ext cx="1050421" cy="728355"/>
      </dsp:txXfrm>
    </dsp:sp>
    <dsp:sp modelId="{5F9630AB-1DF8-4CE1-9644-816C3D2C20ED}">
      <dsp:nvSpPr>
        <dsp:cNvPr id="0" name=""/>
        <dsp:cNvSpPr/>
      </dsp:nvSpPr>
      <dsp:spPr>
        <a:xfrm rot="18289469">
          <a:off x="2537179" y="4360926"/>
          <a:ext cx="767508" cy="17644"/>
        </a:xfrm>
        <a:custGeom>
          <a:avLst/>
          <a:gdLst/>
          <a:ahLst/>
          <a:cxnLst/>
          <a:rect l="0" t="0" r="0" b="0"/>
          <a:pathLst>
            <a:path>
              <a:moveTo>
                <a:pt x="0" y="8822"/>
              </a:moveTo>
              <a:lnTo>
                <a:pt x="767508"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901745" y="4350560"/>
        <a:ext cx="38375" cy="38375"/>
      </dsp:txXfrm>
    </dsp:sp>
    <dsp:sp modelId="{0EDD75AA-0651-47DE-8FDE-BB7501A54A84}">
      <dsp:nvSpPr>
        <dsp:cNvPr id="0" name=""/>
        <dsp:cNvSpPr/>
      </dsp:nvSpPr>
      <dsp:spPr>
        <a:xfrm>
          <a:off x="3140081" y="3780787"/>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smtClean="0">
              <a:latin typeface="+mj-ea"/>
              <a:ea typeface="+mj-ea"/>
            </a:rPr>
            <a:t>46</a:t>
          </a:r>
          <a:endParaRPr lang="zh-TW" altLang="en-US" sz="2000" b="1" kern="1200" dirty="0">
            <a:latin typeface="+mj-ea"/>
            <a:ea typeface="+mj-ea"/>
          </a:endParaRPr>
        </a:p>
      </dsp:txBody>
      <dsp:txXfrm>
        <a:off x="3156128" y="3796834"/>
        <a:ext cx="1063647" cy="515776"/>
      </dsp:txXfrm>
    </dsp:sp>
    <dsp:sp modelId="{AA7F315D-C219-4AFB-B746-09D72564E1B2}">
      <dsp:nvSpPr>
        <dsp:cNvPr id="0" name=""/>
        <dsp:cNvSpPr/>
      </dsp:nvSpPr>
      <dsp:spPr>
        <a:xfrm>
          <a:off x="4235823" y="4045900"/>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4043765"/>
        <a:ext cx="21914" cy="21914"/>
      </dsp:txXfrm>
    </dsp:sp>
    <dsp:sp modelId="{FACB2404-2A41-4C9B-B8F5-8CC1F2ADF6D2}">
      <dsp:nvSpPr>
        <dsp:cNvPr id="0" name=""/>
        <dsp:cNvSpPr/>
      </dsp:nvSpPr>
      <dsp:spPr>
        <a:xfrm>
          <a:off x="4674120" y="3780787"/>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smtClean="0">
              <a:latin typeface="+mj-ea"/>
              <a:ea typeface="+mj-ea"/>
            </a:rPr>
            <a:t>底價之訂定</a:t>
          </a:r>
          <a:endParaRPr lang="zh-TW" altLang="en-US" sz="2000" b="1" kern="1200" dirty="0">
            <a:latin typeface="+mj-ea"/>
            <a:ea typeface="+mj-ea"/>
          </a:endParaRPr>
        </a:p>
      </dsp:txBody>
      <dsp:txXfrm>
        <a:off x="4690167" y="3796834"/>
        <a:ext cx="3657060" cy="515776"/>
      </dsp:txXfrm>
    </dsp:sp>
    <dsp:sp modelId="{27066489-2949-4F95-90BF-C76AF9BEDB59}">
      <dsp:nvSpPr>
        <dsp:cNvPr id="0" name=""/>
        <dsp:cNvSpPr/>
      </dsp:nvSpPr>
      <dsp:spPr>
        <a:xfrm>
          <a:off x="2701785" y="4675952"/>
          <a:ext cx="438296" cy="17644"/>
        </a:xfrm>
        <a:custGeom>
          <a:avLst/>
          <a:gdLst/>
          <a:ahLst/>
          <a:cxnLst/>
          <a:rect l="0" t="0" r="0" b="0"/>
          <a:pathLst>
            <a:path>
              <a:moveTo>
                <a:pt x="0" y="8822"/>
              </a:moveTo>
              <a:lnTo>
                <a:pt x="438296"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909976" y="4673816"/>
        <a:ext cx="21914" cy="21914"/>
      </dsp:txXfrm>
    </dsp:sp>
    <dsp:sp modelId="{929806CE-9D3B-4A16-AE5A-37C9F1AB30FC}">
      <dsp:nvSpPr>
        <dsp:cNvPr id="0" name=""/>
        <dsp:cNvSpPr/>
      </dsp:nvSpPr>
      <dsp:spPr>
        <a:xfrm>
          <a:off x="3140081" y="4410838"/>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48</a:t>
          </a:r>
          <a:endParaRPr lang="zh-TW" altLang="en-US" sz="2000" b="1" kern="1200" dirty="0">
            <a:latin typeface="+mj-ea"/>
            <a:ea typeface="+mj-ea"/>
          </a:endParaRPr>
        </a:p>
      </dsp:txBody>
      <dsp:txXfrm>
        <a:off x="3156128" y="4426885"/>
        <a:ext cx="1063647" cy="515776"/>
      </dsp:txXfrm>
    </dsp:sp>
    <dsp:sp modelId="{7DA4AAD3-A9A1-4ECE-B6B1-310F436702BA}">
      <dsp:nvSpPr>
        <dsp:cNvPr id="0" name=""/>
        <dsp:cNvSpPr/>
      </dsp:nvSpPr>
      <dsp:spPr>
        <a:xfrm>
          <a:off x="4235823" y="4675952"/>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4673816"/>
        <a:ext cx="21914" cy="21914"/>
      </dsp:txXfrm>
    </dsp:sp>
    <dsp:sp modelId="{B91CF802-0A69-43FF-BAEB-3063FC307E61}">
      <dsp:nvSpPr>
        <dsp:cNvPr id="0" name=""/>
        <dsp:cNvSpPr/>
      </dsp:nvSpPr>
      <dsp:spPr>
        <a:xfrm>
          <a:off x="4674120" y="4410838"/>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不予開標決標之情形</a:t>
          </a:r>
          <a:endParaRPr lang="zh-TW" altLang="en-US" sz="2000" b="1" kern="1200" dirty="0">
            <a:latin typeface="+mj-ea"/>
            <a:ea typeface="+mj-ea"/>
          </a:endParaRPr>
        </a:p>
      </dsp:txBody>
      <dsp:txXfrm>
        <a:off x="4690167" y="4426885"/>
        <a:ext cx="3657060" cy="515776"/>
      </dsp:txXfrm>
    </dsp:sp>
    <dsp:sp modelId="{B217B2D5-A00D-4ADE-A955-BBE0AFEA2D97}">
      <dsp:nvSpPr>
        <dsp:cNvPr id="0" name=""/>
        <dsp:cNvSpPr/>
      </dsp:nvSpPr>
      <dsp:spPr>
        <a:xfrm rot="3310531">
          <a:off x="2537179" y="4990978"/>
          <a:ext cx="767508" cy="17644"/>
        </a:xfrm>
        <a:custGeom>
          <a:avLst/>
          <a:gdLst/>
          <a:ahLst/>
          <a:cxnLst/>
          <a:rect l="0" t="0" r="0" b="0"/>
          <a:pathLst>
            <a:path>
              <a:moveTo>
                <a:pt x="0" y="8822"/>
              </a:moveTo>
              <a:lnTo>
                <a:pt x="767508" y="882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2901745" y="4980612"/>
        <a:ext cx="38375" cy="38375"/>
      </dsp:txXfrm>
    </dsp:sp>
    <dsp:sp modelId="{7F05346C-5178-42BA-9041-12B31866BBC5}">
      <dsp:nvSpPr>
        <dsp:cNvPr id="0" name=""/>
        <dsp:cNvSpPr/>
      </dsp:nvSpPr>
      <dsp:spPr>
        <a:xfrm>
          <a:off x="3140081" y="5040890"/>
          <a:ext cx="1095741" cy="547870"/>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53</a:t>
          </a:r>
          <a:endParaRPr lang="zh-TW" altLang="en-US" sz="2000" b="1" kern="1200" dirty="0">
            <a:latin typeface="+mj-ea"/>
            <a:ea typeface="+mj-ea"/>
          </a:endParaRPr>
        </a:p>
      </dsp:txBody>
      <dsp:txXfrm>
        <a:off x="3156128" y="5056937"/>
        <a:ext cx="1063647" cy="515776"/>
      </dsp:txXfrm>
    </dsp:sp>
    <dsp:sp modelId="{8132B1BA-FD68-4452-8133-A3E5896FCBDA}">
      <dsp:nvSpPr>
        <dsp:cNvPr id="0" name=""/>
        <dsp:cNvSpPr/>
      </dsp:nvSpPr>
      <dsp:spPr>
        <a:xfrm>
          <a:off x="4235823" y="5306003"/>
          <a:ext cx="438296" cy="17644"/>
        </a:xfrm>
        <a:custGeom>
          <a:avLst/>
          <a:gdLst/>
          <a:ahLst/>
          <a:cxnLst/>
          <a:rect l="0" t="0" r="0" b="0"/>
          <a:pathLst>
            <a:path>
              <a:moveTo>
                <a:pt x="0" y="8822"/>
              </a:moveTo>
              <a:lnTo>
                <a:pt x="438296" y="88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4444014" y="5303868"/>
        <a:ext cx="21914" cy="21914"/>
      </dsp:txXfrm>
    </dsp:sp>
    <dsp:sp modelId="{47AD61C9-B76A-4A71-B862-84E9EE186C0F}">
      <dsp:nvSpPr>
        <dsp:cNvPr id="0" name=""/>
        <dsp:cNvSpPr/>
      </dsp:nvSpPr>
      <dsp:spPr>
        <a:xfrm>
          <a:off x="4674120" y="5040890"/>
          <a:ext cx="3689154" cy="54787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減價程序及超底價之報准</a:t>
          </a:r>
          <a:endParaRPr lang="zh-TW" altLang="en-US" sz="2000" b="1" kern="1200" dirty="0">
            <a:latin typeface="+mj-ea"/>
            <a:ea typeface="+mj-ea"/>
          </a:endParaRPr>
        </a:p>
      </dsp:txBody>
      <dsp:txXfrm>
        <a:off x="4690167" y="5056937"/>
        <a:ext cx="3657060" cy="5157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204C-9E4E-4ABD-8329-42C22ACDF663}">
      <dsp:nvSpPr>
        <dsp:cNvPr id="0" name=""/>
        <dsp:cNvSpPr/>
      </dsp:nvSpPr>
      <dsp:spPr>
        <a:xfrm>
          <a:off x="727" y="2015727"/>
          <a:ext cx="1152750" cy="842308"/>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決標原則</a:t>
          </a:r>
          <a:endParaRPr lang="zh-TW" altLang="en-US" sz="1700" b="1" kern="1200" dirty="0">
            <a:latin typeface="+mj-ea"/>
            <a:ea typeface="+mj-ea"/>
          </a:endParaRPr>
        </a:p>
      </dsp:txBody>
      <dsp:txXfrm>
        <a:off x="25397" y="2040397"/>
        <a:ext cx="1103410" cy="792968"/>
      </dsp:txXfrm>
    </dsp:sp>
    <dsp:sp modelId="{C0AF40F3-2F1D-4EAC-9A3F-CC44B97CDF3B}">
      <dsp:nvSpPr>
        <dsp:cNvPr id="0" name=""/>
        <dsp:cNvSpPr/>
      </dsp:nvSpPr>
      <dsp:spPr>
        <a:xfrm rot="17945813">
          <a:off x="797553" y="1814202"/>
          <a:ext cx="1385695" cy="34541"/>
        </a:xfrm>
        <a:custGeom>
          <a:avLst/>
          <a:gdLst/>
          <a:ahLst/>
          <a:cxnLst/>
          <a:rect l="0" t="0" r="0" b="0"/>
          <a:pathLst>
            <a:path>
              <a:moveTo>
                <a:pt x="0" y="17270"/>
              </a:moveTo>
              <a:lnTo>
                <a:pt x="1385695" y="172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455758" y="1796830"/>
        <a:ext cx="69284" cy="69284"/>
      </dsp:txXfrm>
    </dsp:sp>
    <dsp:sp modelId="{A48C41FD-1CFD-4249-A862-AEADC4AE5A94}">
      <dsp:nvSpPr>
        <dsp:cNvPr id="0" name=""/>
        <dsp:cNvSpPr/>
      </dsp:nvSpPr>
      <dsp:spPr>
        <a:xfrm>
          <a:off x="1827324" y="804908"/>
          <a:ext cx="1684617" cy="84230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儘量確定契約總價</a:t>
          </a:r>
          <a:endParaRPr lang="zh-TW" altLang="en-US" sz="1700" b="1" kern="1200" dirty="0">
            <a:latin typeface="+mj-ea"/>
            <a:ea typeface="+mj-ea"/>
          </a:endParaRPr>
        </a:p>
      </dsp:txBody>
      <dsp:txXfrm>
        <a:off x="1851994" y="829578"/>
        <a:ext cx="1635277" cy="792968"/>
      </dsp:txXfrm>
    </dsp:sp>
    <dsp:sp modelId="{649363AC-F4CE-4ADF-B1DD-E11B246406AF}">
      <dsp:nvSpPr>
        <dsp:cNvPr id="0" name=""/>
        <dsp:cNvSpPr/>
      </dsp:nvSpPr>
      <dsp:spPr>
        <a:xfrm>
          <a:off x="3511942" y="1208792"/>
          <a:ext cx="673847" cy="34541"/>
        </a:xfrm>
        <a:custGeom>
          <a:avLst/>
          <a:gdLst/>
          <a:ahLst/>
          <a:cxnLst/>
          <a:rect l="0" t="0" r="0" b="0"/>
          <a:pathLst>
            <a:path>
              <a:moveTo>
                <a:pt x="0" y="17270"/>
              </a:moveTo>
              <a:lnTo>
                <a:pt x="673847" y="17270"/>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32020" y="1209217"/>
        <a:ext cx="33692" cy="33692"/>
      </dsp:txXfrm>
    </dsp:sp>
    <dsp:sp modelId="{EE7AFB90-A69A-4D6E-AFAD-F2B07ED6F61E}">
      <dsp:nvSpPr>
        <dsp:cNvPr id="0" name=""/>
        <dsp:cNvSpPr/>
      </dsp:nvSpPr>
      <dsp:spPr>
        <a:xfrm>
          <a:off x="4185789" y="804908"/>
          <a:ext cx="1684617" cy="84230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不及與廠商確定契約總價者</a:t>
          </a:r>
          <a:endParaRPr lang="zh-TW" altLang="en-US" sz="1700" b="1" kern="1200" dirty="0">
            <a:latin typeface="+mj-ea"/>
            <a:ea typeface="+mj-ea"/>
          </a:endParaRPr>
        </a:p>
      </dsp:txBody>
      <dsp:txXfrm>
        <a:off x="4210459" y="829578"/>
        <a:ext cx="1635277" cy="792968"/>
      </dsp:txXfrm>
    </dsp:sp>
    <dsp:sp modelId="{9650F5D8-905F-42B1-8B2A-3769DF4D32F0}">
      <dsp:nvSpPr>
        <dsp:cNvPr id="0" name=""/>
        <dsp:cNvSpPr/>
      </dsp:nvSpPr>
      <dsp:spPr>
        <a:xfrm rot="19457599">
          <a:off x="5792408" y="966628"/>
          <a:ext cx="829845" cy="34541"/>
        </a:xfrm>
        <a:custGeom>
          <a:avLst/>
          <a:gdLst/>
          <a:ahLst/>
          <a:cxnLst/>
          <a:rect l="0" t="0" r="0" b="0"/>
          <a:pathLst>
            <a:path>
              <a:moveTo>
                <a:pt x="0" y="17270"/>
              </a:moveTo>
              <a:lnTo>
                <a:pt x="829845" y="1727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186585" y="963153"/>
        <a:ext cx="41492" cy="41492"/>
      </dsp:txXfrm>
    </dsp:sp>
    <dsp:sp modelId="{7CB0B3A1-FED7-4C8E-BD20-1D218E2B734A}">
      <dsp:nvSpPr>
        <dsp:cNvPr id="0" name=""/>
        <dsp:cNvSpPr/>
      </dsp:nvSpPr>
      <dsp:spPr>
        <a:xfrm>
          <a:off x="6544254" y="320581"/>
          <a:ext cx="1684617" cy="842308"/>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應先確定單價</a:t>
          </a:r>
          <a:endParaRPr lang="zh-TW" altLang="en-US" sz="1700" b="1" kern="1200" dirty="0">
            <a:latin typeface="+mj-ea"/>
            <a:ea typeface="+mj-ea"/>
          </a:endParaRPr>
        </a:p>
      </dsp:txBody>
      <dsp:txXfrm>
        <a:off x="6568924" y="345251"/>
        <a:ext cx="1635277" cy="792968"/>
      </dsp:txXfrm>
    </dsp:sp>
    <dsp:sp modelId="{A56CB82B-B006-4B4F-9DEA-BB48633DCB58}">
      <dsp:nvSpPr>
        <dsp:cNvPr id="0" name=""/>
        <dsp:cNvSpPr/>
      </dsp:nvSpPr>
      <dsp:spPr>
        <a:xfrm rot="2142401">
          <a:off x="5792408" y="1450956"/>
          <a:ext cx="829845" cy="34541"/>
        </a:xfrm>
        <a:custGeom>
          <a:avLst/>
          <a:gdLst/>
          <a:ahLst/>
          <a:cxnLst/>
          <a:rect l="0" t="0" r="0" b="0"/>
          <a:pathLst>
            <a:path>
              <a:moveTo>
                <a:pt x="0" y="17270"/>
              </a:moveTo>
              <a:lnTo>
                <a:pt x="829845" y="1727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186585" y="1447480"/>
        <a:ext cx="41492" cy="41492"/>
      </dsp:txXfrm>
    </dsp:sp>
    <dsp:sp modelId="{2F2FF42A-F1C8-4B7C-A620-E59C8168318A}">
      <dsp:nvSpPr>
        <dsp:cNvPr id="0" name=""/>
        <dsp:cNvSpPr/>
      </dsp:nvSpPr>
      <dsp:spPr>
        <a:xfrm>
          <a:off x="6544254" y="1289236"/>
          <a:ext cx="1684617" cy="842308"/>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及先確定工作範圍</a:t>
          </a:r>
          <a:endParaRPr lang="zh-TW" altLang="en-US" sz="1700" b="1" kern="1200" dirty="0">
            <a:latin typeface="+mj-ea"/>
            <a:ea typeface="+mj-ea"/>
          </a:endParaRPr>
        </a:p>
      </dsp:txBody>
      <dsp:txXfrm>
        <a:off x="6568924" y="1313906"/>
        <a:ext cx="1635277" cy="792968"/>
      </dsp:txXfrm>
    </dsp:sp>
    <dsp:sp modelId="{9A24F597-B0E3-4FBF-962D-3B2364FC6A87}">
      <dsp:nvSpPr>
        <dsp:cNvPr id="0" name=""/>
        <dsp:cNvSpPr/>
      </dsp:nvSpPr>
      <dsp:spPr>
        <a:xfrm rot="1186030">
          <a:off x="1132381" y="2540693"/>
          <a:ext cx="716040" cy="34541"/>
        </a:xfrm>
        <a:custGeom>
          <a:avLst/>
          <a:gdLst/>
          <a:ahLst/>
          <a:cxnLst/>
          <a:rect l="0" t="0" r="0" b="0"/>
          <a:pathLst>
            <a:path>
              <a:moveTo>
                <a:pt x="0" y="17270"/>
              </a:moveTo>
              <a:lnTo>
                <a:pt x="716040" y="172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472500" y="2540063"/>
        <a:ext cx="35802" cy="35802"/>
      </dsp:txXfrm>
    </dsp:sp>
    <dsp:sp modelId="{99BD5374-86F1-4D2C-9004-377AD51732B2}">
      <dsp:nvSpPr>
        <dsp:cNvPr id="0" name=""/>
        <dsp:cNvSpPr/>
      </dsp:nvSpPr>
      <dsp:spPr>
        <a:xfrm>
          <a:off x="1827324" y="2257891"/>
          <a:ext cx="1684617" cy="84230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儘量先簽訂契約</a:t>
          </a:r>
          <a:endParaRPr lang="zh-TW" altLang="en-US" sz="1700" b="1" kern="1200" dirty="0">
            <a:latin typeface="+mj-ea"/>
            <a:ea typeface="+mj-ea"/>
          </a:endParaRPr>
        </a:p>
      </dsp:txBody>
      <dsp:txXfrm>
        <a:off x="1851994" y="2282561"/>
        <a:ext cx="1635277" cy="792968"/>
      </dsp:txXfrm>
    </dsp:sp>
    <dsp:sp modelId="{D36814A2-9AB9-49BC-A506-27E19D7960F4}">
      <dsp:nvSpPr>
        <dsp:cNvPr id="0" name=""/>
        <dsp:cNvSpPr/>
      </dsp:nvSpPr>
      <dsp:spPr>
        <a:xfrm>
          <a:off x="3511942" y="2661775"/>
          <a:ext cx="673847" cy="34541"/>
        </a:xfrm>
        <a:custGeom>
          <a:avLst/>
          <a:gdLst/>
          <a:ahLst/>
          <a:cxnLst/>
          <a:rect l="0" t="0" r="0" b="0"/>
          <a:pathLst>
            <a:path>
              <a:moveTo>
                <a:pt x="0" y="17270"/>
              </a:moveTo>
              <a:lnTo>
                <a:pt x="673847" y="17270"/>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32020" y="2662199"/>
        <a:ext cx="33692" cy="33692"/>
      </dsp:txXfrm>
    </dsp:sp>
    <dsp:sp modelId="{F363A256-B543-40EF-917E-1CDB41D81E0D}">
      <dsp:nvSpPr>
        <dsp:cNvPr id="0" name=""/>
        <dsp:cNvSpPr/>
      </dsp:nvSpPr>
      <dsp:spPr>
        <a:xfrm>
          <a:off x="4185789" y="2257891"/>
          <a:ext cx="1684617" cy="84230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不及與廠商簽訂契約者</a:t>
          </a:r>
          <a:endParaRPr lang="zh-TW" altLang="en-US" sz="1700" b="1" kern="1200" dirty="0">
            <a:latin typeface="+mj-ea"/>
            <a:ea typeface="+mj-ea"/>
          </a:endParaRPr>
        </a:p>
      </dsp:txBody>
      <dsp:txXfrm>
        <a:off x="4210459" y="2282561"/>
        <a:ext cx="1635277" cy="792968"/>
      </dsp:txXfrm>
    </dsp:sp>
    <dsp:sp modelId="{0A4F2F62-496C-414B-921D-F58822668C3A}">
      <dsp:nvSpPr>
        <dsp:cNvPr id="0" name=""/>
        <dsp:cNvSpPr/>
      </dsp:nvSpPr>
      <dsp:spPr>
        <a:xfrm>
          <a:off x="5870407" y="2661775"/>
          <a:ext cx="673847" cy="34541"/>
        </a:xfrm>
        <a:custGeom>
          <a:avLst/>
          <a:gdLst/>
          <a:ahLst/>
          <a:cxnLst/>
          <a:rect l="0" t="0" r="0" b="0"/>
          <a:pathLst>
            <a:path>
              <a:moveTo>
                <a:pt x="0" y="17270"/>
              </a:moveTo>
              <a:lnTo>
                <a:pt x="673847" y="1727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190485" y="2662199"/>
        <a:ext cx="33692" cy="33692"/>
      </dsp:txXfrm>
    </dsp:sp>
    <dsp:sp modelId="{10D8DB02-2933-44B6-92A4-58E8FA72C812}">
      <dsp:nvSpPr>
        <dsp:cNvPr id="0" name=""/>
        <dsp:cNvSpPr/>
      </dsp:nvSpPr>
      <dsp:spPr>
        <a:xfrm>
          <a:off x="6544254" y="2257891"/>
          <a:ext cx="1684617" cy="842308"/>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應先有書面、電報或傳真協議</a:t>
          </a:r>
          <a:endParaRPr lang="zh-TW" altLang="en-US" sz="1700" b="1" kern="1200" dirty="0">
            <a:latin typeface="+mj-ea"/>
            <a:ea typeface="+mj-ea"/>
          </a:endParaRPr>
        </a:p>
      </dsp:txBody>
      <dsp:txXfrm>
        <a:off x="6568924" y="2282561"/>
        <a:ext cx="1635277" cy="792968"/>
      </dsp:txXfrm>
    </dsp:sp>
    <dsp:sp modelId="{56E97D1E-F6A3-4340-BCAA-A5462541DC7D}">
      <dsp:nvSpPr>
        <dsp:cNvPr id="0" name=""/>
        <dsp:cNvSpPr/>
      </dsp:nvSpPr>
      <dsp:spPr>
        <a:xfrm rot="3654187">
          <a:off x="797553" y="3025021"/>
          <a:ext cx="1385695" cy="34541"/>
        </a:xfrm>
        <a:custGeom>
          <a:avLst/>
          <a:gdLst/>
          <a:ahLst/>
          <a:cxnLst/>
          <a:rect l="0" t="0" r="0" b="0"/>
          <a:pathLst>
            <a:path>
              <a:moveTo>
                <a:pt x="0" y="17270"/>
              </a:moveTo>
              <a:lnTo>
                <a:pt x="1385695" y="1727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455758" y="3007649"/>
        <a:ext cx="69284" cy="69284"/>
      </dsp:txXfrm>
    </dsp:sp>
    <dsp:sp modelId="{5AEC2669-EDDB-4B15-9A21-C83257AAAC06}">
      <dsp:nvSpPr>
        <dsp:cNvPr id="0" name=""/>
        <dsp:cNvSpPr/>
      </dsp:nvSpPr>
      <dsp:spPr>
        <a:xfrm>
          <a:off x="1827324" y="3226546"/>
          <a:ext cx="2972002" cy="84230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b="1" kern="1200" dirty="0" smtClean="0">
              <a:latin typeface="+mj-ea"/>
              <a:ea typeface="+mj-ea"/>
            </a:rPr>
            <a:t>付款條件應能維護公款支用之安全性</a:t>
          </a:r>
          <a:endParaRPr lang="zh-TW" altLang="en-US" sz="1700" b="1" kern="1200" dirty="0">
            <a:latin typeface="+mj-ea"/>
            <a:ea typeface="+mj-ea"/>
          </a:endParaRPr>
        </a:p>
      </dsp:txBody>
      <dsp:txXfrm>
        <a:off x="1851994" y="3251216"/>
        <a:ext cx="2922662" cy="79296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204C-9E4E-4ABD-8329-42C22ACDF663}">
      <dsp:nvSpPr>
        <dsp:cNvPr id="0" name=""/>
        <dsp:cNvSpPr/>
      </dsp:nvSpPr>
      <dsp:spPr>
        <a:xfrm>
          <a:off x="236709" y="2722075"/>
          <a:ext cx="1386090" cy="831448"/>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105-I-1</a:t>
          </a:r>
          <a:endParaRPr lang="zh-TW" altLang="en-US" sz="2800" b="1" kern="1200" dirty="0">
            <a:latin typeface="+mj-ea"/>
            <a:ea typeface="+mj-ea"/>
          </a:endParaRPr>
        </a:p>
      </dsp:txBody>
      <dsp:txXfrm>
        <a:off x="261061" y="2746427"/>
        <a:ext cx="1337386" cy="782744"/>
      </dsp:txXfrm>
    </dsp:sp>
    <dsp:sp modelId="{C0AF40F3-2F1D-4EAC-9A3F-CC44B97CDF3B}">
      <dsp:nvSpPr>
        <dsp:cNvPr id="0" name=""/>
        <dsp:cNvSpPr/>
      </dsp:nvSpPr>
      <dsp:spPr>
        <a:xfrm rot="17843749">
          <a:off x="1232592" y="2481059"/>
          <a:ext cx="1445572" cy="30029"/>
        </a:xfrm>
        <a:custGeom>
          <a:avLst/>
          <a:gdLst/>
          <a:ahLst/>
          <a:cxnLst/>
          <a:rect l="0" t="0" r="0" b="0"/>
          <a:pathLst>
            <a:path>
              <a:moveTo>
                <a:pt x="0" y="15014"/>
              </a:moveTo>
              <a:lnTo>
                <a:pt x="1445572" y="1501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19239" y="2459934"/>
        <a:ext cx="72278" cy="72278"/>
      </dsp:txXfrm>
    </dsp:sp>
    <dsp:sp modelId="{A48C41FD-1CFD-4249-A862-AEADC4AE5A94}">
      <dsp:nvSpPr>
        <dsp:cNvPr id="0" name=""/>
        <dsp:cNvSpPr/>
      </dsp:nvSpPr>
      <dsp:spPr>
        <a:xfrm>
          <a:off x="2287958" y="1296143"/>
          <a:ext cx="3145318" cy="1116410"/>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國家遇有重大變故</a:t>
          </a:r>
          <a:endParaRPr lang="zh-TW" altLang="en-US" sz="2800" b="1" kern="1200" dirty="0">
            <a:latin typeface="+mj-ea"/>
            <a:ea typeface="+mj-ea"/>
          </a:endParaRPr>
        </a:p>
      </dsp:txBody>
      <dsp:txXfrm>
        <a:off x="2320657" y="1328842"/>
        <a:ext cx="3079920" cy="1051012"/>
      </dsp:txXfrm>
    </dsp:sp>
    <dsp:sp modelId="{649363AC-F4CE-4ADF-B1DD-E11B246406AF}">
      <dsp:nvSpPr>
        <dsp:cNvPr id="0" name=""/>
        <dsp:cNvSpPr/>
      </dsp:nvSpPr>
      <dsp:spPr>
        <a:xfrm rot="17692822">
          <a:off x="4975365" y="1122210"/>
          <a:ext cx="1580981" cy="30029"/>
        </a:xfrm>
        <a:custGeom>
          <a:avLst/>
          <a:gdLst/>
          <a:ahLst/>
          <a:cxnLst/>
          <a:rect l="0" t="0" r="0" b="0"/>
          <a:pathLst>
            <a:path>
              <a:moveTo>
                <a:pt x="0" y="15014"/>
              </a:moveTo>
              <a:lnTo>
                <a:pt x="1580981" y="1501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26332" y="1097700"/>
        <a:ext cx="79049" cy="79049"/>
      </dsp:txXfrm>
    </dsp:sp>
    <dsp:sp modelId="{EE7AFB90-A69A-4D6E-AFAD-F2B07ED6F61E}">
      <dsp:nvSpPr>
        <dsp:cNvPr id="0" name=""/>
        <dsp:cNvSpPr/>
      </dsp:nvSpPr>
      <dsp:spPr>
        <a:xfrm>
          <a:off x="6098435" y="4376"/>
          <a:ext cx="1894454" cy="831448"/>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戰爭 </a:t>
          </a:r>
          <a:endParaRPr lang="zh-TW" altLang="en-US" sz="2800" b="1" kern="1200" dirty="0">
            <a:latin typeface="+mj-ea"/>
            <a:ea typeface="+mj-ea"/>
          </a:endParaRPr>
        </a:p>
      </dsp:txBody>
      <dsp:txXfrm>
        <a:off x="6122787" y="28728"/>
        <a:ext cx="1845750" cy="782744"/>
      </dsp:txXfrm>
    </dsp:sp>
    <dsp:sp modelId="{5F306F86-128D-4602-8E53-C441962B8DFC}">
      <dsp:nvSpPr>
        <dsp:cNvPr id="0" name=""/>
        <dsp:cNvSpPr/>
      </dsp:nvSpPr>
      <dsp:spPr>
        <a:xfrm rot="19457599">
          <a:off x="5356284" y="1600293"/>
          <a:ext cx="819145" cy="30029"/>
        </a:xfrm>
        <a:custGeom>
          <a:avLst/>
          <a:gdLst/>
          <a:ahLst/>
          <a:cxnLst/>
          <a:rect l="0" t="0" r="0" b="0"/>
          <a:pathLst>
            <a:path>
              <a:moveTo>
                <a:pt x="0" y="15014"/>
              </a:moveTo>
              <a:lnTo>
                <a:pt x="819145" y="1501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45378" y="1594829"/>
        <a:ext cx="40957" cy="40957"/>
      </dsp:txXfrm>
    </dsp:sp>
    <dsp:sp modelId="{5277CC63-C6B1-4B0A-BE43-A77BADB7AB4D}">
      <dsp:nvSpPr>
        <dsp:cNvPr id="0" name=""/>
        <dsp:cNvSpPr/>
      </dsp:nvSpPr>
      <dsp:spPr>
        <a:xfrm>
          <a:off x="6098435" y="960542"/>
          <a:ext cx="1894454" cy="831448"/>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天然災害</a:t>
          </a:r>
          <a:endParaRPr lang="zh-TW" altLang="en-US" sz="2800" b="1" kern="1200" dirty="0">
            <a:latin typeface="+mj-ea"/>
            <a:ea typeface="+mj-ea"/>
          </a:endParaRPr>
        </a:p>
      </dsp:txBody>
      <dsp:txXfrm>
        <a:off x="6122787" y="984894"/>
        <a:ext cx="1845750" cy="782744"/>
      </dsp:txXfrm>
    </dsp:sp>
    <dsp:sp modelId="{21B2BA0F-11DB-4B92-BA93-19D1D2E490AD}">
      <dsp:nvSpPr>
        <dsp:cNvPr id="0" name=""/>
        <dsp:cNvSpPr/>
      </dsp:nvSpPr>
      <dsp:spPr>
        <a:xfrm rot="2142401">
          <a:off x="5356284" y="2078375"/>
          <a:ext cx="819145" cy="30029"/>
        </a:xfrm>
        <a:custGeom>
          <a:avLst/>
          <a:gdLst/>
          <a:ahLst/>
          <a:cxnLst/>
          <a:rect l="0" t="0" r="0" b="0"/>
          <a:pathLst>
            <a:path>
              <a:moveTo>
                <a:pt x="0" y="15014"/>
              </a:moveTo>
              <a:lnTo>
                <a:pt x="819145" y="1501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45378" y="2072911"/>
        <a:ext cx="40957" cy="40957"/>
      </dsp:txXfrm>
    </dsp:sp>
    <dsp:sp modelId="{A2D35771-DC7C-4379-B7C1-1CEACB10645C}">
      <dsp:nvSpPr>
        <dsp:cNvPr id="0" name=""/>
        <dsp:cNvSpPr/>
      </dsp:nvSpPr>
      <dsp:spPr>
        <a:xfrm>
          <a:off x="6098435" y="1916707"/>
          <a:ext cx="1894454" cy="831448"/>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癘疫</a:t>
          </a:r>
          <a:endParaRPr lang="zh-TW" altLang="en-US" sz="2800" b="1" kern="1200" dirty="0">
            <a:latin typeface="+mj-ea"/>
            <a:ea typeface="+mj-ea"/>
          </a:endParaRPr>
        </a:p>
      </dsp:txBody>
      <dsp:txXfrm>
        <a:off x="6122787" y="1941059"/>
        <a:ext cx="1845750" cy="782744"/>
      </dsp:txXfrm>
    </dsp:sp>
    <dsp:sp modelId="{E69D6F51-A11E-4A22-A268-8D9A50A336AD}">
      <dsp:nvSpPr>
        <dsp:cNvPr id="0" name=""/>
        <dsp:cNvSpPr/>
      </dsp:nvSpPr>
      <dsp:spPr>
        <a:xfrm rot="3907178">
          <a:off x="4975365" y="2556458"/>
          <a:ext cx="1580981" cy="30029"/>
        </a:xfrm>
        <a:custGeom>
          <a:avLst/>
          <a:gdLst/>
          <a:ahLst/>
          <a:cxnLst/>
          <a:rect l="0" t="0" r="0" b="0"/>
          <a:pathLst>
            <a:path>
              <a:moveTo>
                <a:pt x="0" y="15014"/>
              </a:moveTo>
              <a:lnTo>
                <a:pt x="1580981" y="1501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26332" y="2531948"/>
        <a:ext cx="79049" cy="79049"/>
      </dsp:txXfrm>
    </dsp:sp>
    <dsp:sp modelId="{AEEB3D6E-CF2F-454F-A385-1C0EFF500A74}">
      <dsp:nvSpPr>
        <dsp:cNvPr id="0" name=""/>
        <dsp:cNvSpPr/>
      </dsp:nvSpPr>
      <dsp:spPr>
        <a:xfrm>
          <a:off x="6098435" y="2872873"/>
          <a:ext cx="1894454" cy="831448"/>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財政經濟</a:t>
          </a:r>
          <a:endParaRPr lang="zh-TW" altLang="en-US" sz="2800" b="1" kern="1200" dirty="0">
            <a:latin typeface="+mj-ea"/>
            <a:ea typeface="+mj-ea"/>
          </a:endParaRPr>
        </a:p>
      </dsp:txBody>
      <dsp:txXfrm>
        <a:off x="6122787" y="2897225"/>
        <a:ext cx="1845750" cy="782744"/>
      </dsp:txXfrm>
    </dsp:sp>
    <dsp:sp modelId="{9A24F597-B0E3-4FBF-962D-3B2364FC6A87}">
      <dsp:nvSpPr>
        <dsp:cNvPr id="0" name=""/>
        <dsp:cNvSpPr/>
      </dsp:nvSpPr>
      <dsp:spPr>
        <a:xfrm rot="21462252">
          <a:off x="1622532" y="3109451"/>
          <a:ext cx="665692" cy="30029"/>
        </a:xfrm>
        <a:custGeom>
          <a:avLst/>
          <a:gdLst/>
          <a:ahLst/>
          <a:cxnLst/>
          <a:rect l="0" t="0" r="0" b="0"/>
          <a:pathLst>
            <a:path>
              <a:moveTo>
                <a:pt x="0" y="15014"/>
              </a:moveTo>
              <a:lnTo>
                <a:pt x="665692" y="1501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38736" y="3107823"/>
        <a:ext cx="33284" cy="33284"/>
      </dsp:txXfrm>
    </dsp:sp>
    <dsp:sp modelId="{99BD5374-86F1-4D2C-9004-377AD51732B2}">
      <dsp:nvSpPr>
        <dsp:cNvPr id="0" name=""/>
        <dsp:cNvSpPr/>
      </dsp:nvSpPr>
      <dsp:spPr>
        <a:xfrm>
          <a:off x="2287958" y="2537271"/>
          <a:ext cx="3145318" cy="1147722"/>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總統業依憲法發布緊急命令 </a:t>
          </a:r>
          <a:endParaRPr lang="zh-TW" altLang="en-US" sz="2800" b="1" kern="1200" dirty="0">
            <a:latin typeface="+mj-ea"/>
            <a:ea typeface="+mj-ea"/>
          </a:endParaRPr>
        </a:p>
      </dsp:txBody>
      <dsp:txXfrm>
        <a:off x="2321574" y="2570887"/>
        <a:ext cx="3078086" cy="1080490"/>
      </dsp:txXfrm>
    </dsp:sp>
    <dsp:sp modelId="{88132FC4-A005-4A5E-92F2-1F0A2CAEDBF4}">
      <dsp:nvSpPr>
        <dsp:cNvPr id="0" name=""/>
        <dsp:cNvSpPr/>
      </dsp:nvSpPr>
      <dsp:spPr>
        <a:xfrm rot="3737449">
          <a:off x="1240130" y="3756008"/>
          <a:ext cx="1430498" cy="30029"/>
        </a:xfrm>
        <a:custGeom>
          <a:avLst/>
          <a:gdLst/>
          <a:ahLst/>
          <a:cxnLst/>
          <a:rect l="0" t="0" r="0" b="0"/>
          <a:pathLst>
            <a:path>
              <a:moveTo>
                <a:pt x="0" y="15014"/>
              </a:moveTo>
              <a:lnTo>
                <a:pt x="1430498" y="1501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19616" y="3735260"/>
        <a:ext cx="71524" cy="71524"/>
      </dsp:txXfrm>
    </dsp:sp>
    <dsp:sp modelId="{97E6668C-9FBA-480A-824E-75194DA492FB}">
      <dsp:nvSpPr>
        <dsp:cNvPr id="0" name=""/>
        <dsp:cNvSpPr/>
      </dsp:nvSpPr>
      <dsp:spPr>
        <a:xfrm>
          <a:off x="2287958" y="3829038"/>
          <a:ext cx="5226034" cy="115041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該採購業經機關首長或其授權人員核准確有緊急處置之必要</a:t>
          </a:r>
          <a:endParaRPr lang="zh-TW" altLang="en-US" sz="2800" b="1" kern="1200" dirty="0">
            <a:latin typeface="+mj-ea"/>
            <a:ea typeface="+mj-ea"/>
          </a:endParaRPr>
        </a:p>
      </dsp:txBody>
      <dsp:txXfrm>
        <a:off x="2321653" y="3862733"/>
        <a:ext cx="5158644" cy="10830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FF1A-541E-431D-91CB-043D209CAA72}">
      <dsp:nvSpPr>
        <dsp:cNvPr id="0" name=""/>
        <dsp:cNvSpPr/>
      </dsp:nvSpPr>
      <dsp:spPr>
        <a:xfrm>
          <a:off x="900094" y="1494520"/>
          <a:ext cx="2118894" cy="140039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mj-ea"/>
              <a:ea typeface="+mj-ea"/>
            </a:rPr>
            <a:t>報准函簽</a:t>
          </a:r>
          <a:endParaRPr lang="zh-TW" altLang="en-US" sz="3600" kern="1200" dirty="0">
            <a:latin typeface="+mj-ea"/>
            <a:ea typeface="+mj-ea"/>
          </a:endParaRPr>
        </a:p>
      </dsp:txBody>
      <dsp:txXfrm>
        <a:off x="941110" y="1535536"/>
        <a:ext cx="2036862" cy="1318364"/>
      </dsp:txXfrm>
    </dsp:sp>
    <dsp:sp modelId="{B14F1FE8-A4BC-4F44-829A-470FEF56C4A2}">
      <dsp:nvSpPr>
        <dsp:cNvPr id="0" name=""/>
        <dsp:cNvSpPr/>
      </dsp:nvSpPr>
      <dsp:spPr>
        <a:xfrm rot="17692822">
          <a:off x="2476539" y="1325007"/>
          <a:ext cx="1872854" cy="40390"/>
        </a:xfrm>
        <a:custGeom>
          <a:avLst/>
          <a:gdLst/>
          <a:ahLst/>
          <a:cxnLst/>
          <a:rect l="0" t="0" r="0" b="0"/>
          <a:pathLst>
            <a:path>
              <a:moveTo>
                <a:pt x="0" y="20195"/>
              </a:moveTo>
              <a:lnTo>
                <a:pt x="1872854" y="2019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latin typeface="+mj-ea"/>
            <a:ea typeface="+mj-ea"/>
          </a:endParaRPr>
        </a:p>
      </dsp:txBody>
      <dsp:txXfrm>
        <a:off x="3366145" y="1298381"/>
        <a:ext cx="93642" cy="93642"/>
      </dsp:txXfrm>
    </dsp:sp>
    <dsp:sp modelId="{3A4BA371-19AE-40D0-84D5-4C7325F77522}">
      <dsp:nvSpPr>
        <dsp:cNvPr id="0" name=""/>
        <dsp:cNvSpPr/>
      </dsp:nvSpPr>
      <dsp:spPr>
        <a:xfrm>
          <a:off x="3806945" y="3213"/>
          <a:ext cx="3522560" cy="984945"/>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mj-ea"/>
              <a:ea typeface="+mj-ea"/>
            </a:rPr>
            <a:t>法令規定</a:t>
          </a:r>
          <a:endParaRPr lang="zh-TW" altLang="en-US" sz="3600" kern="1200" dirty="0">
            <a:latin typeface="+mj-ea"/>
            <a:ea typeface="+mj-ea"/>
          </a:endParaRPr>
        </a:p>
      </dsp:txBody>
      <dsp:txXfrm>
        <a:off x="3835793" y="32061"/>
        <a:ext cx="3464864" cy="927249"/>
      </dsp:txXfrm>
    </dsp:sp>
    <dsp:sp modelId="{93A21E4D-ED1F-4EB2-AA00-2F3CD1A49052}">
      <dsp:nvSpPr>
        <dsp:cNvPr id="0" name=""/>
        <dsp:cNvSpPr/>
      </dsp:nvSpPr>
      <dsp:spPr>
        <a:xfrm rot="19457599">
          <a:off x="2927781" y="1891351"/>
          <a:ext cx="970371" cy="40390"/>
        </a:xfrm>
        <a:custGeom>
          <a:avLst/>
          <a:gdLst/>
          <a:ahLst/>
          <a:cxnLst/>
          <a:rect l="0" t="0" r="0" b="0"/>
          <a:pathLst>
            <a:path>
              <a:moveTo>
                <a:pt x="0" y="20195"/>
              </a:moveTo>
              <a:lnTo>
                <a:pt x="970371" y="2019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latin typeface="+mj-ea"/>
            <a:ea typeface="+mj-ea"/>
          </a:endParaRPr>
        </a:p>
      </dsp:txBody>
      <dsp:txXfrm>
        <a:off x="3388707" y="1887287"/>
        <a:ext cx="48518" cy="48518"/>
      </dsp:txXfrm>
    </dsp:sp>
    <dsp:sp modelId="{347E8FDB-0B0B-4B5E-ADB4-3FBC4AB485EF}">
      <dsp:nvSpPr>
        <dsp:cNvPr id="0" name=""/>
        <dsp:cNvSpPr/>
      </dsp:nvSpPr>
      <dsp:spPr>
        <a:xfrm>
          <a:off x="3806945" y="1135901"/>
          <a:ext cx="3522560" cy="984945"/>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mj-ea"/>
              <a:ea typeface="+mj-ea"/>
            </a:rPr>
            <a:t>個案情形</a:t>
          </a:r>
          <a:endParaRPr lang="zh-TW" altLang="en-US" sz="3600" kern="1200" dirty="0">
            <a:latin typeface="+mj-ea"/>
            <a:ea typeface="+mj-ea"/>
          </a:endParaRPr>
        </a:p>
      </dsp:txBody>
      <dsp:txXfrm>
        <a:off x="3835793" y="1164749"/>
        <a:ext cx="3464864" cy="927249"/>
      </dsp:txXfrm>
    </dsp:sp>
    <dsp:sp modelId="{B785D3AC-DFD4-4B16-AF65-7562FCA45798}">
      <dsp:nvSpPr>
        <dsp:cNvPr id="0" name=""/>
        <dsp:cNvSpPr/>
      </dsp:nvSpPr>
      <dsp:spPr>
        <a:xfrm rot="2142401">
          <a:off x="2927781" y="2457695"/>
          <a:ext cx="970371" cy="40390"/>
        </a:xfrm>
        <a:custGeom>
          <a:avLst/>
          <a:gdLst/>
          <a:ahLst/>
          <a:cxnLst/>
          <a:rect l="0" t="0" r="0" b="0"/>
          <a:pathLst>
            <a:path>
              <a:moveTo>
                <a:pt x="0" y="20195"/>
              </a:moveTo>
              <a:lnTo>
                <a:pt x="970371" y="2019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latin typeface="+mj-ea"/>
            <a:ea typeface="+mj-ea"/>
          </a:endParaRPr>
        </a:p>
      </dsp:txBody>
      <dsp:txXfrm>
        <a:off x="3388707" y="2453631"/>
        <a:ext cx="48518" cy="48518"/>
      </dsp:txXfrm>
    </dsp:sp>
    <dsp:sp modelId="{74BCAB0A-DCF3-45D0-B7EF-22AC93022252}">
      <dsp:nvSpPr>
        <dsp:cNvPr id="0" name=""/>
        <dsp:cNvSpPr/>
      </dsp:nvSpPr>
      <dsp:spPr>
        <a:xfrm>
          <a:off x="3806945" y="2268589"/>
          <a:ext cx="3522560" cy="984945"/>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mj-ea"/>
              <a:ea typeface="+mj-ea"/>
            </a:rPr>
            <a:t>個案是否適法</a:t>
          </a:r>
          <a:endParaRPr lang="zh-TW" altLang="en-US" sz="3600" kern="1200" dirty="0">
            <a:latin typeface="+mj-ea"/>
            <a:ea typeface="+mj-ea"/>
          </a:endParaRPr>
        </a:p>
      </dsp:txBody>
      <dsp:txXfrm>
        <a:off x="3835793" y="2297437"/>
        <a:ext cx="3464864" cy="927249"/>
      </dsp:txXfrm>
    </dsp:sp>
    <dsp:sp modelId="{C5A95591-103E-4669-9853-C13D1153183A}">
      <dsp:nvSpPr>
        <dsp:cNvPr id="0" name=""/>
        <dsp:cNvSpPr/>
      </dsp:nvSpPr>
      <dsp:spPr>
        <a:xfrm rot="3907178">
          <a:off x="2476539" y="3024039"/>
          <a:ext cx="1872854" cy="40390"/>
        </a:xfrm>
        <a:custGeom>
          <a:avLst/>
          <a:gdLst/>
          <a:ahLst/>
          <a:cxnLst/>
          <a:rect l="0" t="0" r="0" b="0"/>
          <a:pathLst>
            <a:path>
              <a:moveTo>
                <a:pt x="0" y="20195"/>
              </a:moveTo>
              <a:lnTo>
                <a:pt x="1872854" y="2019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latin typeface="+mj-ea"/>
            <a:ea typeface="+mj-ea"/>
          </a:endParaRPr>
        </a:p>
      </dsp:txBody>
      <dsp:txXfrm>
        <a:off x="3366145" y="2997412"/>
        <a:ext cx="93642" cy="93642"/>
      </dsp:txXfrm>
    </dsp:sp>
    <dsp:sp modelId="{03681D9C-86F1-4D6F-987D-4E1B44A9385A}">
      <dsp:nvSpPr>
        <dsp:cNvPr id="0" name=""/>
        <dsp:cNvSpPr/>
      </dsp:nvSpPr>
      <dsp:spPr>
        <a:xfrm>
          <a:off x="3806945" y="3401277"/>
          <a:ext cx="3522560" cy="984945"/>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mj-ea"/>
              <a:ea typeface="+mj-ea"/>
            </a:rPr>
            <a:t>請核准</a:t>
          </a:r>
          <a:endParaRPr lang="zh-TW" altLang="en-US" sz="3600" kern="1200" dirty="0">
            <a:latin typeface="+mj-ea"/>
            <a:ea typeface="+mj-ea"/>
          </a:endParaRPr>
        </a:p>
      </dsp:txBody>
      <dsp:txXfrm>
        <a:off x="3835793" y="3430125"/>
        <a:ext cx="3464864" cy="9272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204C-9E4E-4ABD-8329-42C22ACDF663}">
      <dsp:nvSpPr>
        <dsp:cNvPr id="0" name=""/>
        <dsp:cNvSpPr/>
      </dsp:nvSpPr>
      <dsp:spPr>
        <a:xfrm>
          <a:off x="364445" y="2802569"/>
          <a:ext cx="1428646" cy="856975"/>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mj-ea"/>
              <a:ea typeface="+mj-ea"/>
            </a:rPr>
            <a:t>105-I-2</a:t>
          </a:r>
          <a:endParaRPr lang="zh-TW" altLang="en-US" sz="2800" b="1" kern="1200" dirty="0">
            <a:latin typeface="+mj-ea"/>
            <a:ea typeface="+mj-ea"/>
          </a:endParaRPr>
        </a:p>
      </dsp:txBody>
      <dsp:txXfrm>
        <a:off x="389545" y="2827669"/>
        <a:ext cx="1378446" cy="806775"/>
      </dsp:txXfrm>
    </dsp:sp>
    <dsp:sp modelId="{C0AF40F3-2F1D-4EAC-9A3F-CC44B97CDF3B}">
      <dsp:nvSpPr>
        <dsp:cNvPr id="0" name=""/>
        <dsp:cNvSpPr/>
      </dsp:nvSpPr>
      <dsp:spPr>
        <a:xfrm rot="17846083">
          <a:off x="1391878" y="2555252"/>
          <a:ext cx="1488005" cy="30951"/>
        </a:xfrm>
        <a:custGeom>
          <a:avLst/>
          <a:gdLst/>
          <a:ahLst/>
          <a:cxnLst/>
          <a:rect l="0" t="0" r="0" b="0"/>
          <a:pathLst>
            <a:path>
              <a:moveTo>
                <a:pt x="0" y="15475"/>
              </a:moveTo>
              <a:lnTo>
                <a:pt x="1488005" y="1547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2098681" y="2533527"/>
        <a:ext cx="74400" cy="74400"/>
      </dsp:txXfrm>
    </dsp:sp>
    <dsp:sp modelId="{A48C41FD-1CFD-4249-A862-AEADC4AE5A94}">
      <dsp:nvSpPr>
        <dsp:cNvPr id="0" name=""/>
        <dsp:cNvSpPr/>
      </dsp:nvSpPr>
      <dsp:spPr>
        <a:xfrm>
          <a:off x="2478671" y="1481910"/>
          <a:ext cx="2930323" cy="856975"/>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人民遭遇緊急危難</a:t>
          </a:r>
          <a:endParaRPr lang="zh-TW" altLang="en-US" sz="2800" b="1" kern="1200" dirty="0">
            <a:latin typeface="+mj-ea"/>
            <a:ea typeface="+mj-ea"/>
          </a:endParaRPr>
        </a:p>
      </dsp:txBody>
      <dsp:txXfrm>
        <a:off x="2503771" y="1507010"/>
        <a:ext cx="2880123" cy="806775"/>
      </dsp:txXfrm>
    </dsp:sp>
    <dsp:sp modelId="{649363AC-F4CE-4ADF-B1DD-E11B246406AF}">
      <dsp:nvSpPr>
        <dsp:cNvPr id="0" name=""/>
        <dsp:cNvSpPr/>
      </dsp:nvSpPr>
      <dsp:spPr>
        <a:xfrm rot="17692822">
          <a:off x="4937024" y="1155781"/>
          <a:ext cx="1629520" cy="30951"/>
        </a:xfrm>
        <a:custGeom>
          <a:avLst/>
          <a:gdLst/>
          <a:ahLst/>
          <a:cxnLst/>
          <a:rect l="0" t="0" r="0" b="0"/>
          <a:pathLst>
            <a:path>
              <a:moveTo>
                <a:pt x="0" y="15475"/>
              </a:moveTo>
              <a:lnTo>
                <a:pt x="1629520" y="1547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11047" y="1130519"/>
        <a:ext cx="81476" cy="81476"/>
      </dsp:txXfrm>
    </dsp:sp>
    <dsp:sp modelId="{EE7AFB90-A69A-4D6E-AFAD-F2B07ED6F61E}">
      <dsp:nvSpPr>
        <dsp:cNvPr id="0" name=""/>
        <dsp:cNvSpPr/>
      </dsp:nvSpPr>
      <dsp:spPr>
        <a:xfrm>
          <a:off x="6094575" y="3628"/>
          <a:ext cx="1713950" cy="856975"/>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生命 </a:t>
          </a:r>
          <a:endParaRPr lang="zh-TW" altLang="en-US" sz="2800" b="1" kern="1200" dirty="0">
            <a:latin typeface="+mj-ea"/>
            <a:ea typeface="+mj-ea"/>
          </a:endParaRPr>
        </a:p>
      </dsp:txBody>
      <dsp:txXfrm>
        <a:off x="6119675" y="28728"/>
        <a:ext cx="1663750" cy="806775"/>
      </dsp:txXfrm>
    </dsp:sp>
    <dsp:sp modelId="{5F306F86-128D-4602-8E53-C441962B8DFC}">
      <dsp:nvSpPr>
        <dsp:cNvPr id="0" name=""/>
        <dsp:cNvSpPr/>
      </dsp:nvSpPr>
      <dsp:spPr>
        <a:xfrm rot="19457599">
          <a:off x="5329638" y="1648542"/>
          <a:ext cx="844294" cy="30951"/>
        </a:xfrm>
        <a:custGeom>
          <a:avLst/>
          <a:gdLst/>
          <a:ahLst/>
          <a:cxnLst/>
          <a:rect l="0" t="0" r="0" b="0"/>
          <a:pathLst>
            <a:path>
              <a:moveTo>
                <a:pt x="0" y="15475"/>
              </a:moveTo>
              <a:lnTo>
                <a:pt x="844294" y="1547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30678" y="1642910"/>
        <a:ext cx="42214" cy="42214"/>
      </dsp:txXfrm>
    </dsp:sp>
    <dsp:sp modelId="{5277CC63-C6B1-4B0A-BE43-A77BADB7AB4D}">
      <dsp:nvSpPr>
        <dsp:cNvPr id="0" name=""/>
        <dsp:cNvSpPr/>
      </dsp:nvSpPr>
      <dsp:spPr>
        <a:xfrm>
          <a:off x="6094575" y="989150"/>
          <a:ext cx="1713950" cy="856975"/>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身體</a:t>
          </a:r>
          <a:endParaRPr lang="zh-TW" altLang="en-US" sz="2800" b="1" kern="1200" dirty="0">
            <a:latin typeface="+mj-ea"/>
            <a:ea typeface="+mj-ea"/>
          </a:endParaRPr>
        </a:p>
      </dsp:txBody>
      <dsp:txXfrm>
        <a:off x="6119675" y="1014250"/>
        <a:ext cx="1663750" cy="806775"/>
      </dsp:txXfrm>
    </dsp:sp>
    <dsp:sp modelId="{21B2BA0F-11DB-4B92-BA93-19D1D2E490AD}">
      <dsp:nvSpPr>
        <dsp:cNvPr id="0" name=""/>
        <dsp:cNvSpPr/>
      </dsp:nvSpPr>
      <dsp:spPr>
        <a:xfrm rot="2142401">
          <a:off x="5329638" y="2141303"/>
          <a:ext cx="844294" cy="30951"/>
        </a:xfrm>
        <a:custGeom>
          <a:avLst/>
          <a:gdLst/>
          <a:ahLst/>
          <a:cxnLst/>
          <a:rect l="0" t="0" r="0" b="0"/>
          <a:pathLst>
            <a:path>
              <a:moveTo>
                <a:pt x="0" y="15475"/>
              </a:moveTo>
              <a:lnTo>
                <a:pt x="844294" y="1547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30678" y="2135671"/>
        <a:ext cx="42214" cy="42214"/>
      </dsp:txXfrm>
    </dsp:sp>
    <dsp:sp modelId="{A2D35771-DC7C-4379-B7C1-1CEACB10645C}">
      <dsp:nvSpPr>
        <dsp:cNvPr id="0" name=""/>
        <dsp:cNvSpPr/>
      </dsp:nvSpPr>
      <dsp:spPr>
        <a:xfrm>
          <a:off x="6094575" y="1974671"/>
          <a:ext cx="1713950" cy="856975"/>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健康</a:t>
          </a:r>
          <a:endParaRPr lang="zh-TW" altLang="en-US" sz="2800" b="1" kern="1200" dirty="0">
            <a:latin typeface="+mj-ea"/>
            <a:ea typeface="+mj-ea"/>
          </a:endParaRPr>
        </a:p>
      </dsp:txBody>
      <dsp:txXfrm>
        <a:off x="6119675" y="1999771"/>
        <a:ext cx="1663750" cy="806775"/>
      </dsp:txXfrm>
    </dsp:sp>
    <dsp:sp modelId="{E69D6F51-A11E-4A22-A268-8D9A50A336AD}">
      <dsp:nvSpPr>
        <dsp:cNvPr id="0" name=""/>
        <dsp:cNvSpPr/>
      </dsp:nvSpPr>
      <dsp:spPr>
        <a:xfrm rot="3907178">
          <a:off x="4937024" y="2634063"/>
          <a:ext cx="1629520" cy="30951"/>
        </a:xfrm>
        <a:custGeom>
          <a:avLst/>
          <a:gdLst/>
          <a:ahLst/>
          <a:cxnLst/>
          <a:rect l="0" t="0" r="0" b="0"/>
          <a:pathLst>
            <a:path>
              <a:moveTo>
                <a:pt x="0" y="15475"/>
              </a:moveTo>
              <a:lnTo>
                <a:pt x="1629520" y="15475"/>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5711047" y="2608801"/>
        <a:ext cx="81476" cy="81476"/>
      </dsp:txXfrm>
    </dsp:sp>
    <dsp:sp modelId="{AEEB3D6E-CF2F-454F-A385-1C0EFF500A74}">
      <dsp:nvSpPr>
        <dsp:cNvPr id="0" name=""/>
        <dsp:cNvSpPr/>
      </dsp:nvSpPr>
      <dsp:spPr>
        <a:xfrm>
          <a:off x="6094575" y="2960192"/>
          <a:ext cx="1713950" cy="856975"/>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財產</a:t>
          </a:r>
          <a:endParaRPr lang="zh-TW" altLang="en-US" sz="2800" b="1" kern="1200" dirty="0">
            <a:latin typeface="+mj-ea"/>
            <a:ea typeface="+mj-ea"/>
          </a:endParaRPr>
        </a:p>
      </dsp:txBody>
      <dsp:txXfrm>
        <a:off x="6119675" y="2985292"/>
        <a:ext cx="1663750" cy="806775"/>
      </dsp:txXfrm>
    </dsp:sp>
    <dsp:sp modelId="{88132FC4-A005-4A5E-92F2-1F0A2CAEDBF4}">
      <dsp:nvSpPr>
        <dsp:cNvPr id="0" name=""/>
        <dsp:cNvSpPr/>
      </dsp:nvSpPr>
      <dsp:spPr>
        <a:xfrm rot="3654187">
          <a:off x="1430969" y="3831532"/>
          <a:ext cx="1409823" cy="30951"/>
        </a:xfrm>
        <a:custGeom>
          <a:avLst/>
          <a:gdLst/>
          <a:ahLst/>
          <a:cxnLst/>
          <a:rect l="0" t="0" r="0" b="0"/>
          <a:pathLst>
            <a:path>
              <a:moveTo>
                <a:pt x="0" y="15475"/>
              </a:moveTo>
              <a:lnTo>
                <a:pt x="1409823" y="1547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2100635" y="3811762"/>
        <a:ext cx="70491" cy="70491"/>
      </dsp:txXfrm>
    </dsp:sp>
    <dsp:sp modelId="{97E6668C-9FBA-480A-824E-75194DA492FB}">
      <dsp:nvSpPr>
        <dsp:cNvPr id="0" name=""/>
        <dsp:cNvSpPr/>
      </dsp:nvSpPr>
      <dsp:spPr>
        <a:xfrm>
          <a:off x="2478671" y="3945714"/>
          <a:ext cx="5386483" cy="1034489"/>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該採購業經機關首長或其授權人員核准確有緊急處置之必要</a:t>
          </a:r>
          <a:endParaRPr lang="zh-TW" altLang="en-US" sz="2800" b="1" kern="1200" dirty="0">
            <a:latin typeface="+mj-ea"/>
            <a:ea typeface="+mj-ea"/>
          </a:endParaRPr>
        </a:p>
      </dsp:txBody>
      <dsp:txXfrm>
        <a:off x="2508970" y="3976013"/>
        <a:ext cx="5325885" cy="97389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248CC-11F2-411D-BA03-25E6037521B9}">
      <dsp:nvSpPr>
        <dsp:cNvPr id="0" name=""/>
        <dsp:cNvSpPr/>
      </dsp:nvSpPr>
      <dsp:spPr>
        <a:xfrm>
          <a:off x="4420" y="0"/>
          <a:ext cx="1551086"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j-ea"/>
              <a:ea typeface="+mj-ea"/>
            </a:rPr>
            <a:t>區別</a:t>
          </a:r>
          <a:endParaRPr lang="zh-TW" altLang="en-US" sz="2600" kern="1200" dirty="0">
            <a:latin typeface="+mj-ea"/>
            <a:ea typeface="+mj-ea"/>
          </a:endParaRPr>
        </a:p>
      </dsp:txBody>
      <dsp:txXfrm>
        <a:off x="4420" y="0"/>
        <a:ext cx="1551086" cy="1316831"/>
      </dsp:txXfrm>
    </dsp:sp>
    <dsp:sp modelId="{2EC405B1-E781-472B-8ABB-4860A79B8EE6}">
      <dsp:nvSpPr>
        <dsp:cNvPr id="0" name=""/>
        <dsp:cNvSpPr/>
      </dsp:nvSpPr>
      <dsp:spPr>
        <a:xfrm>
          <a:off x="159528" y="1318117"/>
          <a:ext cx="1240869" cy="1323475"/>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mj-ea"/>
              <a:ea typeface="+mj-ea"/>
            </a:rPr>
            <a:t>22-I-3</a:t>
          </a:r>
          <a:endParaRPr lang="zh-TW" altLang="en-US" sz="2400" kern="1200" dirty="0">
            <a:latin typeface="+mj-ea"/>
            <a:ea typeface="+mj-ea"/>
          </a:endParaRPr>
        </a:p>
      </dsp:txBody>
      <dsp:txXfrm>
        <a:off x="195872" y="1354461"/>
        <a:ext cx="1168181" cy="1250787"/>
      </dsp:txXfrm>
    </dsp:sp>
    <dsp:sp modelId="{565541DB-1977-46E3-A4FD-4AB9C5930549}">
      <dsp:nvSpPr>
        <dsp:cNvPr id="0" name=""/>
        <dsp:cNvSpPr/>
      </dsp:nvSpPr>
      <dsp:spPr>
        <a:xfrm>
          <a:off x="159528" y="2845203"/>
          <a:ext cx="1240869" cy="1323475"/>
        </a:xfrm>
        <a:prstGeom prst="roundRect">
          <a:avLst>
            <a:gd name="adj" fmla="val 10000"/>
          </a:avLst>
        </a:prstGeom>
        <a:solidFill>
          <a:schemeClr val="accent3">
            <a:hueOff val="-126373"/>
            <a:satOff val="-521"/>
            <a:lumOff val="-109"/>
            <a:alphaOff val="0"/>
          </a:schemeClr>
        </a:solidFill>
        <a:ln>
          <a:noFill/>
        </a:ln>
        <a:effectLst>
          <a:outerShdw blurRad="57150" dist="38100" dir="5400000" algn="ctr" rotWithShape="0">
            <a:schemeClr val="accent3">
              <a:hueOff val="-126373"/>
              <a:satOff val="-521"/>
              <a:lumOff val="-109"/>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r>
            <a:rPr lang="en-US" altLang="zh-TW" sz="4300" kern="1200" dirty="0" smtClean="0">
              <a:latin typeface="+mj-ea"/>
              <a:ea typeface="+mj-ea"/>
            </a:rPr>
            <a:t>105</a:t>
          </a:r>
          <a:endParaRPr lang="zh-TW" altLang="en-US" sz="4300" kern="1200" dirty="0">
            <a:latin typeface="+mj-ea"/>
            <a:ea typeface="+mj-ea"/>
          </a:endParaRPr>
        </a:p>
      </dsp:txBody>
      <dsp:txXfrm>
        <a:off x="195872" y="2881547"/>
        <a:ext cx="1168181" cy="1250787"/>
      </dsp:txXfrm>
    </dsp:sp>
    <dsp:sp modelId="{5C9E3AA9-4F73-412E-987C-E5A29CE177D4}">
      <dsp:nvSpPr>
        <dsp:cNvPr id="0" name=""/>
        <dsp:cNvSpPr/>
      </dsp:nvSpPr>
      <dsp:spPr>
        <a:xfrm>
          <a:off x="1671838" y="0"/>
          <a:ext cx="1551086"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j-ea"/>
              <a:ea typeface="+mj-ea"/>
            </a:rPr>
            <a:t>適用要件嚴格程度</a:t>
          </a:r>
          <a:endParaRPr lang="zh-TW" altLang="en-US" sz="2600" kern="1200" dirty="0">
            <a:latin typeface="+mj-ea"/>
            <a:ea typeface="+mj-ea"/>
          </a:endParaRPr>
        </a:p>
      </dsp:txBody>
      <dsp:txXfrm>
        <a:off x="1671838" y="0"/>
        <a:ext cx="1551086" cy="1316831"/>
      </dsp:txXfrm>
    </dsp:sp>
    <dsp:sp modelId="{7BB134D6-E3F0-4566-9C08-39A1FA5D7D46}">
      <dsp:nvSpPr>
        <dsp:cNvPr id="0" name=""/>
        <dsp:cNvSpPr/>
      </dsp:nvSpPr>
      <dsp:spPr>
        <a:xfrm>
          <a:off x="1826947" y="1318117"/>
          <a:ext cx="1240869" cy="1323475"/>
        </a:xfrm>
        <a:prstGeom prst="roundRect">
          <a:avLst>
            <a:gd name="adj" fmla="val 10000"/>
          </a:avLst>
        </a:prstGeom>
        <a:solidFill>
          <a:schemeClr val="accent3">
            <a:hueOff val="-252746"/>
            <a:satOff val="-1042"/>
            <a:lumOff val="-218"/>
            <a:alphaOff val="0"/>
          </a:schemeClr>
        </a:solidFill>
        <a:ln>
          <a:noFill/>
        </a:ln>
        <a:effectLst>
          <a:outerShdw blurRad="57150" dist="38100" dir="5400000" algn="ctr" rotWithShape="0">
            <a:schemeClr val="accent3">
              <a:hueOff val="-252746"/>
              <a:satOff val="-1042"/>
              <a:lumOff val="-218"/>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endParaRPr lang="zh-TW" altLang="en-US" sz="3300" kern="1200" dirty="0">
            <a:latin typeface="+mj-ea"/>
            <a:ea typeface="+mj-ea"/>
          </a:endParaRPr>
        </a:p>
      </dsp:txBody>
      <dsp:txXfrm>
        <a:off x="1863291" y="1354461"/>
        <a:ext cx="1168181" cy="1250787"/>
      </dsp:txXfrm>
    </dsp:sp>
    <dsp:sp modelId="{CBBB850C-1BB3-4362-9D52-343608031DC6}">
      <dsp:nvSpPr>
        <dsp:cNvPr id="0" name=""/>
        <dsp:cNvSpPr/>
      </dsp:nvSpPr>
      <dsp:spPr>
        <a:xfrm>
          <a:off x="1826947" y="2845203"/>
          <a:ext cx="1240869" cy="1323475"/>
        </a:xfrm>
        <a:prstGeom prst="roundRect">
          <a:avLst>
            <a:gd name="adj" fmla="val 10000"/>
          </a:avLst>
        </a:prstGeom>
        <a:solidFill>
          <a:schemeClr val="accent3">
            <a:hueOff val="-379119"/>
            <a:satOff val="-1563"/>
            <a:lumOff val="-328"/>
            <a:alphaOff val="0"/>
          </a:schemeClr>
        </a:solidFill>
        <a:ln>
          <a:noFill/>
        </a:ln>
        <a:effectLst>
          <a:outerShdw blurRad="57150" dist="38100" dir="5400000" algn="ctr" rotWithShape="0">
            <a:schemeClr val="accent3">
              <a:hueOff val="-379119"/>
              <a:satOff val="-1563"/>
              <a:lumOff val="-328"/>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dirty="0">
            <a:latin typeface="+mj-ea"/>
            <a:ea typeface="+mj-ea"/>
          </a:endParaRPr>
        </a:p>
      </dsp:txBody>
      <dsp:txXfrm>
        <a:off x="1863291" y="2881547"/>
        <a:ext cx="1168181" cy="1250787"/>
      </dsp:txXfrm>
    </dsp:sp>
    <dsp:sp modelId="{0E4DFEE9-C45F-4B1D-AF11-FC3D6F038B07}">
      <dsp:nvSpPr>
        <dsp:cNvPr id="0" name=""/>
        <dsp:cNvSpPr/>
      </dsp:nvSpPr>
      <dsp:spPr>
        <a:xfrm>
          <a:off x="3339256" y="0"/>
          <a:ext cx="1551086"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j-ea"/>
              <a:ea typeface="+mj-ea"/>
            </a:rPr>
            <a:t>執行彈性</a:t>
          </a:r>
          <a:endParaRPr lang="zh-TW" altLang="en-US" sz="2600" kern="1200" dirty="0">
            <a:latin typeface="+mj-ea"/>
            <a:ea typeface="+mj-ea"/>
          </a:endParaRPr>
        </a:p>
      </dsp:txBody>
      <dsp:txXfrm>
        <a:off x="3339256" y="0"/>
        <a:ext cx="1551086" cy="1316831"/>
      </dsp:txXfrm>
    </dsp:sp>
    <dsp:sp modelId="{8D4E4F72-3481-46FC-9FC6-F8609305C7FB}">
      <dsp:nvSpPr>
        <dsp:cNvPr id="0" name=""/>
        <dsp:cNvSpPr/>
      </dsp:nvSpPr>
      <dsp:spPr>
        <a:xfrm>
          <a:off x="3494365" y="1318117"/>
          <a:ext cx="1240869" cy="1323475"/>
        </a:xfrm>
        <a:prstGeom prst="roundRect">
          <a:avLst>
            <a:gd name="adj" fmla="val 10000"/>
          </a:avLst>
        </a:prstGeom>
        <a:solidFill>
          <a:schemeClr val="accent3">
            <a:hueOff val="-505492"/>
            <a:satOff val="-2084"/>
            <a:lumOff val="-437"/>
            <a:alphaOff val="0"/>
          </a:schemeClr>
        </a:solidFill>
        <a:ln>
          <a:noFill/>
        </a:ln>
        <a:effectLst>
          <a:outerShdw blurRad="57150" dist="38100" dir="5400000" algn="ctr" rotWithShape="0">
            <a:schemeClr val="accent3">
              <a:hueOff val="-505492"/>
              <a:satOff val="-2084"/>
              <a:lumOff val="-437"/>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a:lnSpc>
              <a:spcPct val="90000"/>
            </a:lnSpc>
            <a:spcBef>
              <a:spcPct val="0"/>
            </a:spcBef>
            <a:spcAft>
              <a:spcPct val="35000"/>
            </a:spcAft>
          </a:pPr>
          <a:endParaRPr lang="zh-TW" altLang="en-US" sz="3300" kern="1200" dirty="0">
            <a:latin typeface="+mj-ea"/>
            <a:ea typeface="+mj-ea"/>
          </a:endParaRPr>
        </a:p>
      </dsp:txBody>
      <dsp:txXfrm>
        <a:off x="3530709" y="1354461"/>
        <a:ext cx="1168181" cy="1250787"/>
      </dsp:txXfrm>
    </dsp:sp>
    <dsp:sp modelId="{6264B7E8-3301-4E72-BB65-CA62C712B3A2}">
      <dsp:nvSpPr>
        <dsp:cNvPr id="0" name=""/>
        <dsp:cNvSpPr/>
      </dsp:nvSpPr>
      <dsp:spPr>
        <a:xfrm>
          <a:off x="3494365" y="2845203"/>
          <a:ext cx="1240869" cy="1323475"/>
        </a:xfrm>
        <a:prstGeom prst="roundRect">
          <a:avLst>
            <a:gd name="adj" fmla="val 10000"/>
          </a:avLst>
        </a:prstGeom>
        <a:solidFill>
          <a:schemeClr val="accent3">
            <a:hueOff val="-631865"/>
            <a:satOff val="-2605"/>
            <a:lumOff val="-546"/>
            <a:alphaOff val="0"/>
          </a:schemeClr>
        </a:solidFill>
        <a:ln>
          <a:noFill/>
        </a:ln>
        <a:effectLst>
          <a:outerShdw blurRad="57150" dist="38100" dir="5400000" algn="ctr" rotWithShape="0">
            <a:schemeClr val="accent3">
              <a:hueOff val="-631865"/>
              <a:satOff val="-2605"/>
              <a:lumOff val="-54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dirty="0">
            <a:latin typeface="+mj-ea"/>
            <a:ea typeface="+mj-ea"/>
          </a:endParaRPr>
        </a:p>
      </dsp:txBody>
      <dsp:txXfrm>
        <a:off x="3530709" y="2881547"/>
        <a:ext cx="1168181" cy="1250787"/>
      </dsp:txXfrm>
    </dsp:sp>
    <dsp:sp modelId="{7E7D3045-630C-4EFA-A465-E4DF492CF5C0}">
      <dsp:nvSpPr>
        <dsp:cNvPr id="0" name=""/>
        <dsp:cNvSpPr/>
      </dsp:nvSpPr>
      <dsp:spPr>
        <a:xfrm>
          <a:off x="5006674" y="0"/>
          <a:ext cx="1551086"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j-ea"/>
              <a:ea typeface="+mj-ea"/>
            </a:rPr>
            <a:t>監辦</a:t>
          </a:r>
          <a:endParaRPr lang="zh-TW" altLang="en-US" sz="2600" kern="1200" dirty="0">
            <a:latin typeface="+mj-ea"/>
            <a:ea typeface="+mj-ea"/>
          </a:endParaRPr>
        </a:p>
      </dsp:txBody>
      <dsp:txXfrm>
        <a:off x="5006674" y="0"/>
        <a:ext cx="1551086" cy="1316831"/>
      </dsp:txXfrm>
    </dsp:sp>
    <dsp:sp modelId="{FA51596F-BEF4-42A7-870A-EF7E0E52617B}">
      <dsp:nvSpPr>
        <dsp:cNvPr id="0" name=""/>
        <dsp:cNvSpPr/>
      </dsp:nvSpPr>
      <dsp:spPr>
        <a:xfrm>
          <a:off x="5161783" y="1318117"/>
          <a:ext cx="1240869" cy="1323475"/>
        </a:xfrm>
        <a:prstGeom prst="roundRect">
          <a:avLst>
            <a:gd name="adj" fmla="val 10000"/>
          </a:avLst>
        </a:prstGeom>
        <a:solidFill>
          <a:schemeClr val="accent3">
            <a:hueOff val="-758238"/>
            <a:satOff val="-3126"/>
            <a:lumOff val="-655"/>
            <a:alphaOff val="0"/>
          </a:schemeClr>
        </a:solidFill>
        <a:ln>
          <a:noFill/>
        </a:ln>
        <a:effectLst>
          <a:outerShdw blurRad="57150" dist="38100" dir="5400000" algn="ctr" rotWithShape="0">
            <a:schemeClr val="accent3">
              <a:hueOff val="-758238"/>
              <a:satOff val="-3126"/>
              <a:lumOff val="-655"/>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dirty="0">
            <a:latin typeface="+mj-ea"/>
            <a:ea typeface="+mj-ea"/>
          </a:endParaRPr>
        </a:p>
      </dsp:txBody>
      <dsp:txXfrm>
        <a:off x="5198127" y="1354461"/>
        <a:ext cx="1168181" cy="1250787"/>
      </dsp:txXfrm>
    </dsp:sp>
    <dsp:sp modelId="{B9653D73-EC0D-4884-8F57-33C317909EC3}">
      <dsp:nvSpPr>
        <dsp:cNvPr id="0" name=""/>
        <dsp:cNvSpPr/>
      </dsp:nvSpPr>
      <dsp:spPr>
        <a:xfrm>
          <a:off x="5161783" y="2845203"/>
          <a:ext cx="1240869" cy="1323475"/>
        </a:xfrm>
        <a:prstGeom prst="roundRect">
          <a:avLst>
            <a:gd name="adj" fmla="val 10000"/>
          </a:avLst>
        </a:prstGeom>
        <a:solidFill>
          <a:schemeClr val="accent3">
            <a:hueOff val="-884611"/>
            <a:satOff val="-3647"/>
            <a:lumOff val="-765"/>
            <a:alphaOff val="0"/>
          </a:schemeClr>
        </a:solidFill>
        <a:ln>
          <a:noFill/>
        </a:ln>
        <a:effectLst>
          <a:outerShdw blurRad="57150" dist="38100" dir="5400000" algn="ctr" rotWithShape="0">
            <a:schemeClr val="accent3">
              <a:hueOff val="-884611"/>
              <a:satOff val="-3647"/>
              <a:lumOff val="-765"/>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dirty="0">
            <a:latin typeface="+mj-ea"/>
            <a:ea typeface="+mj-ea"/>
          </a:endParaRPr>
        </a:p>
      </dsp:txBody>
      <dsp:txXfrm>
        <a:off x="5198127" y="2881547"/>
        <a:ext cx="1168181" cy="1250787"/>
      </dsp:txXfrm>
    </dsp:sp>
    <dsp:sp modelId="{60684D26-BCE3-4751-AB29-8F71EC9CA052}">
      <dsp:nvSpPr>
        <dsp:cNvPr id="0" name=""/>
        <dsp:cNvSpPr/>
      </dsp:nvSpPr>
      <dsp:spPr>
        <a:xfrm>
          <a:off x="6674093" y="0"/>
          <a:ext cx="1551086" cy="4389437"/>
        </a:xfrm>
        <a:prstGeom prst="roundRect">
          <a:avLst>
            <a:gd name="adj" fmla="val 10000"/>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j-ea"/>
              <a:ea typeface="+mj-ea"/>
            </a:rPr>
            <a:t>驗收</a:t>
          </a:r>
          <a:endParaRPr lang="zh-TW" altLang="en-US" sz="2600" kern="1200" dirty="0">
            <a:latin typeface="+mj-ea"/>
            <a:ea typeface="+mj-ea"/>
          </a:endParaRPr>
        </a:p>
      </dsp:txBody>
      <dsp:txXfrm>
        <a:off x="6674093" y="0"/>
        <a:ext cx="1551086" cy="1316831"/>
      </dsp:txXfrm>
    </dsp:sp>
    <dsp:sp modelId="{3ED39E69-1EC5-4078-B974-0C583CF22C27}">
      <dsp:nvSpPr>
        <dsp:cNvPr id="0" name=""/>
        <dsp:cNvSpPr/>
      </dsp:nvSpPr>
      <dsp:spPr>
        <a:xfrm>
          <a:off x="6829201" y="1318117"/>
          <a:ext cx="1240869" cy="1323475"/>
        </a:xfrm>
        <a:prstGeom prst="roundRect">
          <a:avLst>
            <a:gd name="adj" fmla="val 10000"/>
          </a:avLst>
        </a:prstGeom>
        <a:solidFill>
          <a:schemeClr val="accent3">
            <a:hueOff val="-1010984"/>
            <a:satOff val="-4168"/>
            <a:lumOff val="-874"/>
            <a:alphaOff val="0"/>
          </a:schemeClr>
        </a:solidFill>
        <a:ln>
          <a:noFill/>
        </a:ln>
        <a:effectLst>
          <a:outerShdw blurRad="57150" dist="38100" dir="5400000" algn="ctr" rotWithShape="0">
            <a:schemeClr val="accent3">
              <a:hueOff val="-1010984"/>
              <a:satOff val="-4168"/>
              <a:lumOff val="-87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dirty="0">
            <a:latin typeface="+mj-ea"/>
            <a:ea typeface="+mj-ea"/>
          </a:endParaRPr>
        </a:p>
      </dsp:txBody>
      <dsp:txXfrm>
        <a:off x="6865545" y="1354461"/>
        <a:ext cx="1168181" cy="1250787"/>
      </dsp:txXfrm>
    </dsp:sp>
    <dsp:sp modelId="{5F7E5378-8FAD-4282-8225-B7D3B71A1FDC}">
      <dsp:nvSpPr>
        <dsp:cNvPr id="0" name=""/>
        <dsp:cNvSpPr/>
      </dsp:nvSpPr>
      <dsp:spPr>
        <a:xfrm>
          <a:off x="6829201" y="2845203"/>
          <a:ext cx="1240869" cy="1323475"/>
        </a:xfrm>
        <a:prstGeom prst="roundRect">
          <a:avLst>
            <a:gd name="adj" fmla="val 10000"/>
          </a:avLst>
        </a:prstGeom>
        <a:solidFill>
          <a:schemeClr val="accent3">
            <a:hueOff val="-1137357"/>
            <a:satOff val="-4689"/>
            <a:lumOff val="-983"/>
            <a:alphaOff val="0"/>
          </a:schemeClr>
        </a:soli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dirty="0">
            <a:latin typeface="+mj-ea"/>
            <a:ea typeface="+mj-ea"/>
          </a:endParaRPr>
        </a:p>
      </dsp:txBody>
      <dsp:txXfrm>
        <a:off x="6865545" y="2881547"/>
        <a:ext cx="1168181" cy="125078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0CFCF-1041-4361-8E2E-7F17BFD1B938}">
      <dsp:nvSpPr>
        <dsp:cNvPr id="0" name=""/>
        <dsp:cNvSpPr/>
      </dsp:nvSpPr>
      <dsp:spPr>
        <a:xfrm>
          <a:off x="124714" y="1803034"/>
          <a:ext cx="1566737" cy="783368"/>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查察範圍</a:t>
          </a:r>
          <a:endParaRPr lang="zh-TW" altLang="en-US" sz="2000" b="1" kern="1200" dirty="0">
            <a:latin typeface="+mj-ea"/>
            <a:ea typeface="+mj-ea"/>
          </a:endParaRPr>
        </a:p>
      </dsp:txBody>
      <dsp:txXfrm>
        <a:off x="147658" y="1825978"/>
        <a:ext cx="1520849" cy="737480"/>
      </dsp:txXfrm>
    </dsp:sp>
    <dsp:sp modelId="{ACD09F96-F4C0-4E63-8C84-072DF399D5E7}">
      <dsp:nvSpPr>
        <dsp:cNvPr id="0" name=""/>
        <dsp:cNvSpPr/>
      </dsp:nvSpPr>
      <dsp:spPr>
        <a:xfrm rot="17350740">
          <a:off x="1050985" y="1277782"/>
          <a:ext cx="1907627" cy="32124"/>
        </a:xfrm>
        <a:custGeom>
          <a:avLst/>
          <a:gdLst/>
          <a:ahLst/>
          <a:cxnLst/>
          <a:rect l="0" t="0" r="0" b="0"/>
          <a:pathLst>
            <a:path>
              <a:moveTo>
                <a:pt x="0" y="16062"/>
              </a:moveTo>
              <a:lnTo>
                <a:pt x="1907627" y="1606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957109" y="1246153"/>
        <a:ext cx="95381" cy="95381"/>
      </dsp:txXfrm>
    </dsp:sp>
    <dsp:sp modelId="{A2C21A9B-F8C9-4137-A815-3B452BC920C7}">
      <dsp:nvSpPr>
        <dsp:cNvPr id="0" name=""/>
        <dsp:cNvSpPr/>
      </dsp:nvSpPr>
      <dsp:spPr>
        <a:xfrm>
          <a:off x="2318147" y="1285"/>
          <a:ext cx="1566737" cy="78336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對象</a:t>
          </a:r>
          <a:endParaRPr lang="zh-TW" altLang="en-US" sz="2000" b="1" kern="1200" dirty="0">
            <a:latin typeface="+mj-ea"/>
            <a:ea typeface="+mj-ea"/>
          </a:endParaRPr>
        </a:p>
      </dsp:txBody>
      <dsp:txXfrm>
        <a:off x="2341091" y="24229"/>
        <a:ext cx="1520849" cy="737480"/>
      </dsp:txXfrm>
    </dsp:sp>
    <dsp:sp modelId="{FFE5D43E-5B3B-48B5-87C9-1194EAE25250}">
      <dsp:nvSpPr>
        <dsp:cNvPr id="0" name=""/>
        <dsp:cNvSpPr/>
      </dsp:nvSpPr>
      <dsp:spPr>
        <a:xfrm>
          <a:off x="3884884" y="376908"/>
          <a:ext cx="626695" cy="32124"/>
        </a:xfrm>
        <a:custGeom>
          <a:avLst/>
          <a:gdLst/>
          <a:ahLst/>
          <a:cxnLst/>
          <a:rect l="0" t="0" r="0" b="0"/>
          <a:pathLst>
            <a:path>
              <a:moveTo>
                <a:pt x="0" y="16062"/>
              </a:moveTo>
              <a:lnTo>
                <a:pt x="626695" y="1606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182564" y="377302"/>
        <a:ext cx="31334" cy="31334"/>
      </dsp:txXfrm>
    </dsp:sp>
    <dsp:sp modelId="{5AE3178D-6DA3-4146-9333-67856D344EB2}">
      <dsp:nvSpPr>
        <dsp:cNvPr id="0" name=""/>
        <dsp:cNvSpPr/>
      </dsp:nvSpPr>
      <dsp:spPr>
        <a:xfrm>
          <a:off x="4511579" y="1285"/>
          <a:ext cx="1566737" cy="78336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各級政府</a:t>
          </a:r>
          <a:endParaRPr lang="zh-TW" altLang="en-US" sz="2000" b="1" kern="1200" dirty="0">
            <a:latin typeface="+mj-ea"/>
            <a:ea typeface="+mj-ea"/>
          </a:endParaRPr>
        </a:p>
      </dsp:txBody>
      <dsp:txXfrm>
        <a:off x="4534523" y="24229"/>
        <a:ext cx="1520849" cy="737480"/>
      </dsp:txXfrm>
    </dsp:sp>
    <dsp:sp modelId="{D6A2D450-A263-43CE-B042-330A10A2335F}">
      <dsp:nvSpPr>
        <dsp:cNvPr id="0" name=""/>
        <dsp:cNvSpPr/>
      </dsp:nvSpPr>
      <dsp:spPr>
        <a:xfrm rot="18289469">
          <a:off x="1456091" y="1728219"/>
          <a:ext cx="1097415" cy="32124"/>
        </a:xfrm>
        <a:custGeom>
          <a:avLst/>
          <a:gdLst/>
          <a:ahLst/>
          <a:cxnLst/>
          <a:rect l="0" t="0" r="0" b="0"/>
          <a:pathLst>
            <a:path>
              <a:moveTo>
                <a:pt x="0" y="16062"/>
              </a:moveTo>
              <a:lnTo>
                <a:pt x="1097415" y="1606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977364" y="1716846"/>
        <a:ext cx="54870" cy="54870"/>
      </dsp:txXfrm>
    </dsp:sp>
    <dsp:sp modelId="{06A179DB-F259-4DCA-9527-9FBF42CB9DC7}">
      <dsp:nvSpPr>
        <dsp:cNvPr id="0" name=""/>
        <dsp:cNvSpPr/>
      </dsp:nvSpPr>
      <dsp:spPr>
        <a:xfrm>
          <a:off x="2318147" y="902160"/>
          <a:ext cx="1566737" cy="78336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時間</a:t>
          </a:r>
          <a:endParaRPr lang="zh-TW" altLang="en-US" sz="2000" b="1" kern="1200" dirty="0">
            <a:latin typeface="+mj-ea"/>
            <a:ea typeface="+mj-ea"/>
          </a:endParaRPr>
        </a:p>
      </dsp:txBody>
      <dsp:txXfrm>
        <a:off x="2341091" y="925104"/>
        <a:ext cx="1520849" cy="737480"/>
      </dsp:txXfrm>
    </dsp:sp>
    <dsp:sp modelId="{402E9D71-0F0E-47C1-B94A-4F4F2F322846}">
      <dsp:nvSpPr>
        <dsp:cNvPr id="0" name=""/>
        <dsp:cNvSpPr/>
      </dsp:nvSpPr>
      <dsp:spPr>
        <a:xfrm>
          <a:off x="3884884" y="1277782"/>
          <a:ext cx="626695" cy="32124"/>
        </a:xfrm>
        <a:custGeom>
          <a:avLst/>
          <a:gdLst/>
          <a:ahLst/>
          <a:cxnLst/>
          <a:rect l="0" t="0" r="0" b="0"/>
          <a:pathLst>
            <a:path>
              <a:moveTo>
                <a:pt x="0" y="16062"/>
              </a:moveTo>
              <a:lnTo>
                <a:pt x="626695" y="1606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182564" y="1278177"/>
        <a:ext cx="31334" cy="31334"/>
      </dsp:txXfrm>
    </dsp:sp>
    <dsp:sp modelId="{5A386446-E719-4B0F-825B-AC1361BA3108}">
      <dsp:nvSpPr>
        <dsp:cNvPr id="0" name=""/>
        <dsp:cNvSpPr/>
      </dsp:nvSpPr>
      <dsp:spPr>
        <a:xfrm>
          <a:off x="4511579" y="902160"/>
          <a:ext cx="1566737" cy="78336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97/1~98/10</a:t>
          </a:r>
          <a:endParaRPr lang="zh-TW" altLang="en-US" sz="2000" b="1" kern="1200" dirty="0">
            <a:latin typeface="+mj-ea"/>
            <a:ea typeface="+mj-ea"/>
          </a:endParaRPr>
        </a:p>
      </dsp:txBody>
      <dsp:txXfrm>
        <a:off x="4534523" y="925104"/>
        <a:ext cx="1520849" cy="737480"/>
      </dsp:txXfrm>
    </dsp:sp>
    <dsp:sp modelId="{DF1FD95B-F510-42C1-ACCC-4D1C4A54EA93}">
      <dsp:nvSpPr>
        <dsp:cNvPr id="0" name=""/>
        <dsp:cNvSpPr/>
      </dsp:nvSpPr>
      <dsp:spPr>
        <a:xfrm rot="2142401">
          <a:off x="1618911" y="2403875"/>
          <a:ext cx="771777" cy="32124"/>
        </a:xfrm>
        <a:custGeom>
          <a:avLst/>
          <a:gdLst/>
          <a:ahLst/>
          <a:cxnLst/>
          <a:rect l="0" t="0" r="0" b="0"/>
          <a:pathLst>
            <a:path>
              <a:moveTo>
                <a:pt x="0" y="16062"/>
              </a:moveTo>
              <a:lnTo>
                <a:pt x="771777" y="1606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985505" y="2400642"/>
        <a:ext cx="38588" cy="38588"/>
      </dsp:txXfrm>
    </dsp:sp>
    <dsp:sp modelId="{DB571452-CDAA-4433-AE39-634D06077EBC}">
      <dsp:nvSpPr>
        <dsp:cNvPr id="0" name=""/>
        <dsp:cNvSpPr/>
      </dsp:nvSpPr>
      <dsp:spPr>
        <a:xfrm>
          <a:off x="2318147" y="2253471"/>
          <a:ext cx="1566737" cy="78336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辦理方式</a:t>
          </a:r>
          <a:endParaRPr lang="zh-TW" altLang="en-US" sz="2000" b="1" kern="1200" dirty="0">
            <a:latin typeface="+mj-ea"/>
            <a:ea typeface="+mj-ea"/>
          </a:endParaRPr>
        </a:p>
      </dsp:txBody>
      <dsp:txXfrm>
        <a:off x="2341091" y="2276415"/>
        <a:ext cx="1520849" cy="737480"/>
      </dsp:txXfrm>
    </dsp:sp>
    <dsp:sp modelId="{6BF378CC-44F5-416D-91B0-25877B3138C1}">
      <dsp:nvSpPr>
        <dsp:cNvPr id="0" name=""/>
        <dsp:cNvSpPr/>
      </dsp:nvSpPr>
      <dsp:spPr>
        <a:xfrm rot="19457599">
          <a:off x="3812343" y="2403875"/>
          <a:ext cx="771777" cy="32124"/>
        </a:xfrm>
        <a:custGeom>
          <a:avLst/>
          <a:gdLst/>
          <a:ahLst/>
          <a:cxnLst/>
          <a:rect l="0" t="0" r="0" b="0"/>
          <a:pathLst>
            <a:path>
              <a:moveTo>
                <a:pt x="0" y="16062"/>
              </a:moveTo>
              <a:lnTo>
                <a:pt x="771777" y="1606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178937" y="2400642"/>
        <a:ext cx="38588" cy="38588"/>
      </dsp:txXfrm>
    </dsp:sp>
    <dsp:sp modelId="{28BFBC3C-9376-49F4-86C2-DFD4FC5A3775}">
      <dsp:nvSpPr>
        <dsp:cNvPr id="0" name=""/>
        <dsp:cNvSpPr/>
      </dsp:nvSpPr>
      <dsp:spPr>
        <a:xfrm>
          <a:off x="4511579" y="1803034"/>
          <a:ext cx="1566737" cy="78336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22-I-3/16</a:t>
          </a:r>
          <a:endParaRPr lang="zh-TW" altLang="en-US" sz="2000" b="1" kern="1200" dirty="0">
            <a:latin typeface="+mj-ea"/>
            <a:ea typeface="+mj-ea"/>
          </a:endParaRPr>
        </a:p>
      </dsp:txBody>
      <dsp:txXfrm>
        <a:off x="4534523" y="1825978"/>
        <a:ext cx="1520849" cy="737480"/>
      </dsp:txXfrm>
    </dsp:sp>
    <dsp:sp modelId="{7A9898E8-F8C0-467E-A629-AD291E4AFC7C}">
      <dsp:nvSpPr>
        <dsp:cNvPr id="0" name=""/>
        <dsp:cNvSpPr/>
      </dsp:nvSpPr>
      <dsp:spPr>
        <a:xfrm rot="2142401">
          <a:off x="3812343" y="2854312"/>
          <a:ext cx="771777" cy="32124"/>
        </a:xfrm>
        <a:custGeom>
          <a:avLst/>
          <a:gdLst/>
          <a:ahLst/>
          <a:cxnLst/>
          <a:rect l="0" t="0" r="0" b="0"/>
          <a:pathLst>
            <a:path>
              <a:moveTo>
                <a:pt x="0" y="16062"/>
              </a:moveTo>
              <a:lnTo>
                <a:pt x="771777" y="1606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178937" y="2851079"/>
        <a:ext cx="38588" cy="38588"/>
      </dsp:txXfrm>
    </dsp:sp>
    <dsp:sp modelId="{20408ECF-BE90-4889-BED7-D45B76FCFF82}">
      <dsp:nvSpPr>
        <dsp:cNvPr id="0" name=""/>
        <dsp:cNvSpPr/>
      </dsp:nvSpPr>
      <dsp:spPr>
        <a:xfrm>
          <a:off x="4511579" y="2703908"/>
          <a:ext cx="1566737" cy="78336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105-I-2</a:t>
          </a:r>
          <a:endParaRPr lang="zh-TW" altLang="en-US" sz="2000" b="1" kern="1200" dirty="0">
            <a:latin typeface="+mj-ea"/>
            <a:ea typeface="+mj-ea"/>
          </a:endParaRPr>
        </a:p>
      </dsp:txBody>
      <dsp:txXfrm>
        <a:off x="4534523" y="2726852"/>
        <a:ext cx="1520849" cy="737480"/>
      </dsp:txXfrm>
    </dsp:sp>
    <dsp:sp modelId="{F26B89EF-5B5C-4910-A761-9733B9FDE453}">
      <dsp:nvSpPr>
        <dsp:cNvPr id="0" name=""/>
        <dsp:cNvSpPr/>
      </dsp:nvSpPr>
      <dsp:spPr>
        <a:xfrm rot="4249260">
          <a:off x="1050985" y="3079530"/>
          <a:ext cx="1907627" cy="32124"/>
        </a:xfrm>
        <a:custGeom>
          <a:avLst/>
          <a:gdLst/>
          <a:ahLst/>
          <a:cxnLst/>
          <a:rect l="0" t="0" r="0" b="0"/>
          <a:pathLst>
            <a:path>
              <a:moveTo>
                <a:pt x="0" y="16062"/>
              </a:moveTo>
              <a:lnTo>
                <a:pt x="1907627" y="1606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957109" y="3047901"/>
        <a:ext cx="95381" cy="95381"/>
      </dsp:txXfrm>
    </dsp:sp>
    <dsp:sp modelId="{AD988013-A36A-4460-A9E8-8B9A6407A696}">
      <dsp:nvSpPr>
        <dsp:cNvPr id="0" name=""/>
        <dsp:cNvSpPr/>
      </dsp:nvSpPr>
      <dsp:spPr>
        <a:xfrm>
          <a:off x="2318147" y="3604782"/>
          <a:ext cx="1566737" cy="78336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辦理金額</a:t>
          </a:r>
          <a:endParaRPr lang="zh-TW" altLang="en-US" sz="2000" b="1" kern="1200" dirty="0">
            <a:latin typeface="+mj-ea"/>
            <a:ea typeface="+mj-ea"/>
          </a:endParaRPr>
        </a:p>
      </dsp:txBody>
      <dsp:txXfrm>
        <a:off x="2341091" y="3627726"/>
        <a:ext cx="1520849" cy="737480"/>
      </dsp:txXfrm>
    </dsp:sp>
    <dsp:sp modelId="{4D73B733-BDA3-449F-829B-B2496312C7A3}">
      <dsp:nvSpPr>
        <dsp:cNvPr id="0" name=""/>
        <dsp:cNvSpPr/>
      </dsp:nvSpPr>
      <dsp:spPr>
        <a:xfrm>
          <a:off x="3884884" y="3980404"/>
          <a:ext cx="626695" cy="32124"/>
        </a:xfrm>
        <a:custGeom>
          <a:avLst/>
          <a:gdLst/>
          <a:ahLst/>
          <a:cxnLst/>
          <a:rect l="0" t="0" r="0" b="0"/>
          <a:pathLst>
            <a:path>
              <a:moveTo>
                <a:pt x="0" y="16062"/>
              </a:moveTo>
              <a:lnTo>
                <a:pt x="626695" y="1606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182564" y="3980799"/>
        <a:ext cx="31334" cy="31334"/>
      </dsp:txXfrm>
    </dsp:sp>
    <dsp:sp modelId="{158F4EB5-ABE3-4E3D-8B5E-EB357FBE24FB}">
      <dsp:nvSpPr>
        <dsp:cNvPr id="0" name=""/>
        <dsp:cNvSpPr/>
      </dsp:nvSpPr>
      <dsp:spPr>
        <a:xfrm>
          <a:off x="4511579" y="3604782"/>
          <a:ext cx="1566737" cy="78336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a:t>
          </a:r>
          <a:r>
            <a:rPr lang="en-US" altLang="zh-TW" sz="2000" b="1" kern="1200" dirty="0" smtClean="0">
              <a:latin typeface="+mj-ea"/>
              <a:ea typeface="+mj-ea"/>
            </a:rPr>
            <a:t>100</a:t>
          </a:r>
          <a:r>
            <a:rPr lang="zh-TW" altLang="en-US" sz="2000" b="1" kern="1200" dirty="0" smtClean="0">
              <a:latin typeface="+mj-ea"/>
              <a:ea typeface="+mj-ea"/>
            </a:rPr>
            <a:t>萬</a:t>
          </a:r>
          <a:endParaRPr lang="zh-TW" altLang="en-US" sz="2000" b="1" kern="1200" dirty="0">
            <a:latin typeface="+mj-ea"/>
            <a:ea typeface="+mj-ea"/>
          </a:endParaRPr>
        </a:p>
      </dsp:txBody>
      <dsp:txXfrm>
        <a:off x="4534523" y="3627726"/>
        <a:ext cx="1520849" cy="737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45610-7D60-455A-802E-7E474A9E4FEF}">
      <dsp:nvSpPr>
        <dsp:cNvPr id="0" name=""/>
        <dsp:cNvSpPr/>
      </dsp:nvSpPr>
      <dsp:spPr>
        <a:xfrm>
          <a:off x="617219" y="0"/>
          <a:ext cx="6995160" cy="438943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D1C132-FDF8-4D30-9D76-F9214728169B}">
      <dsp:nvSpPr>
        <dsp:cNvPr id="0" name=""/>
        <dsp:cNvSpPr/>
      </dsp:nvSpPr>
      <dsp:spPr>
        <a:xfrm>
          <a:off x="3597"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研擬文件</a:t>
          </a:r>
          <a:endParaRPr lang="zh-TW" altLang="en-US" sz="1900" b="1" kern="1200" dirty="0">
            <a:latin typeface="+mj-ea"/>
            <a:ea typeface="+mj-ea"/>
          </a:endParaRPr>
        </a:p>
      </dsp:txBody>
      <dsp:txXfrm>
        <a:off x="37028" y="1350262"/>
        <a:ext cx="617979" cy="1688912"/>
      </dsp:txXfrm>
    </dsp:sp>
    <dsp:sp modelId="{FB146E87-C4B9-41E2-9655-63C1446939E8}">
      <dsp:nvSpPr>
        <dsp:cNvPr id="0" name=""/>
        <dsp:cNvSpPr/>
      </dsp:nvSpPr>
      <dsp:spPr>
        <a:xfrm>
          <a:off x="757354"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招標公告</a:t>
          </a:r>
          <a:endParaRPr lang="zh-TW" altLang="en-US" sz="1900" b="1" kern="1200" dirty="0">
            <a:latin typeface="+mj-ea"/>
            <a:ea typeface="+mj-ea"/>
          </a:endParaRPr>
        </a:p>
      </dsp:txBody>
      <dsp:txXfrm>
        <a:off x="790785" y="1350262"/>
        <a:ext cx="617979" cy="1688912"/>
      </dsp:txXfrm>
    </dsp:sp>
    <dsp:sp modelId="{06C9449B-B48F-4137-B193-6A003F00D594}">
      <dsp:nvSpPr>
        <dsp:cNvPr id="0" name=""/>
        <dsp:cNvSpPr/>
      </dsp:nvSpPr>
      <dsp:spPr>
        <a:xfrm>
          <a:off x="1511110"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等標</a:t>
          </a:r>
          <a:endParaRPr lang="zh-TW" altLang="en-US" sz="1900" b="1" kern="1200" dirty="0">
            <a:latin typeface="+mj-ea"/>
            <a:ea typeface="+mj-ea"/>
          </a:endParaRPr>
        </a:p>
      </dsp:txBody>
      <dsp:txXfrm>
        <a:off x="1544541" y="1350262"/>
        <a:ext cx="617979" cy="1688912"/>
      </dsp:txXfrm>
    </dsp:sp>
    <dsp:sp modelId="{8DEF3149-129B-4D97-9E3C-B37584913EBA}">
      <dsp:nvSpPr>
        <dsp:cNvPr id="0" name=""/>
        <dsp:cNvSpPr/>
      </dsp:nvSpPr>
      <dsp:spPr>
        <a:xfrm>
          <a:off x="2264866"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訂定底價</a:t>
          </a:r>
          <a:endParaRPr lang="zh-TW" altLang="en-US" sz="1900" b="1" kern="1200" dirty="0">
            <a:latin typeface="+mj-ea"/>
            <a:ea typeface="+mj-ea"/>
          </a:endParaRPr>
        </a:p>
      </dsp:txBody>
      <dsp:txXfrm>
        <a:off x="2298297" y="1350262"/>
        <a:ext cx="617979" cy="1688912"/>
      </dsp:txXfrm>
    </dsp:sp>
    <dsp:sp modelId="{843F8A1C-BDC4-4A30-904C-A1B6761847B0}">
      <dsp:nvSpPr>
        <dsp:cNvPr id="0" name=""/>
        <dsp:cNvSpPr/>
      </dsp:nvSpPr>
      <dsp:spPr>
        <a:xfrm>
          <a:off x="3018622"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截止收件</a:t>
          </a:r>
          <a:endParaRPr lang="zh-TW" altLang="en-US" sz="1900" b="1" kern="1200" dirty="0">
            <a:latin typeface="+mj-ea"/>
            <a:ea typeface="+mj-ea"/>
          </a:endParaRPr>
        </a:p>
      </dsp:txBody>
      <dsp:txXfrm>
        <a:off x="3052053" y="1350262"/>
        <a:ext cx="617979" cy="1688912"/>
      </dsp:txXfrm>
    </dsp:sp>
    <dsp:sp modelId="{AA1085E1-0C88-4179-A0EF-29910C9993B9}">
      <dsp:nvSpPr>
        <dsp:cNvPr id="0" name=""/>
        <dsp:cNvSpPr/>
      </dsp:nvSpPr>
      <dsp:spPr>
        <a:xfrm>
          <a:off x="3772379"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達三家否</a:t>
          </a:r>
          <a:endParaRPr lang="zh-TW" altLang="en-US" sz="1900" b="1" kern="1200" dirty="0">
            <a:latin typeface="+mj-ea"/>
            <a:ea typeface="+mj-ea"/>
          </a:endParaRPr>
        </a:p>
      </dsp:txBody>
      <dsp:txXfrm>
        <a:off x="3805810" y="1350262"/>
        <a:ext cx="617979" cy="1688912"/>
      </dsp:txXfrm>
    </dsp:sp>
    <dsp:sp modelId="{F5B25684-6FA7-4DBC-9CAC-8C96ABB987BB}">
      <dsp:nvSpPr>
        <dsp:cNvPr id="0" name=""/>
        <dsp:cNvSpPr/>
      </dsp:nvSpPr>
      <dsp:spPr>
        <a:xfrm>
          <a:off x="4526135"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開標審標</a:t>
          </a:r>
          <a:endParaRPr lang="zh-TW" altLang="en-US" sz="1900" b="1" kern="1200" dirty="0">
            <a:latin typeface="+mj-ea"/>
            <a:ea typeface="+mj-ea"/>
          </a:endParaRPr>
        </a:p>
      </dsp:txBody>
      <dsp:txXfrm>
        <a:off x="4559566" y="1350262"/>
        <a:ext cx="617979" cy="1688912"/>
      </dsp:txXfrm>
    </dsp:sp>
    <dsp:sp modelId="{C09326C0-E187-440B-AFAB-5BC4863E70E5}">
      <dsp:nvSpPr>
        <dsp:cNvPr id="0" name=""/>
        <dsp:cNvSpPr/>
      </dsp:nvSpPr>
      <dsp:spPr>
        <a:xfrm>
          <a:off x="5279891"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TW" sz="1900" b="1" kern="1200" dirty="0" smtClean="0">
              <a:latin typeface="+mj-ea"/>
              <a:ea typeface="+mj-ea"/>
            </a:rPr>
            <a:t>V.S.</a:t>
          </a:r>
          <a:r>
            <a:rPr lang="zh-TW" altLang="en-US" sz="1900" b="1" kern="1200" dirty="0" smtClean="0">
              <a:latin typeface="+mj-ea"/>
              <a:ea typeface="+mj-ea"/>
            </a:rPr>
            <a:t>底價</a:t>
          </a:r>
          <a:endParaRPr lang="zh-TW" altLang="en-US" sz="1900" b="1" kern="1200" dirty="0">
            <a:latin typeface="+mj-ea"/>
            <a:ea typeface="+mj-ea"/>
          </a:endParaRPr>
        </a:p>
      </dsp:txBody>
      <dsp:txXfrm>
        <a:off x="5313322" y="1350262"/>
        <a:ext cx="617979" cy="1688912"/>
      </dsp:txXfrm>
    </dsp:sp>
    <dsp:sp modelId="{05C5557D-DC25-469D-83AA-99600DBEF850}">
      <dsp:nvSpPr>
        <dsp:cNvPr id="0" name=""/>
        <dsp:cNvSpPr/>
      </dsp:nvSpPr>
      <dsp:spPr>
        <a:xfrm>
          <a:off x="6033648"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決標</a:t>
          </a:r>
          <a:endParaRPr lang="zh-TW" altLang="en-US" sz="1900" b="1" kern="1200" dirty="0">
            <a:latin typeface="+mj-ea"/>
            <a:ea typeface="+mj-ea"/>
          </a:endParaRPr>
        </a:p>
      </dsp:txBody>
      <dsp:txXfrm>
        <a:off x="6067079" y="1350262"/>
        <a:ext cx="617979" cy="1688912"/>
      </dsp:txXfrm>
    </dsp:sp>
    <dsp:sp modelId="{BDE5D5C5-F4B7-4126-9F01-68625459F9FE}">
      <dsp:nvSpPr>
        <dsp:cNvPr id="0" name=""/>
        <dsp:cNvSpPr/>
      </dsp:nvSpPr>
      <dsp:spPr>
        <a:xfrm>
          <a:off x="6787404"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履約管理</a:t>
          </a:r>
          <a:endParaRPr lang="zh-TW" altLang="en-US" sz="1900" b="1" kern="1200" dirty="0">
            <a:latin typeface="+mj-ea"/>
            <a:ea typeface="+mj-ea"/>
          </a:endParaRPr>
        </a:p>
      </dsp:txBody>
      <dsp:txXfrm>
        <a:off x="6820835" y="1350262"/>
        <a:ext cx="617979" cy="1688912"/>
      </dsp:txXfrm>
    </dsp:sp>
    <dsp:sp modelId="{D784409A-97D5-4AD0-89E3-B7571150267C}">
      <dsp:nvSpPr>
        <dsp:cNvPr id="0" name=""/>
        <dsp:cNvSpPr/>
      </dsp:nvSpPr>
      <dsp:spPr>
        <a:xfrm>
          <a:off x="7541160"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驗收</a:t>
          </a:r>
          <a:endParaRPr lang="zh-TW" altLang="en-US" sz="1900" b="1" kern="1200" dirty="0">
            <a:latin typeface="+mj-ea"/>
            <a:ea typeface="+mj-ea"/>
          </a:endParaRPr>
        </a:p>
      </dsp:txBody>
      <dsp:txXfrm>
        <a:off x="7574591" y="1350262"/>
        <a:ext cx="617979" cy="168891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925CA-1E28-487A-A53A-43CA3A722DFB}">
      <dsp:nvSpPr>
        <dsp:cNvPr id="0" name=""/>
        <dsp:cNvSpPr/>
      </dsp:nvSpPr>
      <dsp:spPr>
        <a:xfrm>
          <a:off x="9694" y="2252349"/>
          <a:ext cx="972904" cy="103796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抽查</a:t>
          </a:r>
          <a:r>
            <a:rPr lang="en-US" altLang="zh-TW" sz="2000" b="1" kern="1200" dirty="0" smtClean="0">
              <a:latin typeface="+mj-ea"/>
              <a:ea typeface="+mj-ea"/>
            </a:rPr>
            <a:t>280</a:t>
          </a:r>
          <a:r>
            <a:rPr lang="zh-TW" altLang="en-US" sz="2000" b="1" kern="1200" dirty="0" smtClean="0">
              <a:latin typeface="+mj-ea"/>
              <a:ea typeface="+mj-ea"/>
            </a:rPr>
            <a:t>件</a:t>
          </a:r>
          <a:endParaRPr lang="zh-TW" altLang="en-US" sz="2000" b="1" kern="1200" dirty="0">
            <a:latin typeface="+mj-ea"/>
            <a:ea typeface="+mj-ea"/>
          </a:endParaRPr>
        </a:p>
      </dsp:txBody>
      <dsp:txXfrm>
        <a:off x="38189" y="2280844"/>
        <a:ext cx="915914" cy="980977"/>
      </dsp:txXfrm>
    </dsp:sp>
    <dsp:sp modelId="{104F0D6C-8AFC-4594-B74D-B1867F8DB62D}">
      <dsp:nvSpPr>
        <dsp:cNvPr id="0" name=""/>
        <dsp:cNvSpPr/>
      </dsp:nvSpPr>
      <dsp:spPr>
        <a:xfrm rot="17945813">
          <a:off x="665023" y="2215742"/>
          <a:ext cx="1236397" cy="30819"/>
        </a:xfrm>
        <a:custGeom>
          <a:avLst/>
          <a:gdLst/>
          <a:ahLst/>
          <a:cxnLst/>
          <a:rect l="0" t="0" r="0" b="0"/>
          <a:pathLst>
            <a:path>
              <a:moveTo>
                <a:pt x="0" y="15409"/>
              </a:moveTo>
              <a:lnTo>
                <a:pt x="1236397" y="15409"/>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1252312" y="2200242"/>
        <a:ext cx="61819" cy="61819"/>
      </dsp:txXfrm>
    </dsp:sp>
    <dsp:sp modelId="{1C84A988-9F9F-49D5-884B-85F48BC6FB37}">
      <dsp:nvSpPr>
        <dsp:cNvPr id="0" name=""/>
        <dsp:cNvSpPr/>
      </dsp:nvSpPr>
      <dsp:spPr>
        <a:xfrm>
          <a:off x="1583844" y="1171987"/>
          <a:ext cx="1208412" cy="1037967"/>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採購程序有誤</a:t>
          </a:r>
          <a:endParaRPr lang="zh-TW" altLang="en-US" sz="2000" b="1" kern="1200" dirty="0">
            <a:latin typeface="+mj-ea"/>
            <a:ea typeface="+mj-ea"/>
          </a:endParaRPr>
        </a:p>
      </dsp:txBody>
      <dsp:txXfrm>
        <a:off x="1614245" y="1202388"/>
        <a:ext cx="1147610" cy="977165"/>
      </dsp:txXfrm>
    </dsp:sp>
    <dsp:sp modelId="{4B5CF8DB-F189-4574-B10F-CD863170E88C}">
      <dsp:nvSpPr>
        <dsp:cNvPr id="0" name=""/>
        <dsp:cNvSpPr/>
      </dsp:nvSpPr>
      <dsp:spPr>
        <a:xfrm rot="17692822">
          <a:off x="2378345" y="1027343"/>
          <a:ext cx="1429069" cy="30819"/>
        </a:xfrm>
        <a:custGeom>
          <a:avLst/>
          <a:gdLst/>
          <a:ahLst/>
          <a:cxnLst/>
          <a:rect l="0" t="0" r="0" b="0"/>
          <a:pathLst>
            <a:path>
              <a:moveTo>
                <a:pt x="0" y="15409"/>
              </a:moveTo>
              <a:lnTo>
                <a:pt x="1429069" y="1540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3057153" y="1007026"/>
        <a:ext cx="71453" cy="71453"/>
      </dsp:txXfrm>
    </dsp:sp>
    <dsp:sp modelId="{101305CD-5E71-447F-A999-D08F4200A595}">
      <dsp:nvSpPr>
        <dsp:cNvPr id="0" name=""/>
        <dsp:cNvSpPr/>
      </dsp:nvSpPr>
      <dsp:spPr>
        <a:xfrm>
          <a:off x="3393502" y="18757"/>
          <a:ext cx="4744050" cy="75155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援引緊急採購本質不符</a:t>
          </a:r>
          <a:endParaRPr lang="zh-TW" altLang="en-US" sz="2000" b="1" kern="1200" dirty="0">
            <a:latin typeface="+mj-ea"/>
            <a:ea typeface="+mj-ea"/>
          </a:endParaRPr>
        </a:p>
      </dsp:txBody>
      <dsp:txXfrm>
        <a:off x="3415514" y="40769"/>
        <a:ext cx="4700026" cy="707532"/>
      </dsp:txXfrm>
    </dsp:sp>
    <dsp:sp modelId="{731CD73B-B44C-4B5D-B3EC-6393A53BB500}">
      <dsp:nvSpPr>
        <dsp:cNvPr id="0" name=""/>
        <dsp:cNvSpPr/>
      </dsp:nvSpPr>
      <dsp:spPr>
        <a:xfrm rot="19457599">
          <a:off x="2722662" y="1459488"/>
          <a:ext cx="740435" cy="30819"/>
        </a:xfrm>
        <a:custGeom>
          <a:avLst/>
          <a:gdLst/>
          <a:ahLst/>
          <a:cxnLst/>
          <a:rect l="0" t="0" r="0" b="0"/>
          <a:pathLst>
            <a:path>
              <a:moveTo>
                <a:pt x="0" y="15409"/>
              </a:moveTo>
              <a:lnTo>
                <a:pt x="740435" y="1540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3074369" y="1456387"/>
        <a:ext cx="37021" cy="37021"/>
      </dsp:txXfrm>
    </dsp:sp>
    <dsp:sp modelId="{3359745D-3DC3-4277-80E7-F6DAAB8A1431}">
      <dsp:nvSpPr>
        <dsp:cNvPr id="0" name=""/>
        <dsp:cNvSpPr/>
      </dsp:nvSpPr>
      <dsp:spPr>
        <a:xfrm>
          <a:off x="3393502" y="883047"/>
          <a:ext cx="4744050" cy="75155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辦理緊急採購過程不積極</a:t>
          </a:r>
          <a:endParaRPr lang="zh-TW" altLang="en-US" sz="2000" b="1" kern="1200" dirty="0">
            <a:latin typeface="+mj-ea"/>
            <a:ea typeface="+mj-ea"/>
          </a:endParaRPr>
        </a:p>
      </dsp:txBody>
      <dsp:txXfrm>
        <a:off x="3415514" y="905059"/>
        <a:ext cx="4700026" cy="707532"/>
      </dsp:txXfrm>
    </dsp:sp>
    <dsp:sp modelId="{47D9D751-3903-41F4-8915-1D866BBED177}">
      <dsp:nvSpPr>
        <dsp:cNvPr id="0" name=""/>
        <dsp:cNvSpPr/>
      </dsp:nvSpPr>
      <dsp:spPr>
        <a:xfrm rot="2142401">
          <a:off x="2722662" y="1891633"/>
          <a:ext cx="740435" cy="30819"/>
        </a:xfrm>
        <a:custGeom>
          <a:avLst/>
          <a:gdLst/>
          <a:ahLst/>
          <a:cxnLst/>
          <a:rect l="0" t="0" r="0" b="0"/>
          <a:pathLst>
            <a:path>
              <a:moveTo>
                <a:pt x="0" y="15409"/>
              </a:moveTo>
              <a:lnTo>
                <a:pt x="740435" y="1540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3074369" y="1888532"/>
        <a:ext cx="37021" cy="37021"/>
      </dsp:txXfrm>
    </dsp:sp>
    <dsp:sp modelId="{EFE762BF-47CC-4BD3-AB9B-6758333AEE98}">
      <dsp:nvSpPr>
        <dsp:cNvPr id="0" name=""/>
        <dsp:cNvSpPr/>
      </dsp:nvSpPr>
      <dsp:spPr>
        <a:xfrm>
          <a:off x="3393502" y="1747337"/>
          <a:ext cx="4744050" cy="75155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未先完成比議價，即通知廠商進場施作</a:t>
          </a:r>
          <a:endParaRPr lang="zh-TW" altLang="en-US" sz="2000" b="1" kern="1200" dirty="0">
            <a:latin typeface="+mj-ea"/>
            <a:ea typeface="+mj-ea"/>
          </a:endParaRPr>
        </a:p>
      </dsp:txBody>
      <dsp:txXfrm>
        <a:off x="3415514" y="1769349"/>
        <a:ext cx="4700026" cy="707532"/>
      </dsp:txXfrm>
    </dsp:sp>
    <dsp:sp modelId="{7694D95B-407D-4A98-B35F-210B4F1D048D}">
      <dsp:nvSpPr>
        <dsp:cNvPr id="0" name=""/>
        <dsp:cNvSpPr/>
      </dsp:nvSpPr>
      <dsp:spPr>
        <a:xfrm rot="3907178">
          <a:off x="2378345" y="2323778"/>
          <a:ext cx="1429069" cy="30819"/>
        </a:xfrm>
        <a:custGeom>
          <a:avLst/>
          <a:gdLst/>
          <a:ahLst/>
          <a:cxnLst/>
          <a:rect l="0" t="0" r="0" b="0"/>
          <a:pathLst>
            <a:path>
              <a:moveTo>
                <a:pt x="0" y="15409"/>
              </a:moveTo>
              <a:lnTo>
                <a:pt x="1429069" y="1540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3057153" y="2303461"/>
        <a:ext cx="71453" cy="71453"/>
      </dsp:txXfrm>
    </dsp:sp>
    <dsp:sp modelId="{C7FF13DB-643C-465F-ABB3-4C03E4D2F87A}">
      <dsp:nvSpPr>
        <dsp:cNvPr id="0" name=""/>
        <dsp:cNvSpPr/>
      </dsp:nvSpPr>
      <dsp:spPr>
        <a:xfrm>
          <a:off x="3393502" y="2611627"/>
          <a:ext cx="4744050" cy="75155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先前程序未完備未儘速補辦必要採購程序</a:t>
          </a:r>
          <a:endParaRPr lang="zh-TW" altLang="en-US" sz="2000" b="1" kern="1200" dirty="0">
            <a:latin typeface="+mj-ea"/>
            <a:ea typeface="+mj-ea"/>
          </a:endParaRPr>
        </a:p>
      </dsp:txBody>
      <dsp:txXfrm>
        <a:off x="3415514" y="2633639"/>
        <a:ext cx="4700026" cy="707532"/>
      </dsp:txXfrm>
    </dsp:sp>
    <dsp:sp modelId="{2F4DB85A-A2C7-4A6F-B4AF-3EE95D322BB8}">
      <dsp:nvSpPr>
        <dsp:cNvPr id="0" name=""/>
        <dsp:cNvSpPr/>
      </dsp:nvSpPr>
      <dsp:spPr>
        <a:xfrm rot="3654187">
          <a:off x="665023" y="3296104"/>
          <a:ext cx="1236397" cy="30819"/>
        </a:xfrm>
        <a:custGeom>
          <a:avLst/>
          <a:gdLst/>
          <a:ahLst/>
          <a:cxnLst/>
          <a:rect l="0" t="0" r="0" b="0"/>
          <a:pathLst>
            <a:path>
              <a:moveTo>
                <a:pt x="0" y="15409"/>
              </a:moveTo>
              <a:lnTo>
                <a:pt x="1236397" y="15409"/>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1252312" y="3280604"/>
        <a:ext cx="61819" cy="61819"/>
      </dsp:txXfrm>
    </dsp:sp>
    <dsp:sp modelId="{5E714FC4-93BF-4C78-865D-884DB256632E}">
      <dsp:nvSpPr>
        <dsp:cNvPr id="0" name=""/>
        <dsp:cNvSpPr/>
      </dsp:nvSpPr>
      <dsp:spPr>
        <a:xfrm>
          <a:off x="1583844" y="3332712"/>
          <a:ext cx="1208412" cy="1037967"/>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施工品質有待提昇</a:t>
          </a:r>
          <a:endParaRPr lang="zh-TW" altLang="en-US" sz="2000" b="1" kern="1200" dirty="0">
            <a:latin typeface="+mj-ea"/>
            <a:ea typeface="+mj-ea"/>
          </a:endParaRPr>
        </a:p>
      </dsp:txBody>
      <dsp:txXfrm>
        <a:off x="1614245" y="3363113"/>
        <a:ext cx="1147610" cy="977165"/>
      </dsp:txXfrm>
    </dsp:sp>
    <dsp:sp modelId="{6DB221F2-E36F-4C64-BD12-6937CE38B141}">
      <dsp:nvSpPr>
        <dsp:cNvPr id="0" name=""/>
        <dsp:cNvSpPr/>
      </dsp:nvSpPr>
      <dsp:spPr>
        <a:xfrm>
          <a:off x="2792257" y="3836286"/>
          <a:ext cx="601245" cy="30819"/>
        </a:xfrm>
        <a:custGeom>
          <a:avLst/>
          <a:gdLst/>
          <a:ahLst/>
          <a:cxnLst/>
          <a:rect l="0" t="0" r="0" b="0"/>
          <a:pathLst>
            <a:path>
              <a:moveTo>
                <a:pt x="0" y="15409"/>
              </a:moveTo>
              <a:lnTo>
                <a:pt x="601245" y="15409"/>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3077849" y="3836664"/>
        <a:ext cx="30062" cy="30062"/>
      </dsp:txXfrm>
    </dsp:sp>
    <dsp:sp modelId="{1B56A9A9-C8BC-4B4F-B967-18AE42462BEF}">
      <dsp:nvSpPr>
        <dsp:cNvPr id="0" name=""/>
        <dsp:cNvSpPr/>
      </dsp:nvSpPr>
      <dsp:spPr>
        <a:xfrm>
          <a:off x="3393502" y="3475917"/>
          <a:ext cx="4744050" cy="75155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履約過程相關品質管理作業未盡妥適</a:t>
          </a:r>
          <a:endParaRPr lang="zh-TW" altLang="en-US" sz="2000" b="1" kern="1200" dirty="0">
            <a:latin typeface="+mj-ea"/>
            <a:ea typeface="+mj-ea"/>
          </a:endParaRPr>
        </a:p>
      </dsp:txBody>
      <dsp:txXfrm>
        <a:off x="3415514" y="3497929"/>
        <a:ext cx="4700026" cy="70753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925CA-1E28-487A-A53A-43CA3A722DFB}">
      <dsp:nvSpPr>
        <dsp:cNvPr id="0" name=""/>
        <dsp:cNvSpPr/>
      </dsp:nvSpPr>
      <dsp:spPr>
        <a:xfrm>
          <a:off x="6685" y="1511558"/>
          <a:ext cx="1578054" cy="78902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抽查</a:t>
          </a:r>
          <a:r>
            <a:rPr lang="en-US" altLang="zh-TW" sz="2400" b="1" kern="1200" dirty="0" smtClean="0">
              <a:latin typeface="+mj-ea"/>
              <a:ea typeface="+mj-ea"/>
            </a:rPr>
            <a:t>280</a:t>
          </a:r>
          <a:r>
            <a:rPr lang="zh-TW" altLang="en-US" sz="2400" b="1" kern="1200" dirty="0" smtClean="0">
              <a:latin typeface="+mj-ea"/>
              <a:ea typeface="+mj-ea"/>
            </a:rPr>
            <a:t>件</a:t>
          </a:r>
          <a:endParaRPr lang="zh-TW" altLang="en-US" sz="2400" b="1" kern="1200" dirty="0">
            <a:latin typeface="+mj-ea"/>
            <a:ea typeface="+mj-ea"/>
          </a:endParaRPr>
        </a:p>
      </dsp:txBody>
      <dsp:txXfrm>
        <a:off x="29795" y="1534668"/>
        <a:ext cx="1531834" cy="742807"/>
      </dsp:txXfrm>
    </dsp:sp>
    <dsp:sp modelId="{104F0D6C-8AFC-4594-B74D-B1867F8DB62D}">
      <dsp:nvSpPr>
        <dsp:cNvPr id="0" name=""/>
        <dsp:cNvSpPr/>
      </dsp:nvSpPr>
      <dsp:spPr>
        <a:xfrm rot="18365402">
          <a:off x="1364560" y="1456925"/>
          <a:ext cx="1071582" cy="32356"/>
        </a:xfrm>
        <a:custGeom>
          <a:avLst/>
          <a:gdLst/>
          <a:ahLst/>
          <a:cxnLst/>
          <a:rect l="0" t="0" r="0" b="0"/>
          <a:pathLst>
            <a:path>
              <a:moveTo>
                <a:pt x="0" y="16178"/>
              </a:moveTo>
              <a:lnTo>
                <a:pt x="1071582" y="161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1873561" y="1446314"/>
        <a:ext cx="53579" cy="53579"/>
      </dsp:txXfrm>
    </dsp:sp>
    <dsp:sp modelId="{1C84A988-9F9F-49D5-884B-85F48BC6FB37}">
      <dsp:nvSpPr>
        <dsp:cNvPr id="0" name=""/>
        <dsp:cNvSpPr/>
      </dsp:nvSpPr>
      <dsp:spPr>
        <a:xfrm>
          <a:off x="2215962" y="645621"/>
          <a:ext cx="1578054" cy="789027"/>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採購稽核</a:t>
          </a:r>
          <a:endParaRPr lang="zh-TW" altLang="en-US" sz="2400" b="1" kern="1200" dirty="0">
            <a:latin typeface="+mj-ea"/>
            <a:ea typeface="+mj-ea"/>
          </a:endParaRPr>
        </a:p>
      </dsp:txBody>
      <dsp:txXfrm>
        <a:off x="2239072" y="668731"/>
        <a:ext cx="1531834" cy="742807"/>
      </dsp:txXfrm>
    </dsp:sp>
    <dsp:sp modelId="{4B5CF8DB-F189-4574-B10F-CD863170E88C}">
      <dsp:nvSpPr>
        <dsp:cNvPr id="0" name=""/>
        <dsp:cNvSpPr/>
      </dsp:nvSpPr>
      <dsp:spPr>
        <a:xfrm>
          <a:off x="3794017" y="1023956"/>
          <a:ext cx="631221" cy="32356"/>
        </a:xfrm>
        <a:custGeom>
          <a:avLst/>
          <a:gdLst/>
          <a:ahLst/>
          <a:cxnLst/>
          <a:rect l="0" t="0" r="0" b="0"/>
          <a:pathLst>
            <a:path>
              <a:moveTo>
                <a:pt x="0" y="16178"/>
              </a:moveTo>
              <a:lnTo>
                <a:pt x="631221" y="16178"/>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4093847" y="1024354"/>
        <a:ext cx="31561" cy="31561"/>
      </dsp:txXfrm>
    </dsp:sp>
    <dsp:sp modelId="{101305CD-5E71-447F-A999-D08F4200A595}">
      <dsp:nvSpPr>
        <dsp:cNvPr id="0" name=""/>
        <dsp:cNvSpPr/>
      </dsp:nvSpPr>
      <dsp:spPr>
        <a:xfrm>
          <a:off x="4425238" y="522020"/>
          <a:ext cx="1578054" cy="1036229"/>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b="1" kern="1200" dirty="0" smtClean="0">
              <a:latin typeface="+mj-ea"/>
              <a:ea typeface="+mj-ea"/>
            </a:rPr>
            <a:t>16</a:t>
          </a:r>
          <a:r>
            <a:rPr lang="zh-TW" altLang="en-US" sz="2400" b="1" kern="1200" dirty="0" smtClean="0">
              <a:latin typeface="+mj-ea"/>
              <a:ea typeface="+mj-ea"/>
            </a:rPr>
            <a:t>件</a:t>
          </a:r>
          <a:r>
            <a:rPr lang="en-US" altLang="zh-TW" sz="2400" b="1" kern="1200" dirty="0" smtClean="0">
              <a:latin typeface="+mj-ea"/>
              <a:ea typeface="+mj-ea"/>
            </a:rPr>
            <a:t>/5.7%</a:t>
          </a:r>
          <a:endParaRPr lang="zh-TW" altLang="en-US" sz="2400" b="1" kern="1200" dirty="0">
            <a:latin typeface="+mj-ea"/>
            <a:ea typeface="+mj-ea"/>
          </a:endParaRPr>
        </a:p>
      </dsp:txBody>
      <dsp:txXfrm>
        <a:off x="4455588" y="552370"/>
        <a:ext cx="1517354" cy="975529"/>
      </dsp:txXfrm>
    </dsp:sp>
    <dsp:sp modelId="{2F4DB85A-A2C7-4A6F-B4AF-3EE95D322BB8}">
      <dsp:nvSpPr>
        <dsp:cNvPr id="0" name=""/>
        <dsp:cNvSpPr/>
      </dsp:nvSpPr>
      <dsp:spPr>
        <a:xfrm rot="3234598">
          <a:off x="1364560" y="2322863"/>
          <a:ext cx="1071582" cy="32356"/>
        </a:xfrm>
        <a:custGeom>
          <a:avLst/>
          <a:gdLst/>
          <a:ahLst/>
          <a:cxnLst/>
          <a:rect l="0" t="0" r="0" b="0"/>
          <a:pathLst>
            <a:path>
              <a:moveTo>
                <a:pt x="0" y="16178"/>
              </a:moveTo>
              <a:lnTo>
                <a:pt x="1071582" y="161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1873561" y="2312251"/>
        <a:ext cx="53579" cy="53579"/>
      </dsp:txXfrm>
    </dsp:sp>
    <dsp:sp modelId="{5E714FC4-93BF-4C78-865D-884DB256632E}">
      <dsp:nvSpPr>
        <dsp:cNvPr id="0" name=""/>
        <dsp:cNvSpPr/>
      </dsp:nvSpPr>
      <dsp:spPr>
        <a:xfrm>
          <a:off x="2215962" y="2377496"/>
          <a:ext cx="1578054" cy="789027"/>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施工查核</a:t>
          </a:r>
          <a:endParaRPr lang="zh-TW" altLang="en-US" sz="2400" b="1" kern="1200" dirty="0">
            <a:latin typeface="+mj-ea"/>
            <a:ea typeface="+mj-ea"/>
          </a:endParaRPr>
        </a:p>
      </dsp:txBody>
      <dsp:txXfrm>
        <a:off x="2239072" y="2400606"/>
        <a:ext cx="1531834" cy="742807"/>
      </dsp:txXfrm>
    </dsp:sp>
    <dsp:sp modelId="{6DB221F2-E36F-4C64-BD12-6937CE38B141}">
      <dsp:nvSpPr>
        <dsp:cNvPr id="0" name=""/>
        <dsp:cNvSpPr/>
      </dsp:nvSpPr>
      <dsp:spPr>
        <a:xfrm>
          <a:off x="3794017" y="2755832"/>
          <a:ext cx="631221" cy="32356"/>
        </a:xfrm>
        <a:custGeom>
          <a:avLst/>
          <a:gdLst/>
          <a:ahLst/>
          <a:cxnLst/>
          <a:rect l="0" t="0" r="0" b="0"/>
          <a:pathLst>
            <a:path>
              <a:moveTo>
                <a:pt x="0" y="16178"/>
              </a:moveTo>
              <a:lnTo>
                <a:pt x="631221" y="16178"/>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4093847" y="2756229"/>
        <a:ext cx="31561" cy="31561"/>
      </dsp:txXfrm>
    </dsp:sp>
    <dsp:sp modelId="{1B56A9A9-C8BC-4B4F-B967-18AE42462BEF}">
      <dsp:nvSpPr>
        <dsp:cNvPr id="0" name=""/>
        <dsp:cNvSpPr/>
      </dsp:nvSpPr>
      <dsp:spPr>
        <a:xfrm>
          <a:off x="4425238" y="2253895"/>
          <a:ext cx="1578054" cy="1036229"/>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b="1" kern="1200" dirty="0" smtClean="0">
              <a:latin typeface="+mj-ea"/>
              <a:ea typeface="+mj-ea"/>
            </a:rPr>
            <a:t>23</a:t>
          </a:r>
          <a:r>
            <a:rPr lang="zh-TW" altLang="en-US" sz="2400" b="1" kern="1200" dirty="0" smtClean="0">
              <a:latin typeface="+mj-ea"/>
              <a:ea typeface="+mj-ea"/>
            </a:rPr>
            <a:t>件</a:t>
          </a:r>
          <a:r>
            <a:rPr lang="en-US" altLang="zh-TW" sz="2400" b="1" kern="1200" dirty="0" smtClean="0">
              <a:latin typeface="+mj-ea"/>
              <a:ea typeface="+mj-ea"/>
            </a:rPr>
            <a:t>/8.2%</a:t>
          </a:r>
          <a:endParaRPr lang="zh-TW" altLang="en-US" sz="2400" b="1" kern="1200" dirty="0">
            <a:latin typeface="+mj-ea"/>
            <a:ea typeface="+mj-ea"/>
          </a:endParaRPr>
        </a:p>
      </dsp:txBody>
      <dsp:txXfrm>
        <a:off x="4455588" y="2284245"/>
        <a:ext cx="1517354" cy="975529"/>
      </dsp:txXfrm>
    </dsp:sp>
    <dsp:sp modelId="{C86E3E53-9819-4CCC-BF6B-216C9431B123}">
      <dsp:nvSpPr>
        <dsp:cNvPr id="0" name=""/>
        <dsp:cNvSpPr/>
      </dsp:nvSpPr>
      <dsp:spPr>
        <a:xfrm rot="19053308">
          <a:off x="5891205" y="2467186"/>
          <a:ext cx="855398" cy="32356"/>
        </a:xfrm>
        <a:custGeom>
          <a:avLst/>
          <a:gdLst/>
          <a:ahLst/>
          <a:cxnLst/>
          <a:rect l="0" t="0" r="0" b="0"/>
          <a:pathLst>
            <a:path>
              <a:moveTo>
                <a:pt x="0" y="16178"/>
              </a:moveTo>
              <a:lnTo>
                <a:pt x="855398" y="16178"/>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6297519" y="2461979"/>
        <a:ext cx="42769" cy="42769"/>
      </dsp:txXfrm>
    </dsp:sp>
    <dsp:sp modelId="{8C8367B8-0264-4788-93F9-65B13C6924A0}">
      <dsp:nvSpPr>
        <dsp:cNvPr id="0" name=""/>
        <dsp:cNvSpPr/>
      </dsp:nvSpPr>
      <dsp:spPr>
        <a:xfrm>
          <a:off x="6634515" y="1676603"/>
          <a:ext cx="1578054" cy="1036229"/>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甲等</a:t>
          </a:r>
          <a:r>
            <a:rPr lang="en-US" altLang="zh-TW" sz="2400" b="1" kern="1200" dirty="0" smtClean="0">
              <a:latin typeface="+mj-ea"/>
              <a:ea typeface="+mj-ea"/>
            </a:rPr>
            <a:t>3</a:t>
          </a:r>
          <a:r>
            <a:rPr lang="zh-TW" altLang="en-US" sz="2400" b="1" kern="1200" dirty="0" smtClean="0">
              <a:latin typeface="+mj-ea"/>
              <a:ea typeface="+mj-ea"/>
            </a:rPr>
            <a:t>件</a:t>
          </a:r>
          <a:r>
            <a:rPr lang="en-US" altLang="zh-TW" sz="2400" b="1" kern="1200" dirty="0" smtClean="0">
              <a:latin typeface="+mj-ea"/>
              <a:ea typeface="+mj-ea"/>
            </a:rPr>
            <a:t>/13%</a:t>
          </a:r>
          <a:endParaRPr lang="zh-TW" altLang="en-US" sz="2400" b="1" kern="1200" dirty="0">
            <a:latin typeface="+mj-ea"/>
            <a:ea typeface="+mj-ea"/>
          </a:endParaRPr>
        </a:p>
      </dsp:txBody>
      <dsp:txXfrm>
        <a:off x="6664865" y="1706953"/>
        <a:ext cx="1517354" cy="975529"/>
      </dsp:txXfrm>
    </dsp:sp>
    <dsp:sp modelId="{55577D58-7D7B-4247-94A1-04EF8948EF6B}">
      <dsp:nvSpPr>
        <dsp:cNvPr id="0" name=""/>
        <dsp:cNvSpPr/>
      </dsp:nvSpPr>
      <dsp:spPr>
        <a:xfrm rot="2546692">
          <a:off x="5891205" y="3044478"/>
          <a:ext cx="855398" cy="32356"/>
        </a:xfrm>
        <a:custGeom>
          <a:avLst/>
          <a:gdLst/>
          <a:ahLst/>
          <a:cxnLst/>
          <a:rect l="0" t="0" r="0" b="0"/>
          <a:pathLst>
            <a:path>
              <a:moveTo>
                <a:pt x="0" y="16178"/>
              </a:moveTo>
              <a:lnTo>
                <a:pt x="855398" y="16178"/>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6297519" y="3039271"/>
        <a:ext cx="42769" cy="42769"/>
      </dsp:txXfrm>
    </dsp:sp>
    <dsp:sp modelId="{26AA3861-4383-469C-B256-D8AC8002B230}">
      <dsp:nvSpPr>
        <dsp:cNvPr id="0" name=""/>
        <dsp:cNvSpPr/>
      </dsp:nvSpPr>
      <dsp:spPr>
        <a:xfrm>
          <a:off x="6634515" y="2831187"/>
          <a:ext cx="1578054" cy="1036229"/>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乙等</a:t>
          </a:r>
          <a:r>
            <a:rPr lang="en-US" altLang="zh-TW" sz="2400" b="1" kern="1200" dirty="0" smtClean="0">
              <a:latin typeface="+mj-ea"/>
              <a:ea typeface="+mj-ea"/>
            </a:rPr>
            <a:t>20</a:t>
          </a:r>
          <a:r>
            <a:rPr lang="zh-TW" altLang="en-US" sz="2400" b="1" kern="1200" dirty="0" smtClean="0">
              <a:latin typeface="+mj-ea"/>
              <a:ea typeface="+mj-ea"/>
            </a:rPr>
            <a:t>件</a:t>
          </a:r>
          <a:r>
            <a:rPr lang="en-US" altLang="zh-TW" sz="2400" b="1" kern="1200" dirty="0" smtClean="0">
              <a:latin typeface="+mj-ea"/>
              <a:ea typeface="+mj-ea"/>
            </a:rPr>
            <a:t>/87%</a:t>
          </a:r>
          <a:endParaRPr lang="zh-TW" altLang="en-US" sz="2400" b="1" kern="1200" dirty="0">
            <a:latin typeface="+mj-ea"/>
            <a:ea typeface="+mj-ea"/>
          </a:endParaRPr>
        </a:p>
      </dsp:txBody>
      <dsp:txXfrm>
        <a:off x="6664865" y="2861537"/>
        <a:ext cx="1517354" cy="97552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45610-7D60-455A-802E-7E474A9E4FEF}">
      <dsp:nvSpPr>
        <dsp:cNvPr id="0" name=""/>
        <dsp:cNvSpPr/>
      </dsp:nvSpPr>
      <dsp:spPr>
        <a:xfrm>
          <a:off x="617219" y="0"/>
          <a:ext cx="6995160" cy="438943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D1C132-FDF8-4D30-9D76-F9214728169B}">
      <dsp:nvSpPr>
        <dsp:cNvPr id="0" name=""/>
        <dsp:cNvSpPr/>
      </dsp:nvSpPr>
      <dsp:spPr>
        <a:xfrm>
          <a:off x="3597"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研擬文件</a:t>
          </a:r>
          <a:endParaRPr lang="zh-TW" altLang="en-US" sz="1900" b="1" kern="1200" dirty="0">
            <a:latin typeface="+mj-ea"/>
            <a:ea typeface="+mj-ea"/>
          </a:endParaRPr>
        </a:p>
      </dsp:txBody>
      <dsp:txXfrm>
        <a:off x="37028" y="1350262"/>
        <a:ext cx="617979" cy="1688912"/>
      </dsp:txXfrm>
    </dsp:sp>
    <dsp:sp modelId="{FB146E87-C4B9-41E2-9655-63C1446939E8}">
      <dsp:nvSpPr>
        <dsp:cNvPr id="0" name=""/>
        <dsp:cNvSpPr/>
      </dsp:nvSpPr>
      <dsp:spPr>
        <a:xfrm>
          <a:off x="757354"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招標公告</a:t>
          </a:r>
          <a:endParaRPr lang="zh-TW" altLang="en-US" sz="1900" b="1" kern="1200" dirty="0">
            <a:latin typeface="+mj-ea"/>
            <a:ea typeface="+mj-ea"/>
          </a:endParaRPr>
        </a:p>
      </dsp:txBody>
      <dsp:txXfrm>
        <a:off x="790785" y="1350262"/>
        <a:ext cx="617979" cy="1688912"/>
      </dsp:txXfrm>
    </dsp:sp>
    <dsp:sp modelId="{06C9449B-B48F-4137-B193-6A003F00D594}">
      <dsp:nvSpPr>
        <dsp:cNvPr id="0" name=""/>
        <dsp:cNvSpPr/>
      </dsp:nvSpPr>
      <dsp:spPr>
        <a:xfrm>
          <a:off x="1511110"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等標</a:t>
          </a:r>
          <a:endParaRPr lang="zh-TW" altLang="en-US" sz="1900" b="1" kern="1200" dirty="0">
            <a:latin typeface="+mj-ea"/>
            <a:ea typeface="+mj-ea"/>
          </a:endParaRPr>
        </a:p>
      </dsp:txBody>
      <dsp:txXfrm>
        <a:off x="1544541" y="1350262"/>
        <a:ext cx="617979" cy="1688912"/>
      </dsp:txXfrm>
    </dsp:sp>
    <dsp:sp modelId="{8DEF3149-129B-4D97-9E3C-B37584913EBA}">
      <dsp:nvSpPr>
        <dsp:cNvPr id="0" name=""/>
        <dsp:cNvSpPr/>
      </dsp:nvSpPr>
      <dsp:spPr>
        <a:xfrm>
          <a:off x="2264866"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訂定底價</a:t>
          </a:r>
          <a:endParaRPr lang="zh-TW" altLang="en-US" sz="1900" b="1" kern="1200" dirty="0">
            <a:latin typeface="+mj-ea"/>
            <a:ea typeface="+mj-ea"/>
          </a:endParaRPr>
        </a:p>
      </dsp:txBody>
      <dsp:txXfrm>
        <a:off x="2298297" y="1350262"/>
        <a:ext cx="617979" cy="1688912"/>
      </dsp:txXfrm>
    </dsp:sp>
    <dsp:sp modelId="{843F8A1C-BDC4-4A30-904C-A1B6761847B0}">
      <dsp:nvSpPr>
        <dsp:cNvPr id="0" name=""/>
        <dsp:cNvSpPr/>
      </dsp:nvSpPr>
      <dsp:spPr>
        <a:xfrm>
          <a:off x="3018622"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截止收件</a:t>
          </a:r>
          <a:endParaRPr lang="zh-TW" altLang="en-US" sz="1900" b="1" kern="1200" dirty="0">
            <a:latin typeface="+mj-ea"/>
            <a:ea typeface="+mj-ea"/>
          </a:endParaRPr>
        </a:p>
      </dsp:txBody>
      <dsp:txXfrm>
        <a:off x="3052053" y="1350262"/>
        <a:ext cx="617979" cy="1688912"/>
      </dsp:txXfrm>
    </dsp:sp>
    <dsp:sp modelId="{AA1085E1-0C88-4179-A0EF-29910C9993B9}">
      <dsp:nvSpPr>
        <dsp:cNvPr id="0" name=""/>
        <dsp:cNvSpPr/>
      </dsp:nvSpPr>
      <dsp:spPr>
        <a:xfrm>
          <a:off x="3772379"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達三家否</a:t>
          </a:r>
          <a:endParaRPr lang="zh-TW" altLang="en-US" sz="1900" b="1" kern="1200" dirty="0">
            <a:latin typeface="+mj-ea"/>
            <a:ea typeface="+mj-ea"/>
          </a:endParaRPr>
        </a:p>
      </dsp:txBody>
      <dsp:txXfrm>
        <a:off x="3805810" y="1350262"/>
        <a:ext cx="617979" cy="1688912"/>
      </dsp:txXfrm>
    </dsp:sp>
    <dsp:sp modelId="{F5B25684-6FA7-4DBC-9CAC-8C96ABB987BB}">
      <dsp:nvSpPr>
        <dsp:cNvPr id="0" name=""/>
        <dsp:cNvSpPr/>
      </dsp:nvSpPr>
      <dsp:spPr>
        <a:xfrm>
          <a:off x="4526135"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開標審標</a:t>
          </a:r>
          <a:endParaRPr lang="zh-TW" altLang="en-US" sz="1900" b="1" kern="1200" dirty="0">
            <a:latin typeface="+mj-ea"/>
            <a:ea typeface="+mj-ea"/>
          </a:endParaRPr>
        </a:p>
      </dsp:txBody>
      <dsp:txXfrm>
        <a:off x="4559566" y="1350262"/>
        <a:ext cx="617979" cy="1688912"/>
      </dsp:txXfrm>
    </dsp:sp>
    <dsp:sp modelId="{C09326C0-E187-440B-AFAB-5BC4863E70E5}">
      <dsp:nvSpPr>
        <dsp:cNvPr id="0" name=""/>
        <dsp:cNvSpPr/>
      </dsp:nvSpPr>
      <dsp:spPr>
        <a:xfrm>
          <a:off x="5279891"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TW" sz="1900" b="1" kern="1200" dirty="0" smtClean="0">
              <a:latin typeface="+mj-ea"/>
              <a:ea typeface="+mj-ea"/>
            </a:rPr>
            <a:t>V.S.</a:t>
          </a:r>
          <a:r>
            <a:rPr lang="zh-TW" altLang="en-US" sz="1900" b="1" kern="1200" dirty="0" smtClean="0">
              <a:latin typeface="+mj-ea"/>
              <a:ea typeface="+mj-ea"/>
            </a:rPr>
            <a:t>底價</a:t>
          </a:r>
          <a:endParaRPr lang="zh-TW" altLang="en-US" sz="1900" b="1" kern="1200" dirty="0">
            <a:latin typeface="+mj-ea"/>
            <a:ea typeface="+mj-ea"/>
          </a:endParaRPr>
        </a:p>
      </dsp:txBody>
      <dsp:txXfrm>
        <a:off x="5313322" y="1350262"/>
        <a:ext cx="617979" cy="1688912"/>
      </dsp:txXfrm>
    </dsp:sp>
    <dsp:sp modelId="{05C5557D-DC25-469D-83AA-99600DBEF850}">
      <dsp:nvSpPr>
        <dsp:cNvPr id="0" name=""/>
        <dsp:cNvSpPr/>
      </dsp:nvSpPr>
      <dsp:spPr>
        <a:xfrm>
          <a:off x="6033648"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決標</a:t>
          </a:r>
          <a:endParaRPr lang="zh-TW" altLang="en-US" sz="1900" b="1" kern="1200" dirty="0">
            <a:latin typeface="+mj-ea"/>
            <a:ea typeface="+mj-ea"/>
          </a:endParaRPr>
        </a:p>
      </dsp:txBody>
      <dsp:txXfrm>
        <a:off x="6067079" y="1350262"/>
        <a:ext cx="617979" cy="1688912"/>
      </dsp:txXfrm>
    </dsp:sp>
    <dsp:sp modelId="{BDE5D5C5-F4B7-4126-9F01-68625459F9FE}">
      <dsp:nvSpPr>
        <dsp:cNvPr id="0" name=""/>
        <dsp:cNvSpPr/>
      </dsp:nvSpPr>
      <dsp:spPr>
        <a:xfrm>
          <a:off x="6787404"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履約管理</a:t>
          </a:r>
          <a:endParaRPr lang="zh-TW" altLang="en-US" sz="1900" b="1" kern="1200" dirty="0">
            <a:latin typeface="+mj-ea"/>
            <a:ea typeface="+mj-ea"/>
          </a:endParaRPr>
        </a:p>
      </dsp:txBody>
      <dsp:txXfrm>
        <a:off x="6820835" y="1350262"/>
        <a:ext cx="617979" cy="1688912"/>
      </dsp:txXfrm>
    </dsp:sp>
    <dsp:sp modelId="{D784409A-97D5-4AD0-89E3-B7571150267C}">
      <dsp:nvSpPr>
        <dsp:cNvPr id="0" name=""/>
        <dsp:cNvSpPr/>
      </dsp:nvSpPr>
      <dsp:spPr>
        <a:xfrm>
          <a:off x="7541160"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驗收</a:t>
          </a:r>
          <a:endParaRPr lang="zh-TW" altLang="en-US" sz="1900" b="1" kern="1200" dirty="0">
            <a:latin typeface="+mj-ea"/>
            <a:ea typeface="+mj-ea"/>
          </a:endParaRPr>
        </a:p>
      </dsp:txBody>
      <dsp:txXfrm>
        <a:off x="7574591" y="1350262"/>
        <a:ext cx="617979" cy="168891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54DD-925F-4281-BA5E-98ACB8A9FCEB}">
      <dsp:nvSpPr>
        <dsp:cNvPr id="0" name=""/>
        <dsp:cNvSpPr/>
      </dsp:nvSpPr>
      <dsp:spPr>
        <a:xfrm>
          <a:off x="2411" y="267446"/>
          <a:ext cx="2937420" cy="1174968"/>
        </a:xfrm>
        <a:prstGeom prst="chevron">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mj-ea"/>
              <a:ea typeface="+mj-ea"/>
            </a:rPr>
            <a:t>公開招標</a:t>
          </a:r>
          <a:endParaRPr lang="zh-TW" altLang="en-US" sz="3100" b="1" kern="1200" dirty="0">
            <a:latin typeface="+mj-ea"/>
            <a:ea typeface="+mj-ea"/>
          </a:endParaRPr>
        </a:p>
      </dsp:txBody>
      <dsp:txXfrm>
        <a:off x="589895" y="267446"/>
        <a:ext cx="1762452" cy="1174968"/>
      </dsp:txXfrm>
    </dsp:sp>
    <dsp:sp modelId="{5B2BD1B1-9F6D-4046-8123-207840843E91}">
      <dsp:nvSpPr>
        <dsp:cNvPr id="0" name=""/>
        <dsp:cNvSpPr/>
      </dsp:nvSpPr>
      <dsp:spPr>
        <a:xfrm>
          <a:off x="2646089" y="267446"/>
          <a:ext cx="2937420" cy="1174968"/>
        </a:xfrm>
        <a:prstGeom prst="chevron">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altLang="zh-TW" sz="3100" b="1" kern="1200" dirty="0" smtClean="0">
              <a:latin typeface="+mj-ea"/>
              <a:ea typeface="+mj-ea"/>
            </a:rPr>
            <a:t>1.35</a:t>
          </a:r>
          <a:r>
            <a:rPr lang="zh-TW" altLang="en-US" sz="3100" b="1" kern="1200" dirty="0" smtClean="0">
              <a:latin typeface="+mj-ea"/>
              <a:ea typeface="+mj-ea"/>
            </a:rPr>
            <a:t>次</a:t>
          </a:r>
          <a:endParaRPr lang="zh-TW" altLang="en-US" sz="3100" b="1" kern="1200" dirty="0">
            <a:latin typeface="+mj-ea"/>
            <a:ea typeface="+mj-ea"/>
          </a:endParaRPr>
        </a:p>
      </dsp:txBody>
      <dsp:txXfrm>
        <a:off x="3233573" y="267446"/>
        <a:ext cx="1762452" cy="1174968"/>
      </dsp:txXfrm>
    </dsp:sp>
    <dsp:sp modelId="{6540E0FB-CF19-43CC-ACFF-2AAD73EC8B28}">
      <dsp:nvSpPr>
        <dsp:cNvPr id="0" name=""/>
        <dsp:cNvSpPr/>
      </dsp:nvSpPr>
      <dsp:spPr>
        <a:xfrm>
          <a:off x="5289768" y="267446"/>
          <a:ext cx="2937420" cy="1174968"/>
        </a:xfrm>
        <a:prstGeom prst="chevron">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mj-ea"/>
              <a:ea typeface="+mj-ea"/>
            </a:rPr>
            <a:t>決標</a:t>
          </a:r>
          <a:endParaRPr lang="zh-TW" altLang="en-US" sz="3100" b="1" kern="1200" dirty="0">
            <a:latin typeface="+mj-ea"/>
            <a:ea typeface="+mj-ea"/>
          </a:endParaRPr>
        </a:p>
      </dsp:txBody>
      <dsp:txXfrm>
        <a:off x="5877252" y="267446"/>
        <a:ext cx="1762452" cy="117496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54DD-925F-4281-BA5E-98ACB8A9FCEB}">
      <dsp:nvSpPr>
        <dsp:cNvPr id="0" name=""/>
        <dsp:cNvSpPr/>
      </dsp:nvSpPr>
      <dsp:spPr>
        <a:xfrm>
          <a:off x="2170" y="290752"/>
          <a:ext cx="2820888" cy="1128355"/>
        </a:xfrm>
        <a:prstGeom prst="chevron">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mj-ea"/>
              <a:ea typeface="+mj-ea"/>
            </a:rPr>
            <a:t>採購法</a:t>
          </a:r>
          <a:r>
            <a:rPr lang="en-US" altLang="zh-TW" sz="2500" b="1" kern="1200" dirty="0" smtClean="0">
              <a:latin typeface="+mj-ea"/>
              <a:ea typeface="+mj-ea"/>
            </a:rPr>
            <a:t>105</a:t>
          </a:r>
          <a:r>
            <a:rPr lang="zh-TW" altLang="en-US" sz="2500" b="1" kern="1200" dirty="0" smtClean="0">
              <a:latin typeface="+mj-ea"/>
              <a:ea typeface="+mj-ea"/>
            </a:rPr>
            <a:t>緊急採購</a:t>
          </a:r>
          <a:endParaRPr lang="zh-TW" altLang="en-US" sz="2500" b="1" kern="1200" dirty="0">
            <a:latin typeface="+mj-ea"/>
            <a:ea typeface="+mj-ea"/>
          </a:endParaRPr>
        </a:p>
      </dsp:txBody>
      <dsp:txXfrm>
        <a:off x="566348" y="290752"/>
        <a:ext cx="1692533" cy="1128355"/>
      </dsp:txXfrm>
    </dsp:sp>
    <dsp:sp modelId="{5B2BD1B1-9F6D-4046-8123-207840843E91}">
      <dsp:nvSpPr>
        <dsp:cNvPr id="0" name=""/>
        <dsp:cNvSpPr/>
      </dsp:nvSpPr>
      <dsp:spPr>
        <a:xfrm>
          <a:off x="2540970" y="290752"/>
          <a:ext cx="3147659" cy="1128355"/>
        </a:xfrm>
        <a:prstGeom prst="chevron">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altLang="zh-TW" sz="2500" b="1" kern="1200" dirty="0" smtClean="0">
              <a:latin typeface="+mj-ea"/>
              <a:ea typeface="+mj-ea"/>
            </a:rPr>
            <a:t>&lt;&lt;&lt;1.35</a:t>
          </a:r>
          <a:r>
            <a:rPr lang="zh-TW" altLang="en-US" sz="2500" b="1" kern="1200" dirty="0" smtClean="0">
              <a:latin typeface="+mj-ea"/>
              <a:ea typeface="+mj-ea"/>
            </a:rPr>
            <a:t>次</a:t>
          </a:r>
          <a:endParaRPr lang="zh-TW" altLang="en-US" sz="2500" b="1" kern="1200" dirty="0">
            <a:latin typeface="+mj-ea"/>
            <a:ea typeface="+mj-ea"/>
          </a:endParaRPr>
        </a:p>
      </dsp:txBody>
      <dsp:txXfrm>
        <a:off x="3105148" y="290752"/>
        <a:ext cx="2019304" cy="1128355"/>
      </dsp:txXfrm>
    </dsp:sp>
    <dsp:sp modelId="{6540E0FB-CF19-43CC-ACFF-2AAD73EC8B28}">
      <dsp:nvSpPr>
        <dsp:cNvPr id="0" name=""/>
        <dsp:cNvSpPr/>
      </dsp:nvSpPr>
      <dsp:spPr>
        <a:xfrm>
          <a:off x="5406541" y="290752"/>
          <a:ext cx="2820888" cy="1128355"/>
        </a:xfrm>
        <a:prstGeom prst="chevron">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mj-ea"/>
              <a:ea typeface="+mj-ea"/>
            </a:rPr>
            <a:t>決標</a:t>
          </a:r>
          <a:endParaRPr lang="zh-TW" altLang="en-US" sz="2500" b="1" kern="1200" dirty="0">
            <a:latin typeface="+mj-ea"/>
            <a:ea typeface="+mj-ea"/>
          </a:endParaRPr>
        </a:p>
      </dsp:txBody>
      <dsp:txXfrm>
        <a:off x="5970719" y="290752"/>
        <a:ext cx="1692533" cy="112835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9FEA9-12BC-42AD-8E27-E5FDF13502C3}">
      <dsp:nvSpPr>
        <dsp:cNvPr id="0" name=""/>
        <dsp:cNvSpPr/>
      </dsp:nvSpPr>
      <dsp:spPr>
        <a:xfrm>
          <a:off x="1846" y="1031185"/>
          <a:ext cx="2164712" cy="1082356"/>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潛在問題</a:t>
          </a:r>
          <a:endParaRPr lang="zh-TW" altLang="en-US" sz="2400" b="1" kern="1200" dirty="0">
            <a:latin typeface="+mj-ea"/>
            <a:ea typeface="+mj-ea"/>
          </a:endParaRPr>
        </a:p>
      </dsp:txBody>
      <dsp:txXfrm>
        <a:off x="33547" y="1062886"/>
        <a:ext cx="2101310" cy="1018954"/>
      </dsp:txXfrm>
    </dsp:sp>
    <dsp:sp modelId="{4E40FF7B-F806-47B0-903E-1324DBF40E71}">
      <dsp:nvSpPr>
        <dsp:cNvPr id="0" name=""/>
        <dsp:cNvSpPr/>
      </dsp:nvSpPr>
      <dsp:spPr>
        <a:xfrm rot="19457599">
          <a:off x="2066330" y="1238993"/>
          <a:ext cx="1066340" cy="44384"/>
        </a:xfrm>
        <a:custGeom>
          <a:avLst/>
          <a:gdLst/>
          <a:ahLst/>
          <a:cxnLst/>
          <a:rect l="0" t="0" r="0" b="0"/>
          <a:pathLst>
            <a:path>
              <a:moveTo>
                <a:pt x="0" y="22192"/>
              </a:moveTo>
              <a:lnTo>
                <a:pt x="1066340" y="2219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2572842" y="1234527"/>
        <a:ext cx="53317" cy="53317"/>
      </dsp:txXfrm>
    </dsp:sp>
    <dsp:sp modelId="{ADA848EC-8762-4376-B932-434FA34758A3}">
      <dsp:nvSpPr>
        <dsp:cNvPr id="0" name=""/>
        <dsp:cNvSpPr/>
      </dsp:nvSpPr>
      <dsp:spPr>
        <a:xfrm>
          <a:off x="3032443" y="408830"/>
          <a:ext cx="2164712" cy="108235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辦理需要時間</a:t>
          </a:r>
          <a:endParaRPr lang="zh-TW" altLang="en-US" sz="2400" b="1" kern="1200" dirty="0">
            <a:latin typeface="+mj-ea"/>
            <a:ea typeface="+mj-ea"/>
          </a:endParaRPr>
        </a:p>
      </dsp:txBody>
      <dsp:txXfrm>
        <a:off x="3064144" y="440531"/>
        <a:ext cx="2101310" cy="1018954"/>
      </dsp:txXfrm>
    </dsp:sp>
    <dsp:sp modelId="{6A0EF715-7DD3-422C-95FE-D2271A8C141E}">
      <dsp:nvSpPr>
        <dsp:cNvPr id="0" name=""/>
        <dsp:cNvSpPr/>
      </dsp:nvSpPr>
      <dsp:spPr>
        <a:xfrm rot="2142401">
          <a:off x="2066330" y="1861348"/>
          <a:ext cx="1066340" cy="44384"/>
        </a:xfrm>
        <a:custGeom>
          <a:avLst/>
          <a:gdLst/>
          <a:ahLst/>
          <a:cxnLst/>
          <a:rect l="0" t="0" r="0" b="0"/>
          <a:pathLst>
            <a:path>
              <a:moveTo>
                <a:pt x="0" y="22192"/>
              </a:moveTo>
              <a:lnTo>
                <a:pt x="1066340" y="2219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2572842" y="1856882"/>
        <a:ext cx="53317" cy="53317"/>
      </dsp:txXfrm>
    </dsp:sp>
    <dsp:sp modelId="{EE11821A-014C-4E4B-82F5-B53A27CDEBBD}">
      <dsp:nvSpPr>
        <dsp:cNvPr id="0" name=""/>
        <dsp:cNvSpPr/>
      </dsp:nvSpPr>
      <dsp:spPr>
        <a:xfrm>
          <a:off x="3032443" y="1653540"/>
          <a:ext cx="2164712" cy="1082356"/>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協議不一定會同意</a:t>
          </a:r>
          <a:endParaRPr lang="zh-TW" altLang="en-US" sz="2400" b="1" kern="1200" dirty="0">
            <a:latin typeface="+mj-ea"/>
            <a:ea typeface="+mj-ea"/>
          </a:endParaRPr>
        </a:p>
      </dsp:txBody>
      <dsp:txXfrm>
        <a:off x="3064144" y="1685241"/>
        <a:ext cx="2101310" cy="1018954"/>
      </dsp:txXfrm>
    </dsp:sp>
    <dsp:sp modelId="{A9E52D5C-39EC-4E06-9977-F86EE1C71B55}">
      <dsp:nvSpPr>
        <dsp:cNvPr id="0" name=""/>
        <dsp:cNvSpPr/>
      </dsp:nvSpPr>
      <dsp:spPr>
        <a:xfrm rot="18289469">
          <a:off x="4871966" y="1550171"/>
          <a:ext cx="1516264" cy="44384"/>
        </a:xfrm>
        <a:custGeom>
          <a:avLst/>
          <a:gdLst/>
          <a:ahLst/>
          <a:cxnLst/>
          <a:rect l="0" t="0" r="0" b="0"/>
          <a:pathLst>
            <a:path>
              <a:moveTo>
                <a:pt x="0" y="22192"/>
              </a:moveTo>
              <a:lnTo>
                <a:pt x="1516264" y="2219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592192" y="1534457"/>
        <a:ext cx="75813" cy="75813"/>
      </dsp:txXfrm>
    </dsp:sp>
    <dsp:sp modelId="{8B5A294F-3FB5-4AFC-917C-671FA8AD5767}">
      <dsp:nvSpPr>
        <dsp:cNvPr id="0" name=""/>
        <dsp:cNvSpPr/>
      </dsp:nvSpPr>
      <dsp:spPr>
        <a:xfrm>
          <a:off x="6063041" y="408830"/>
          <a:ext cx="2164712" cy="108235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趁火打劫問題</a:t>
          </a:r>
          <a:endParaRPr lang="zh-TW" altLang="en-US" sz="2400" b="1" kern="1200" dirty="0">
            <a:latin typeface="+mj-ea"/>
            <a:ea typeface="+mj-ea"/>
          </a:endParaRPr>
        </a:p>
      </dsp:txBody>
      <dsp:txXfrm>
        <a:off x="6094742" y="440531"/>
        <a:ext cx="2101310" cy="1018954"/>
      </dsp:txXfrm>
    </dsp:sp>
    <dsp:sp modelId="{896C239A-3C95-468F-821A-4F567B5FAF75}">
      <dsp:nvSpPr>
        <dsp:cNvPr id="0" name=""/>
        <dsp:cNvSpPr/>
      </dsp:nvSpPr>
      <dsp:spPr>
        <a:xfrm>
          <a:off x="5197156" y="2172526"/>
          <a:ext cx="865885" cy="44384"/>
        </a:xfrm>
        <a:custGeom>
          <a:avLst/>
          <a:gdLst/>
          <a:ahLst/>
          <a:cxnLst/>
          <a:rect l="0" t="0" r="0" b="0"/>
          <a:pathLst>
            <a:path>
              <a:moveTo>
                <a:pt x="0" y="22192"/>
              </a:moveTo>
              <a:lnTo>
                <a:pt x="865885" y="2219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608451" y="2173071"/>
        <a:ext cx="43294" cy="43294"/>
      </dsp:txXfrm>
    </dsp:sp>
    <dsp:sp modelId="{DFFEA60D-8DE6-4EA1-9F22-E3D8B66F30F5}">
      <dsp:nvSpPr>
        <dsp:cNvPr id="0" name=""/>
        <dsp:cNvSpPr/>
      </dsp:nvSpPr>
      <dsp:spPr>
        <a:xfrm>
          <a:off x="6063041" y="1653540"/>
          <a:ext cx="2164712" cy="108235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資源供給問題</a:t>
          </a:r>
          <a:endParaRPr lang="zh-TW" altLang="en-US" sz="2400" b="1" kern="1200" dirty="0">
            <a:latin typeface="+mj-ea"/>
            <a:ea typeface="+mj-ea"/>
          </a:endParaRPr>
        </a:p>
      </dsp:txBody>
      <dsp:txXfrm>
        <a:off x="6094742" y="1685241"/>
        <a:ext cx="2101310" cy="1018954"/>
      </dsp:txXfrm>
    </dsp:sp>
    <dsp:sp modelId="{CA4CBB1D-C13B-4381-A669-1CDD4DA85956}">
      <dsp:nvSpPr>
        <dsp:cNvPr id="0" name=""/>
        <dsp:cNvSpPr/>
      </dsp:nvSpPr>
      <dsp:spPr>
        <a:xfrm rot="3310531">
          <a:off x="4871966" y="2794880"/>
          <a:ext cx="1516264" cy="44384"/>
        </a:xfrm>
        <a:custGeom>
          <a:avLst/>
          <a:gdLst/>
          <a:ahLst/>
          <a:cxnLst/>
          <a:rect l="0" t="0" r="0" b="0"/>
          <a:pathLst>
            <a:path>
              <a:moveTo>
                <a:pt x="0" y="22192"/>
              </a:moveTo>
              <a:lnTo>
                <a:pt x="1516264" y="22192"/>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5592192" y="2779166"/>
        <a:ext cx="75813" cy="75813"/>
      </dsp:txXfrm>
    </dsp:sp>
    <dsp:sp modelId="{9508F5EA-EC05-4B47-B1FA-54115A7B8C2A}">
      <dsp:nvSpPr>
        <dsp:cNvPr id="0" name=""/>
        <dsp:cNvSpPr/>
      </dsp:nvSpPr>
      <dsp:spPr>
        <a:xfrm>
          <a:off x="6063041" y="2898250"/>
          <a:ext cx="2164712" cy="108235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廠商應變問題</a:t>
          </a:r>
          <a:endParaRPr lang="zh-TW" altLang="en-US" sz="2400" b="1" kern="1200" dirty="0">
            <a:latin typeface="+mj-ea"/>
            <a:ea typeface="+mj-ea"/>
          </a:endParaRPr>
        </a:p>
      </dsp:txBody>
      <dsp:txXfrm>
        <a:off x="6094742" y="2929951"/>
        <a:ext cx="2101310" cy="101895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3A2BE-7027-4628-9E76-5D41ED17F6A1}">
      <dsp:nvSpPr>
        <dsp:cNvPr id="0" name=""/>
        <dsp:cNvSpPr/>
      </dsp:nvSpPr>
      <dsp:spPr>
        <a:xfrm>
          <a:off x="908149" y="694"/>
          <a:ext cx="1687710" cy="1012626"/>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確定設計者</a:t>
          </a:r>
          <a:endParaRPr lang="zh-TW" altLang="en-US" sz="1900" b="1" kern="1200" dirty="0">
            <a:latin typeface="+mj-ea"/>
            <a:ea typeface="+mj-ea"/>
          </a:endParaRPr>
        </a:p>
      </dsp:txBody>
      <dsp:txXfrm>
        <a:off x="937808" y="30353"/>
        <a:ext cx="1628392" cy="953308"/>
      </dsp:txXfrm>
    </dsp:sp>
    <dsp:sp modelId="{53482BB3-C4B9-4FE8-87FF-341A5DE59ED8}">
      <dsp:nvSpPr>
        <dsp:cNvPr id="0" name=""/>
        <dsp:cNvSpPr/>
      </dsp:nvSpPr>
      <dsp:spPr>
        <a:xfrm>
          <a:off x="2744378" y="297731"/>
          <a:ext cx="357794" cy="41855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a:off x="2744378" y="381441"/>
        <a:ext cx="250456" cy="251132"/>
      </dsp:txXfrm>
    </dsp:sp>
    <dsp:sp modelId="{CE55B8C0-A445-4282-A168-38856CED017A}">
      <dsp:nvSpPr>
        <dsp:cNvPr id="0" name=""/>
        <dsp:cNvSpPr/>
      </dsp:nvSpPr>
      <dsp:spPr>
        <a:xfrm>
          <a:off x="3270944" y="694"/>
          <a:ext cx="1687710" cy="1012626"/>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設計</a:t>
          </a:r>
          <a:endParaRPr lang="zh-TW" altLang="en-US" sz="1900" b="1" kern="1200" dirty="0">
            <a:latin typeface="+mj-ea"/>
            <a:ea typeface="+mj-ea"/>
          </a:endParaRPr>
        </a:p>
      </dsp:txBody>
      <dsp:txXfrm>
        <a:off x="3300603" y="30353"/>
        <a:ext cx="1628392" cy="953308"/>
      </dsp:txXfrm>
    </dsp:sp>
    <dsp:sp modelId="{17E03B64-B42C-4E51-97B3-BF907E78C9C8}">
      <dsp:nvSpPr>
        <dsp:cNvPr id="0" name=""/>
        <dsp:cNvSpPr/>
      </dsp:nvSpPr>
      <dsp:spPr>
        <a:xfrm>
          <a:off x="5107174" y="297731"/>
          <a:ext cx="357794" cy="41855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a:off x="5107174" y="381441"/>
        <a:ext cx="250456" cy="251132"/>
      </dsp:txXfrm>
    </dsp:sp>
    <dsp:sp modelId="{5E9B6D39-F4A2-4190-BE31-769A09128BA8}">
      <dsp:nvSpPr>
        <dsp:cNvPr id="0" name=""/>
        <dsp:cNvSpPr/>
      </dsp:nvSpPr>
      <dsp:spPr>
        <a:xfrm>
          <a:off x="5633739" y="694"/>
          <a:ext cx="1687710" cy="1012626"/>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審查</a:t>
          </a:r>
          <a:endParaRPr lang="zh-TW" altLang="en-US" sz="1900" b="1" kern="1200" dirty="0">
            <a:latin typeface="+mj-ea"/>
            <a:ea typeface="+mj-ea"/>
          </a:endParaRPr>
        </a:p>
      </dsp:txBody>
      <dsp:txXfrm>
        <a:off x="5663398" y="30353"/>
        <a:ext cx="1628392" cy="953308"/>
      </dsp:txXfrm>
    </dsp:sp>
    <dsp:sp modelId="{7F7A52E9-EA44-4E89-8905-3441390D7A90}">
      <dsp:nvSpPr>
        <dsp:cNvPr id="0" name=""/>
        <dsp:cNvSpPr/>
      </dsp:nvSpPr>
      <dsp:spPr>
        <a:xfrm rot="5400000">
          <a:off x="6298697" y="1131460"/>
          <a:ext cx="357794" cy="41855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rot="-5400000">
        <a:off x="6352028" y="1161839"/>
        <a:ext cx="251132" cy="250456"/>
      </dsp:txXfrm>
    </dsp:sp>
    <dsp:sp modelId="{605328DC-888A-46CA-9E50-203970B3D422}">
      <dsp:nvSpPr>
        <dsp:cNvPr id="0" name=""/>
        <dsp:cNvSpPr/>
      </dsp:nvSpPr>
      <dsp:spPr>
        <a:xfrm>
          <a:off x="5633739" y="1688405"/>
          <a:ext cx="1687710" cy="101262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確定圖樣、工項及數量</a:t>
          </a:r>
          <a:endParaRPr lang="zh-TW" altLang="en-US" sz="1900" b="1" kern="1200" dirty="0">
            <a:latin typeface="+mj-ea"/>
            <a:ea typeface="+mj-ea"/>
          </a:endParaRPr>
        </a:p>
      </dsp:txBody>
      <dsp:txXfrm>
        <a:off x="5663398" y="1718064"/>
        <a:ext cx="1628392" cy="953308"/>
      </dsp:txXfrm>
    </dsp:sp>
    <dsp:sp modelId="{07245F19-9C4A-4558-B423-7996391EF2C8}">
      <dsp:nvSpPr>
        <dsp:cNvPr id="0" name=""/>
        <dsp:cNvSpPr/>
      </dsp:nvSpPr>
      <dsp:spPr>
        <a:xfrm rot="10800000">
          <a:off x="5127426" y="1985442"/>
          <a:ext cx="357794" cy="41855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rot="10800000">
        <a:off x="5234764" y="2069152"/>
        <a:ext cx="250456" cy="251132"/>
      </dsp:txXfrm>
    </dsp:sp>
    <dsp:sp modelId="{02A4D7FD-B307-4261-BC6C-6505C84EA6A7}">
      <dsp:nvSpPr>
        <dsp:cNvPr id="0" name=""/>
        <dsp:cNvSpPr/>
      </dsp:nvSpPr>
      <dsp:spPr>
        <a:xfrm>
          <a:off x="3270944" y="1688405"/>
          <a:ext cx="1687710" cy="1012626"/>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工程發包</a:t>
          </a:r>
          <a:endParaRPr lang="zh-TW" altLang="en-US" sz="1900" b="1" kern="1200" dirty="0">
            <a:latin typeface="+mj-ea"/>
            <a:ea typeface="+mj-ea"/>
          </a:endParaRPr>
        </a:p>
      </dsp:txBody>
      <dsp:txXfrm>
        <a:off x="3300603" y="1718064"/>
        <a:ext cx="1628392" cy="953308"/>
      </dsp:txXfrm>
    </dsp:sp>
    <dsp:sp modelId="{0AF431CB-A4B9-43FB-83F3-E4459CC6234D}">
      <dsp:nvSpPr>
        <dsp:cNvPr id="0" name=""/>
        <dsp:cNvSpPr/>
      </dsp:nvSpPr>
      <dsp:spPr>
        <a:xfrm rot="10800000">
          <a:off x="2764631" y="1985442"/>
          <a:ext cx="357794" cy="418552"/>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rot="10800000">
        <a:off x="2871969" y="2069152"/>
        <a:ext cx="250456" cy="251132"/>
      </dsp:txXfrm>
    </dsp:sp>
    <dsp:sp modelId="{2BB641DD-D6C9-4D42-9463-D141BF640B19}">
      <dsp:nvSpPr>
        <dsp:cNvPr id="0" name=""/>
        <dsp:cNvSpPr/>
      </dsp:nvSpPr>
      <dsp:spPr>
        <a:xfrm>
          <a:off x="908149" y="1688405"/>
          <a:ext cx="1687710" cy="1012626"/>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確定施工者</a:t>
          </a:r>
          <a:endParaRPr lang="zh-TW" altLang="en-US" sz="1900" b="1" kern="1200" dirty="0">
            <a:latin typeface="+mj-ea"/>
            <a:ea typeface="+mj-ea"/>
          </a:endParaRPr>
        </a:p>
      </dsp:txBody>
      <dsp:txXfrm>
        <a:off x="937808" y="1718064"/>
        <a:ext cx="1628392" cy="953308"/>
      </dsp:txXfrm>
    </dsp:sp>
    <dsp:sp modelId="{CE15D465-B50D-47D7-84E4-96B960DF9026}">
      <dsp:nvSpPr>
        <dsp:cNvPr id="0" name=""/>
        <dsp:cNvSpPr/>
      </dsp:nvSpPr>
      <dsp:spPr>
        <a:xfrm rot="5400000">
          <a:off x="1573107" y="2819171"/>
          <a:ext cx="357794" cy="41855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rot="-5400000">
        <a:off x="1626438" y="2849550"/>
        <a:ext cx="251132" cy="250456"/>
      </dsp:txXfrm>
    </dsp:sp>
    <dsp:sp modelId="{D35EF279-26B5-4267-B810-A8C1BE62BA09}">
      <dsp:nvSpPr>
        <dsp:cNvPr id="0" name=""/>
        <dsp:cNvSpPr/>
      </dsp:nvSpPr>
      <dsp:spPr>
        <a:xfrm>
          <a:off x="908149" y="3376116"/>
          <a:ext cx="1687710" cy="1012626"/>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確定單價</a:t>
          </a:r>
          <a:endParaRPr lang="zh-TW" altLang="en-US" sz="1900" b="1" kern="1200" dirty="0">
            <a:latin typeface="+mj-ea"/>
            <a:ea typeface="+mj-ea"/>
          </a:endParaRPr>
        </a:p>
      </dsp:txBody>
      <dsp:txXfrm>
        <a:off x="937808" y="3405775"/>
        <a:ext cx="1628392" cy="953308"/>
      </dsp:txXfrm>
    </dsp:sp>
    <dsp:sp modelId="{19571CA0-B022-4A1A-A54E-C3824CC66C51}">
      <dsp:nvSpPr>
        <dsp:cNvPr id="0" name=""/>
        <dsp:cNvSpPr/>
      </dsp:nvSpPr>
      <dsp:spPr>
        <a:xfrm>
          <a:off x="2744378" y="3673153"/>
          <a:ext cx="357794" cy="41855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a:off x="2744378" y="3756863"/>
        <a:ext cx="250456" cy="251132"/>
      </dsp:txXfrm>
    </dsp:sp>
    <dsp:sp modelId="{C68F951B-CE02-491C-802F-FA96D378F99B}">
      <dsp:nvSpPr>
        <dsp:cNvPr id="0" name=""/>
        <dsp:cNvSpPr/>
      </dsp:nvSpPr>
      <dsp:spPr>
        <a:xfrm>
          <a:off x="3270944" y="3376116"/>
          <a:ext cx="1687710" cy="1012626"/>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按圖施工</a:t>
          </a:r>
          <a:endParaRPr lang="zh-TW" altLang="en-US" sz="1900" b="1" kern="1200" dirty="0">
            <a:latin typeface="+mj-ea"/>
            <a:ea typeface="+mj-ea"/>
          </a:endParaRPr>
        </a:p>
      </dsp:txBody>
      <dsp:txXfrm>
        <a:off x="3300603" y="3405775"/>
        <a:ext cx="1628392" cy="953308"/>
      </dsp:txXfrm>
    </dsp:sp>
    <dsp:sp modelId="{794807C6-DF6D-481C-B384-17FE8BE27251}">
      <dsp:nvSpPr>
        <dsp:cNvPr id="0" name=""/>
        <dsp:cNvSpPr/>
      </dsp:nvSpPr>
      <dsp:spPr>
        <a:xfrm>
          <a:off x="5107174" y="3673153"/>
          <a:ext cx="357794" cy="41855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b="1" kern="1200">
            <a:latin typeface="+mj-ea"/>
            <a:ea typeface="+mj-ea"/>
          </a:endParaRPr>
        </a:p>
      </dsp:txBody>
      <dsp:txXfrm>
        <a:off x="5107174" y="3756863"/>
        <a:ext cx="250456" cy="251132"/>
      </dsp:txXfrm>
    </dsp:sp>
    <dsp:sp modelId="{ACB8A39A-6EEA-4A07-BFA8-107EBA843DAF}">
      <dsp:nvSpPr>
        <dsp:cNvPr id="0" name=""/>
        <dsp:cNvSpPr/>
      </dsp:nvSpPr>
      <dsp:spPr>
        <a:xfrm>
          <a:off x="5633739" y="3376116"/>
          <a:ext cx="1687710" cy="1012626"/>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結算</a:t>
          </a:r>
          <a:r>
            <a:rPr lang="en-US" altLang="zh-TW" sz="1900" b="1" kern="1200" dirty="0" smtClean="0">
              <a:latin typeface="+mj-ea"/>
              <a:ea typeface="+mj-ea"/>
            </a:rPr>
            <a:t>/</a:t>
          </a:r>
          <a:r>
            <a:rPr lang="zh-TW" altLang="en-US" sz="1900" b="1" kern="1200" dirty="0" smtClean="0">
              <a:latin typeface="+mj-ea"/>
              <a:ea typeface="+mj-ea"/>
            </a:rPr>
            <a:t>驗收</a:t>
          </a:r>
          <a:endParaRPr lang="zh-TW" altLang="en-US" sz="1900" b="1" kern="1200" dirty="0">
            <a:latin typeface="+mj-ea"/>
            <a:ea typeface="+mj-ea"/>
          </a:endParaRPr>
        </a:p>
      </dsp:txBody>
      <dsp:txXfrm>
        <a:off x="5663398" y="3405775"/>
        <a:ext cx="1628392" cy="95330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3A2BE-7027-4628-9E76-5D41ED17F6A1}">
      <dsp:nvSpPr>
        <dsp:cNvPr id="0" name=""/>
        <dsp:cNvSpPr/>
      </dsp:nvSpPr>
      <dsp:spPr>
        <a:xfrm>
          <a:off x="3616" y="139126"/>
          <a:ext cx="1581224" cy="948734"/>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確定設計者</a:t>
          </a:r>
          <a:endParaRPr lang="zh-TW" altLang="en-US" sz="1800" b="1" kern="1200" dirty="0">
            <a:latin typeface="+mj-ea"/>
            <a:ea typeface="+mj-ea"/>
          </a:endParaRPr>
        </a:p>
      </dsp:txBody>
      <dsp:txXfrm>
        <a:off x="31403" y="166913"/>
        <a:ext cx="1525650" cy="893160"/>
      </dsp:txXfrm>
    </dsp:sp>
    <dsp:sp modelId="{53482BB3-C4B9-4FE8-87FF-341A5DE59ED8}">
      <dsp:nvSpPr>
        <dsp:cNvPr id="0" name=""/>
        <dsp:cNvSpPr/>
      </dsp:nvSpPr>
      <dsp:spPr>
        <a:xfrm>
          <a:off x="1723988" y="417422"/>
          <a:ext cx="335219" cy="39214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a:off x="1723988" y="495851"/>
        <a:ext cx="234653" cy="235285"/>
      </dsp:txXfrm>
    </dsp:sp>
    <dsp:sp modelId="{CE55B8C0-A445-4282-A168-38856CED017A}">
      <dsp:nvSpPr>
        <dsp:cNvPr id="0" name=""/>
        <dsp:cNvSpPr/>
      </dsp:nvSpPr>
      <dsp:spPr>
        <a:xfrm>
          <a:off x="2217330" y="139126"/>
          <a:ext cx="1581224" cy="948734"/>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統計常見工項及數量</a:t>
          </a:r>
          <a:endParaRPr lang="zh-TW" altLang="en-US" sz="1800" b="1" kern="1200" dirty="0">
            <a:latin typeface="+mj-ea"/>
            <a:ea typeface="+mj-ea"/>
          </a:endParaRPr>
        </a:p>
      </dsp:txBody>
      <dsp:txXfrm>
        <a:off x="2245117" y="166913"/>
        <a:ext cx="1525650" cy="893160"/>
      </dsp:txXfrm>
    </dsp:sp>
    <dsp:sp modelId="{17E03B64-B42C-4E51-97B3-BF907E78C9C8}">
      <dsp:nvSpPr>
        <dsp:cNvPr id="0" name=""/>
        <dsp:cNvSpPr/>
      </dsp:nvSpPr>
      <dsp:spPr>
        <a:xfrm>
          <a:off x="3937702" y="417422"/>
          <a:ext cx="335219" cy="39214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a:off x="3937702" y="495851"/>
        <a:ext cx="234653" cy="235285"/>
      </dsp:txXfrm>
    </dsp:sp>
    <dsp:sp modelId="{5E9B6D39-F4A2-4190-BE31-769A09128BA8}">
      <dsp:nvSpPr>
        <dsp:cNvPr id="0" name=""/>
        <dsp:cNvSpPr/>
      </dsp:nvSpPr>
      <dsp:spPr>
        <a:xfrm>
          <a:off x="4431044" y="139126"/>
          <a:ext cx="1581224" cy="948734"/>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審查</a:t>
          </a:r>
          <a:endParaRPr lang="zh-TW" altLang="en-US" sz="1800" b="1" kern="1200" dirty="0">
            <a:latin typeface="+mj-ea"/>
            <a:ea typeface="+mj-ea"/>
          </a:endParaRPr>
        </a:p>
      </dsp:txBody>
      <dsp:txXfrm>
        <a:off x="4458831" y="166913"/>
        <a:ext cx="1525650" cy="893160"/>
      </dsp:txXfrm>
    </dsp:sp>
    <dsp:sp modelId="{7F7A52E9-EA44-4E89-8905-3441390D7A90}">
      <dsp:nvSpPr>
        <dsp:cNvPr id="0" name=""/>
        <dsp:cNvSpPr/>
      </dsp:nvSpPr>
      <dsp:spPr>
        <a:xfrm>
          <a:off x="6151417" y="417422"/>
          <a:ext cx="335219" cy="39214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a:off x="6151417" y="495851"/>
        <a:ext cx="234653" cy="235285"/>
      </dsp:txXfrm>
    </dsp:sp>
    <dsp:sp modelId="{605328DC-888A-46CA-9E50-203970B3D422}">
      <dsp:nvSpPr>
        <dsp:cNvPr id="0" name=""/>
        <dsp:cNvSpPr/>
      </dsp:nvSpPr>
      <dsp:spPr>
        <a:xfrm>
          <a:off x="6644759" y="139126"/>
          <a:ext cx="1581224" cy="948734"/>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確定工項及數量</a:t>
          </a:r>
          <a:endParaRPr lang="zh-TW" altLang="en-US" sz="1800" b="1" kern="1200" dirty="0">
            <a:latin typeface="+mj-ea"/>
            <a:ea typeface="+mj-ea"/>
          </a:endParaRPr>
        </a:p>
      </dsp:txBody>
      <dsp:txXfrm>
        <a:off x="6672546" y="166913"/>
        <a:ext cx="1525650" cy="893160"/>
      </dsp:txXfrm>
    </dsp:sp>
    <dsp:sp modelId="{07245F19-9C4A-4558-B423-7996391EF2C8}">
      <dsp:nvSpPr>
        <dsp:cNvPr id="0" name=""/>
        <dsp:cNvSpPr/>
      </dsp:nvSpPr>
      <dsp:spPr>
        <a:xfrm rot="5400000">
          <a:off x="7267761" y="1198547"/>
          <a:ext cx="335219" cy="39214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rot="-5400000">
        <a:off x="7317728" y="1227009"/>
        <a:ext cx="235285" cy="234653"/>
      </dsp:txXfrm>
    </dsp:sp>
    <dsp:sp modelId="{02A4D7FD-B307-4261-BC6C-6505C84EA6A7}">
      <dsp:nvSpPr>
        <dsp:cNvPr id="0" name=""/>
        <dsp:cNvSpPr/>
      </dsp:nvSpPr>
      <dsp:spPr>
        <a:xfrm>
          <a:off x="6644759" y="1720351"/>
          <a:ext cx="1581224" cy="948734"/>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工程開口契約發包</a:t>
          </a:r>
          <a:endParaRPr lang="zh-TW" altLang="en-US" sz="1800" b="1" kern="1200" dirty="0">
            <a:latin typeface="+mj-ea"/>
            <a:ea typeface="+mj-ea"/>
          </a:endParaRPr>
        </a:p>
      </dsp:txBody>
      <dsp:txXfrm>
        <a:off x="6672546" y="1748138"/>
        <a:ext cx="1525650" cy="893160"/>
      </dsp:txXfrm>
    </dsp:sp>
    <dsp:sp modelId="{0AF431CB-A4B9-43FB-83F3-E4459CC6234D}">
      <dsp:nvSpPr>
        <dsp:cNvPr id="0" name=""/>
        <dsp:cNvSpPr/>
      </dsp:nvSpPr>
      <dsp:spPr>
        <a:xfrm rot="10800000">
          <a:off x="6170391" y="1998646"/>
          <a:ext cx="335219" cy="39214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rot="10800000">
        <a:off x="6270957" y="2077075"/>
        <a:ext cx="234653" cy="235285"/>
      </dsp:txXfrm>
    </dsp:sp>
    <dsp:sp modelId="{2BB641DD-D6C9-4D42-9463-D141BF640B19}">
      <dsp:nvSpPr>
        <dsp:cNvPr id="0" name=""/>
        <dsp:cNvSpPr/>
      </dsp:nvSpPr>
      <dsp:spPr>
        <a:xfrm>
          <a:off x="4431044" y="1720351"/>
          <a:ext cx="1581224" cy="948734"/>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確定施工者</a:t>
          </a:r>
          <a:endParaRPr lang="zh-TW" altLang="en-US" sz="1800" b="1" kern="1200" dirty="0">
            <a:latin typeface="+mj-ea"/>
            <a:ea typeface="+mj-ea"/>
          </a:endParaRPr>
        </a:p>
      </dsp:txBody>
      <dsp:txXfrm>
        <a:off x="4458831" y="1748138"/>
        <a:ext cx="1525650" cy="893160"/>
      </dsp:txXfrm>
    </dsp:sp>
    <dsp:sp modelId="{CE15D465-B50D-47D7-84E4-96B960DF9026}">
      <dsp:nvSpPr>
        <dsp:cNvPr id="0" name=""/>
        <dsp:cNvSpPr/>
      </dsp:nvSpPr>
      <dsp:spPr>
        <a:xfrm rot="10800000">
          <a:off x="3956677" y="1998646"/>
          <a:ext cx="335219" cy="39214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rot="10800000">
        <a:off x="4057243" y="2077075"/>
        <a:ext cx="234653" cy="235285"/>
      </dsp:txXfrm>
    </dsp:sp>
    <dsp:sp modelId="{D35EF279-26B5-4267-B810-A8C1BE62BA09}">
      <dsp:nvSpPr>
        <dsp:cNvPr id="0" name=""/>
        <dsp:cNvSpPr/>
      </dsp:nvSpPr>
      <dsp:spPr>
        <a:xfrm>
          <a:off x="2217330" y="1720351"/>
          <a:ext cx="1581224" cy="948734"/>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確定單價</a:t>
          </a:r>
          <a:endParaRPr lang="zh-TW" altLang="en-US" sz="1800" b="1" kern="1200" dirty="0">
            <a:latin typeface="+mj-ea"/>
            <a:ea typeface="+mj-ea"/>
          </a:endParaRPr>
        </a:p>
      </dsp:txBody>
      <dsp:txXfrm>
        <a:off x="2245117" y="1748138"/>
        <a:ext cx="1525650" cy="893160"/>
      </dsp:txXfrm>
    </dsp:sp>
    <dsp:sp modelId="{19571CA0-B022-4A1A-A54E-C3824CC66C51}">
      <dsp:nvSpPr>
        <dsp:cNvPr id="0" name=""/>
        <dsp:cNvSpPr/>
      </dsp:nvSpPr>
      <dsp:spPr>
        <a:xfrm rot="10800000">
          <a:off x="1742963" y="1998646"/>
          <a:ext cx="335219" cy="39214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rot="10800000">
        <a:off x="1843529" y="2077075"/>
        <a:ext cx="234653" cy="235285"/>
      </dsp:txXfrm>
    </dsp:sp>
    <dsp:sp modelId="{99447895-E750-4860-BB49-666BE1045A47}">
      <dsp:nvSpPr>
        <dsp:cNvPr id="0" name=""/>
        <dsp:cNvSpPr/>
      </dsp:nvSpPr>
      <dsp:spPr>
        <a:xfrm>
          <a:off x="3616" y="1720351"/>
          <a:ext cx="1581224" cy="948734"/>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災害發生</a:t>
          </a:r>
          <a:endParaRPr lang="zh-TW" altLang="en-US" sz="1800" b="1" kern="1200" dirty="0">
            <a:latin typeface="+mj-ea"/>
            <a:ea typeface="+mj-ea"/>
          </a:endParaRPr>
        </a:p>
      </dsp:txBody>
      <dsp:txXfrm>
        <a:off x="31403" y="1748138"/>
        <a:ext cx="1525650" cy="893160"/>
      </dsp:txXfrm>
    </dsp:sp>
    <dsp:sp modelId="{AD10D27E-B000-4F36-998C-239AD08E93E0}">
      <dsp:nvSpPr>
        <dsp:cNvPr id="0" name=""/>
        <dsp:cNvSpPr/>
      </dsp:nvSpPr>
      <dsp:spPr>
        <a:xfrm rot="5400000">
          <a:off x="626618" y="2779771"/>
          <a:ext cx="335219" cy="39214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676585" y="2808233"/>
        <a:ext cx="235285" cy="234653"/>
      </dsp:txXfrm>
    </dsp:sp>
    <dsp:sp modelId="{C68F951B-CE02-491C-802F-FA96D378F99B}">
      <dsp:nvSpPr>
        <dsp:cNvPr id="0" name=""/>
        <dsp:cNvSpPr/>
      </dsp:nvSpPr>
      <dsp:spPr>
        <a:xfrm>
          <a:off x="3616" y="3301575"/>
          <a:ext cx="1581224" cy="948734"/>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設計</a:t>
          </a:r>
          <a:endParaRPr lang="zh-TW" altLang="en-US" sz="1800" b="1" kern="1200" dirty="0">
            <a:latin typeface="+mj-ea"/>
            <a:ea typeface="+mj-ea"/>
          </a:endParaRPr>
        </a:p>
      </dsp:txBody>
      <dsp:txXfrm>
        <a:off x="31403" y="3329362"/>
        <a:ext cx="1525650" cy="893160"/>
      </dsp:txXfrm>
    </dsp:sp>
    <dsp:sp modelId="{794807C6-DF6D-481C-B384-17FE8BE27251}">
      <dsp:nvSpPr>
        <dsp:cNvPr id="0" name=""/>
        <dsp:cNvSpPr/>
      </dsp:nvSpPr>
      <dsp:spPr>
        <a:xfrm>
          <a:off x="1723988" y="3579871"/>
          <a:ext cx="335219" cy="39214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latin typeface="+mj-ea"/>
            <a:ea typeface="+mj-ea"/>
          </a:endParaRPr>
        </a:p>
      </dsp:txBody>
      <dsp:txXfrm>
        <a:off x="1723988" y="3658300"/>
        <a:ext cx="234653" cy="235285"/>
      </dsp:txXfrm>
    </dsp:sp>
    <dsp:sp modelId="{E6F34746-6831-4885-8F7F-AA0DADD89271}">
      <dsp:nvSpPr>
        <dsp:cNvPr id="0" name=""/>
        <dsp:cNvSpPr/>
      </dsp:nvSpPr>
      <dsp:spPr>
        <a:xfrm>
          <a:off x="2217330" y="3301575"/>
          <a:ext cx="1581224" cy="948734"/>
        </a:xfrm>
        <a:prstGeom prst="roundRect">
          <a:avLst>
            <a:gd name="adj" fmla="val 10000"/>
          </a:avLst>
        </a:prstGeom>
        <a:blipFill rotWithShape="0">
          <a:blip xmlns:r="http://schemas.openxmlformats.org/officeDocument/2006/relationships" r:embed="rId2"/>
          <a:stretch>
            <a:fillRect/>
          </a:stretch>
        </a:blip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審查</a:t>
          </a:r>
          <a:endParaRPr lang="zh-TW" altLang="en-US" sz="1800" b="1" kern="1200" dirty="0">
            <a:latin typeface="+mj-ea"/>
            <a:ea typeface="+mj-ea"/>
          </a:endParaRPr>
        </a:p>
      </dsp:txBody>
      <dsp:txXfrm>
        <a:off x="2245117" y="3329362"/>
        <a:ext cx="1525650" cy="893160"/>
      </dsp:txXfrm>
    </dsp:sp>
    <dsp:sp modelId="{6466E80A-B5A7-4959-BC8D-C0DC24589A9F}">
      <dsp:nvSpPr>
        <dsp:cNvPr id="0" name=""/>
        <dsp:cNvSpPr/>
      </dsp:nvSpPr>
      <dsp:spPr>
        <a:xfrm>
          <a:off x="3937702" y="3579871"/>
          <a:ext cx="335219" cy="392143"/>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3937702" y="3658300"/>
        <a:ext cx="234653" cy="235285"/>
      </dsp:txXfrm>
    </dsp:sp>
    <dsp:sp modelId="{3C34C9C6-D3EF-410D-B8DC-E7C90B6CC5C2}">
      <dsp:nvSpPr>
        <dsp:cNvPr id="0" name=""/>
        <dsp:cNvSpPr/>
      </dsp:nvSpPr>
      <dsp:spPr>
        <a:xfrm>
          <a:off x="4431044" y="3301575"/>
          <a:ext cx="1581224" cy="948734"/>
        </a:xfrm>
        <a:prstGeom prst="roundRect">
          <a:avLst>
            <a:gd name="adj" fmla="val 10000"/>
          </a:avLst>
        </a:prstGeom>
        <a:blipFill rotWithShape="0">
          <a:blip xmlns:r="http://schemas.openxmlformats.org/officeDocument/2006/relationships" r:embed="rId2"/>
          <a:stretch>
            <a:fillRect/>
          </a:stretch>
        </a:blip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按圖施工</a:t>
          </a:r>
          <a:endParaRPr lang="zh-TW" altLang="en-US" sz="1800" b="1" kern="1200" dirty="0">
            <a:latin typeface="+mj-ea"/>
            <a:ea typeface="+mj-ea"/>
          </a:endParaRPr>
        </a:p>
      </dsp:txBody>
      <dsp:txXfrm>
        <a:off x="4458831" y="3329362"/>
        <a:ext cx="1525650" cy="893160"/>
      </dsp:txXfrm>
    </dsp:sp>
    <dsp:sp modelId="{E062C239-30F3-46B6-9548-D3180A65A2F1}">
      <dsp:nvSpPr>
        <dsp:cNvPr id="0" name=""/>
        <dsp:cNvSpPr/>
      </dsp:nvSpPr>
      <dsp:spPr>
        <a:xfrm>
          <a:off x="6151417" y="3579871"/>
          <a:ext cx="335219" cy="39214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6151417" y="3658300"/>
        <a:ext cx="234653" cy="235285"/>
      </dsp:txXfrm>
    </dsp:sp>
    <dsp:sp modelId="{ACB8A39A-6EEA-4A07-BFA8-107EBA843DAF}">
      <dsp:nvSpPr>
        <dsp:cNvPr id="0" name=""/>
        <dsp:cNvSpPr/>
      </dsp:nvSpPr>
      <dsp:spPr>
        <a:xfrm>
          <a:off x="6644759" y="3301575"/>
          <a:ext cx="1581224" cy="948734"/>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結算</a:t>
          </a:r>
          <a:r>
            <a:rPr lang="en-US" altLang="zh-TW" sz="1800" b="1" kern="1200" dirty="0" smtClean="0">
              <a:latin typeface="+mj-ea"/>
              <a:ea typeface="+mj-ea"/>
            </a:rPr>
            <a:t>/</a:t>
          </a:r>
          <a:r>
            <a:rPr lang="zh-TW" altLang="en-US" sz="1800" b="1" kern="1200" dirty="0" smtClean="0">
              <a:latin typeface="+mj-ea"/>
              <a:ea typeface="+mj-ea"/>
            </a:rPr>
            <a:t>驗收</a:t>
          </a:r>
          <a:endParaRPr lang="zh-TW" altLang="en-US" sz="1800" b="1" kern="1200" dirty="0">
            <a:latin typeface="+mj-ea"/>
            <a:ea typeface="+mj-ea"/>
          </a:endParaRPr>
        </a:p>
      </dsp:txBody>
      <dsp:txXfrm>
        <a:off x="6672546" y="3329362"/>
        <a:ext cx="1525650" cy="89316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8CC22-099C-4ED2-B3B4-06F3F59AB620}">
      <dsp:nvSpPr>
        <dsp:cNvPr id="0" name=""/>
        <dsp:cNvSpPr/>
      </dsp:nvSpPr>
      <dsp:spPr>
        <a:xfrm>
          <a:off x="4129" y="1259950"/>
          <a:ext cx="889491" cy="1239794"/>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單價和決標問題</a:t>
          </a:r>
          <a:endParaRPr lang="zh-TW" altLang="en-US" sz="2000" b="1" kern="1200" dirty="0">
            <a:latin typeface="+mj-ea"/>
            <a:ea typeface="+mj-ea"/>
          </a:endParaRPr>
        </a:p>
      </dsp:txBody>
      <dsp:txXfrm>
        <a:off x="30181" y="1286002"/>
        <a:ext cx="837387" cy="1187690"/>
      </dsp:txXfrm>
    </dsp:sp>
    <dsp:sp modelId="{4E015A54-2A00-462A-9319-2332C862DB36}">
      <dsp:nvSpPr>
        <dsp:cNvPr id="0" name=""/>
        <dsp:cNvSpPr/>
      </dsp:nvSpPr>
      <dsp:spPr>
        <a:xfrm>
          <a:off x="893621" y="1858730"/>
          <a:ext cx="705721" cy="42234"/>
        </a:xfrm>
        <a:custGeom>
          <a:avLst/>
          <a:gdLst/>
          <a:ahLst/>
          <a:cxnLst/>
          <a:rect l="0" t="0" r="0" b="0"/>
          <a:pathLst>
            <a:path>
              <a:moveTo>
                <a:pt x="0" y="21117"/>
              </a:moveTo>
              <a:lnTo>
                <a:pt x="705721" y="21117"/>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1228839" y="1862204"/>
        <a:ext cx="35286" cy="35286"/>
      </dsp:txXfrm>
    </dsp:sp>
    <dsp:sp modelId="{9CD3A882-0300-44CE-B7F3-AC8DF2B252A5}">
      <dsp:nvSpPr>
        <dsp:cNvPr id="0" name=""/>
        <dsp:cNvSpPr/>
      </dsp:nvSpPr>
      <dsp:spPr>
        <a:xfrm>
          <a:off x="1599342" y="1259950"/>
          <a:ext cx="1228132" cy="1239794"/>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j-ea"/>
              <a:ea typeface="+mj-ea"/>
            </a:rPr>
            <a:t>5㎝</a:t>
          </a:r>
          <a:r>
            <a:rPr lang="zh-TW" altLang="en-US" sz="2000" b="1" kern="1200" dirty="0" smtClean="0">
              <a:latin typeface="+mj-ea"/>
              <a:ea typeface="+mj-ea"/>
            </a:rPr>
            <a:t>厚</a:t>
          </a:r>
          <a:r>
            <a:rPr lang="en-US" altLang="zh-TW" sz="2000" b="1" kern="1200" dirty="0" smtClean="0">
              <a:latin typeface="+mj-ea"/>
              <a:ea typeface="+mj-ea"/>
            </a:rPr>
            <a:t>AC</a:t>
          </a:r>
          <a:r>
            <a:rPr lang="zh-TW" altLang="en-US" sz="2000" b="1" kern="1200" dirty="0" smtClean="0">
              <a:latin typeface="+mj-ea"/>
              <a:ea typeface="+mj-ea"/>
            </a:rPr>
            <a:t> </a:t>
          </a:r>
          <a:r>
            <a:rPr lang="en-US" altLang="zh-TW" sz="2000" b="1" kern="1200" dirty="0" smtClean="0">
              <a:latin typeface="+mj-ea"/>
              <a:ea typeface="+mj-ea"/>
            </a:rPr>
            <a:t>1㎡+</a:t>
          </a:r>
          <a:r>
            <a:rPr lang="zh-TW" altLang="en-US" sz="2000" b="1" kern="1200" dirty="0" smtClean="0">
              <a:latin typeface="+mj-ea"/>
              <a:ea typeface="+mj-ea"/>
            </a:rPr>
            <a:t>     標線 </a:t>
          </a:r>
          <a:r>
            <a:rPr lang="en-US" altLang="zh-TW" sz="2000" b="1" kern="1200" dirty="0" smtClean="0">
              <a:latin typeface="+mj-ea"/>
              <a:ea typeface="+mj-ea"/>
            </a:rPr>
            <a:t>1㎡</a:t>
          </a:r>
          <a:endParaRPr lang="zh-TW" altLang="en-US" sz="2000" b="1" kern="1200" dirty="0">
            <a:latin typeface="+mj-ea"/>
            <a:ea typeface="+mj-ea"/>
          </a:endParaRPr>
        </a:p>
      </dsp:txBody>
      <dsp:txXfrm>
        <a:off x="1635313" y="1295921"/>
        <a:ext cx="1156190" cy="1167852"/>
      </dsp:txXfrm>
    </dsp:sp>
    <dsp:sp modelId="{BC3358E0-AFA5-4473-89E5-0A7D59424F27}">
      <dsp:nvSpPr>
        <dsp:cNvPr id="0" name=""/>
        <dsp:cNvSpPr/>
      </dsp:nvSpPr>
      <dsp:spPr>
        <a:xfrm rot="18613634">
          <a:off x="2633960" y="1441578"/>
          <a:ext cx="1092751" cy="42234"/>
        </a:xfrm>
        <a:custGeom>
          <a:avLst/>
          <a:gdLst/>
          <a:ahLst/>
          <a:cxnLst/>
          <a:rect l="0" t="0" r="0" b="0"/>
          <a:pathLst>
            <a:path>
              <a:moveTo>
                <a:pt x="0" y="21117"/>
              </a:moveTo>
              <a:lnTo>
                <a:pt x="1092751" y="21117"/>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3153017" y="1435377"/>
        <a:ext cx="54637" cy="54637"/>
      </dsp:txXfrm>
    </dsp:sp>
    <dsp:sp modelId="{7B320D74-E100-4DFE-9A2F-855F21AEF1A3}">
      <dsp:nvSpPr>
        <dsp:cNvPr id="0" name=""/>
        <dsp:cNvSpPr/>
      </dsp:nvSpPr>
      <dsp:spPr>
        <a:xfrm>
          <a:off x="3533197" y="277400"/>
          <a:ext cx="2222247" cy="153628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甲做</a:t>
          </a:r>
          <a:r>
            <a:rPr lang="en-US" altLang="zh-TW" sz="2000" b="1" kern="1200" dirty="0" smtClean="0">
              <a:latin typeface="+mj-ea"/>
              <a:ea typeface="+mj-ea"/>
            </a:rPr>
            <a:t>AC</a:t>
          </a:r>
          <a:r>
            <a:rPr lang="zh-TW" altLang="en-US" sz="2000" b="1" kern="1200" dirty="0" smtClean="0">
              <a:latin typeface="+mj-ea"/>
              <a:ea typeface="+mj-ea"/>
            </a:rPr>
            <a:t>起家</a:t>
          </a:r>
          <a:r>
            <a:rPr lang="en-US" altLang="zh-TW" sz="2000" b="1" kern="1200" dirty="0" smtClean="0">
              <a:latin typeface="+mj-ea"/>
              <a:ea typeface="+mj-ea"/>
              <a:sym typeface="Wingdings" pitchFamily="2" charset="2"/>
            </a:rPr>
            <a:t></a:t>
          </a:r>
          <a:r>
            <a:rPr lang="zh-TW" altLang="en-US" sz="2000" b="1" kern="1200" dirty="0" smtClean="0">
              <a:latin typeface="+mj-ea"/>
              <a:ea typeface="+mj-ea"/>
              <a:sym typeface="Wingdings" pitchFamily="2" charset="2"/>
            </a:rPr>
            <a:t>        </a:t>
          </a:r>
          <a:r>
            <a:rPr lang="en-US" altLang="zh-TW" sz="2000" b="1" kern="1200" dirty="0" smtClean="0">
              <a:latin typeface="+mj-ea"/>
              <a:ea typeface="+mj-ea"/>
              <a:sym typeface="Wingdings" pitchFamily="2" charset="2"/>
            </a:rPr>
            <a:t>AC</a:t>
          </a:r>
          <a:r>
            <a:rPr lang="en-US" altLang="zh-TW" sz="2000" b="1" kern="1200" dirty="0" smtClean="0">
              <a:latin typeface="+mj-ea"/>
              <a:ea typeface="+mj-ea"/>
            </a:rPr>
            <a:t>=1000</a:t>
          </a:r>
          <a:r>
            <a:rPr lang="zh-TW" altLang="en-US" sz="2000" b="1" kern="1200" dirty="0" smtClean="0">
              <a:latin typeface="+mj-ea"/>
              <a:ea typeface="+mj-ea"/>
            </a:rPr>
            <a:t>元</a:t>
          </a:r>
          <a:r>
            <a:rPr lang="en-US" altLang="zh-TW" sz="2000" b="1" kern="1200" dirty="0" smtClean="0">
              <a:latin typeface="+mj-ea"/>
              <a:ea typeface="+mj-ea"/>
            </a:rPr>
            <a:t>/㎡</a:t>
          </a:r>
          <a:r>
            <a:rPr lang="zh-TW" altLang="en-US" sz="2000" b="1" kern="1200" dirty="0" smtClean="0">
              <a:latin typeface="+mj-ea"/>
              <a:ea typeface="+mj-ea"/>
            </a:rPr>
            <a:t>      標線 </a:t>
          </a:r>
          <a:r>
            <a:rPr lang="en-US" altLang="zh-TW" sz="2000" b="1" kern="1200" dirty="0" smtClean="0">
              <a:latin typeface="+mj-ea"/>
              <a:ea typeface="+mj-ea"/>
            </a:rPr>
            <a:t>=2000</a:t>
          </a:r>
          <a:r>
            <a:rPr lang="zh-TW" altLang="en-US" sz="2000" b="1" kern="1200" dirty="0" smtClean="0">
              <a:latin typeface="+mj-ea"/>
              <a:ea typeface="+mj-ea"/>
            </a:rPr>
            <a:t>元</a:t>
          </a:r>
          <a:r>
            <a:rPr lang="en-US" altLang="zh-TW" sz="2000" b="1" kern="1200" dirty="0" smtClean="0">
              <a:latin typeface="+mj-ea"/>
              <a:ea typeface="+mj-ea"/>
            </a:rPr>
            <a:t>/㎡</a:t>
          </a:r>
          <a:endParaRPr lang="zh-TW" altLang="en-US" sz="2000" b="1" kern="1200" dirty="0">
            <a:latin typeface="+mj-ea"/>
            <a:ea typeface="+mj-ea"/>
          </a:endParaRPr>
        </a:p>
      </dsp:txBody>
      <dsp:txXfrm>
        <a:off x="3578193" y="322396"/>
        <a:ext cx="2132255" cy="1446293"/>
      </dsp:txXfrm>
    </dsp:sp>
    <dsp:sp modelId="{E8792728-11D9-4161-8A20-D9A89D29C70C}">
      <dsp:nvSpPr>
        <dsp:cNvPr id="0" name=""/>
        <dsp:cNvSpPr/>
      </dsp:nvSpPr>
      <dsp:spPr>
        <a:xfrm>
          <a:off x="5755444" y="1024426"/>
          <a:ext cx="705721" cy="42234"/>
        </a:xfrm>
        <a:custGeom>
          <a:avLst/>
          <a:gdLst/>
          <a:ahLst/>
          <a:cxnLst/>
          <a:rect l="0" t="0" r="0" b="0"/>
          <a:pathLst>
            <a:path>
              <a:moveTo>
                <a:pt x="0" y="21117"/>
              </a:moveTo>
              <a:lnTo>
                <a:pt x="705721" y="21117"/>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6090662" y="1027900"/>
        <a:ext cx="35286" cy="35286"/>
      </dsp:txXfrm>
    </dsp:sp>
    <dsp:sp modelId="{1275290E-8354-4FEB-A427-FC01EF41BBD2}">
      <dsp:nvSpPr>
        <dsp:cNvPr id="0" name=""/>
        <dsp:cNvSpPr/>
      </dsp:nvSpPr>
      <dsp:spPr>
        <a:xfrm>
          <a:off x="6461166" y="604467"/>
          <a:ext cx="1764304" cy="882152"/>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b="1" kern="1200" dirty="0">
            <a:latin typeface="+mj-ea"/>
            <a:ea typeface="+mj-ea"/>
          </a:endParaRPr>
        </a:p>
      </dsp:txBody>
      <dsp:txXfrm>
        <a:off x="6487003" y="630304"/>
        <a:ext cx="1712630" cy="830478"/>
      </dsp:txXfrm>
    </dsp:sp>
    <dsp:sp modelId="{6C15C7ED-452D-4CFB-9560-44459FEBE523}">
      <dsp:nvSpPr>
        <dsp:cNvPr id="0" name=""/>
        <dsp:cNvSpPr/>
      </dsp:nvSpPr>
      <dsp:spPr>
        <a:xfrm rot="2986366">
          <a:off x="2633960" y="2275883"/>
          <a:ext cx="1092751" cy="42234"/>
        </a:xfrm>
        <a:custGeom>
          <a:avLst/>
          <a:gdLst/>
          <a:ahLst/>
          <a:cxnLst/>
          <a:rect l="0" t="0" r="0" b="0"/>
          <a:pathLst>
            <a:path>
              <a:moveTo>
                <a:pt x="0" y="21117"/>
              </a:moveTo>
              <a:lnTo>
                <a:pt x="1092751" y="21117"/>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3153017" y="2269681"/>
        <a:ext cx="54637" cy="54637"/>
      </dsp:txXfrm>
    </dsp:sp>
    <dsp:sp modelId="{C630C28E-C799-4099-B0B6-A1B8F6A9BD90}">
      <dsp:nvSpPr>
        <dsp:cNvPr id="0" name=""/>
        <dsp:cNvSpPr/>
      </dsp:nvSpPr>
      <dsp:spPr>
        <a:xfrm>
          <a:off x="3533197" y="1946009"/>
          <a:ext cx="2222247" cy="153628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乙做標線起家</a:t>
          </a:r>
          <a:r>
            <a:rPr lang="en-US" altLang="zh-TW" sz="2000" b="1" kern="1200" dirty="0" smtClean="0">
              <a:latin typeface="+mj-ea"/>
              <a:ea typeface="+mj-ea"/>
              <a:sym typeface="Wingdings" pitchFamily="2" charset="2"/>
            </a:rPr>
            <a:t></a:t>
          </a:r>
          <a:r>
            <a:rPr lang="zh-TW" altLang="en-US" sz="2000" b="1" kern="1200" dirty="0" smtClean="0">
              <a:latin typeface="+mj-ea"/>
              <a:ea typeface="+mj-ea"/>
              <a:sym typeface="Wingdings" pitchFamily="2" charset="2"/>
            </a:rPr>
            <a:t>        </a:t>
          </a:r>
          <a:r>
            <a:rPr lang="en-US" altLang="zh-TW" sz="2000" b="1" kern="1200" dirty="0" smtClean="0">
              <a:latin typeface="+mj-ea"/>
              <a:ea typeface="+mj-ea"/>
              <a:sym typeface="Wingdings" pitchFamily="2" charset="2"/>
            </a:rPr>
            <a:t>AC</a:t>
          </a:r>
          <a:r>
            <a:rPr lang="en-US" altLang="zh-TW" sz="2000" b="1" kern="1200" dirty="0" smtClean="0">
              <a:latin typeface="+mj-ea"/>
              <a:ea typeface="+mj-ea"/>
            </a:rPr>
            <a:t>=1200</a:t>
          </a:r>
          <a:r>
            <a:rPr lang="zh-TW" altLang="en-US" sz="2000" b="1" kern="1200" dirty="0" smtClean="0">
              <a:latin typeface="+mj-ea"/>
              <a:ea typeface="+mj-ea"/>
            </a:rPr>
            <a:t>元</a:t>
          </a:r>
          <a:r>
            <a:rPr lang="en-US" altLang="zh-TW" sz="2000" b="1" kern="1200" dirty="0" smtClean="0">
              <a:latin typeface="+mj-ea"/>
              <a:ea typeface="+mj-ea"/>
            </a:rPr>
            <a:t>/㎡</a:t>
          </a:r>
          <a:r>
            <a:rPr lang="zh-TW" altLang="en-US" sz="2000" b="1" kern="1200" dirty="0" smtClean="0">
              <a:latin typeface="+mj-ea"/>
              <a:ea typeface="+mj-ea"/>
            </a:rPr>
            <a:t>      標線 </a:t>
          </a:r>
          <a:r>
            <a:rPr lang="en-US" altLang="zh-TW" sz="2000" b="1" kern="1200" dirty="0" smtClean="0">
              <a:latin typeface="+mj-ea"/>
              <a:ea typeface="+mj-ea"/>
            </a:rPr>
            <a:t>=1500</a:t>
          </a:r>
          <a:r>
            <a:rPr lang="zh-TW" altLang="en-US" sz="2000" b="1" kern="1200" dirty="0" smtClean="0">
              <a:latin typeface="+mj-ea"/>
              <a:ea typeface="+mj-ea"/>
            </a:rPr>
            <a:t>元</a:t>
          </a:r>
          <a:r>
            <a:rPr lang="en-US" altLang="zh-TW" sz="2000" b="1" kern="1200" dirty="0" smtClean="0">
              <a:latin typeface="+mj-ea"/>
              <a:ea typeface="+mj-ea"/>
            </a:rPr>
            <a:t>/㎡</a:t>
          </a:r>
          <a:endParaRPr lang="zh-TW" altLang="en-US" sz="2000" b="1" kern="1200" dirty="0">
            <a:latin typeface="+mj-ea"/>
            <a:ea typeface="+mj-ea"/>
          </a:endParaRPr>
        </a:p>
      </dsp:txBody>
      <dsp:txXfrm>
        <a:off x="3578193" y="1991005"/>
        <a:ext cx="2132255" cy="1446293"/>
      </dsp:txXfrm>
    </dsp:sp>
    <dsp:sp modelId="{D50739D7-ABFB-4827-8FB4-8AD5F029FEA0}">
      <dsp:nvSpPr>
        <dsp:cNvPr id="0" name=""/>
        <dsp:cNvSpPr/>
      </dsp:nvSpPr>
      <dsp:spPr>
        <a:xfrm>
          <a:off x="5755444" y="2693035"/>
          <a:ext cx="705721" cy="42234"/>
        </a:xfrm>
        <a:custGeom>
          <a:avLst/>
          <a:gdLst/>
          <a:ahLst/>
          <a:cxnLst/>
          <a:rect l="0" t="0" r="0" b="0"/>
          <a:pathLst>
            <a:path>
              <a:moveTo>
                <a:pt x="0" y="21117"/>
              </a:moveTo>
              <a:lnTo>
                <a:pt x="705721" y="21117"/>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TW" altLang="en-US" sz="2000" b="1" kern="1200">
            <a:latin typeface="+mj-ea"/>
            <a:ea typeface="+mj-ea"/>
          </a:endParaRPr>
        </a:p>
      </dsp:txBody>
      <dsp:txXfrm>
        <a:off x="6090662" y="2696509"/>
        <a:ext cx="35286" cy="35286"/>
      </dsp:txXfrm>
    </dsp:sp>
    <dsp:sp modelId="{506BAAEC-AEE6-4D61-A193-36C5DFE5AB1F}">
      <dsp:nvSpPr>
        <dsp:cNvPr id="0" name=""/>
        <dsp:cNvSpPr/>
      </dsp:nvSpPr>
      <dsp:spPr>
        <a:xfrm>
          <a:off x="6461166" y="2273076"/>
          <a:ext cx="1764304" cy="882152"/>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b="1" kern="1200" dirty="0">
            <a:latin typeface="+mj-ea"/>
            <a:ea typeface="+mj-ea"/>
          </a:endParaRPr>
        </a:p>
      </dsp:txBody>
      <dsp:txXfrm>
        <a:off x="6487003" y="2298913"/>
        <a:ext cx="1712630" cy="83047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216EB-EC96-4F89-A4D7-851A39C17398}">
      <dsp:nvSpPr>
        <dsp:cNvPr id="0" name=""/>
        <dsp:cNvSpPr/>
      </dsp:nvSpPr>
      <dsp:spPr>
        <a:xfrm>
          <a:off x="2170583" y="1701764"/>
          <a:ext cx="1313407" cy="98590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契約變更</a:t>
          </a:r>
          <a:endParaRPr lang="zh-TW" altLang="en-US" sz="2200" b="1" kern="1200" dirty="0">
            <a:latin typeface="+mj-ea"/>
            <a:ea typeface="+mj-ea"/>
          </a:endParaRPr>
        </a:p>
      </dsp:txBody>
      <dsp:txXfrm>
        <a:off x="2199459" y="1730640"/>
        <a:ext cx="1255655" cy="928156"/>
      </dsp:txXfrm>
    </dsp:sp>
    <dsp:sp modelId="{4CE9A8DD-8193-4209-8C4F-DB9A14B48255}">
      <dsp:nvSpPr>
        <dsp:cNvPr id="0" name=""/>
        <dsp:cNvSpPr/>
      </dsp:nvSpPr>
      <dsp:spPr>
        <a:xfrm rot="17692822">
          <a:off x="2941012" y="1324157"/>
          <a:ext cx="1874685" cy="40429"/>
        </a:xfrm>
        <a:custGeom>
          <a:avLst/>
          <a:gdLst/>
          <a:ahLst/>
          <a:cxnLst/>
          <a:rect l="0" t="0" r="0" b="0"/>
          <a:pathLst>
            <a:path>
              <a:moveTo>
                <a:pt x="0" y="20214"/>
              </a:moveTo>
              <a:lnTo>
                <a:pt x="1874685"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31487" y="1297505"/>
        <a:ext cx="93734" cy="93734"/>
      </dsp:txXfrm>
    </dsp:sp>
    <dsp:sp modelId="{ABDFAC15-34A6-432D-89CB-AFE19883645F}">
      <dsp:nvSpPr>
        <dsp:cNvPr id="0" name=""/>
        <dsp:cNvSpPr/>
      </dsp:nvSpPr>
      <dsp:spPr>
        <a:xfrm>
          <a:off x="4272718" y="1071"/>
          <a:ext cx="1703946" cy="98590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原契約標的之規格變更</a:t>
          </a:r>
          <a:endParaRPr lang="zh-TW" altLang="en-US" sz="2200" b="1" kern="1200" dirty="0">
            <a:latin typeface="+mj-ea"/>
            <a:ea typeface="+mj-ea"/>
          </a:endParaRPr>
        </a:p>
      </dsp:txBody>
      <dsp:txXfrm>
        <a:off x="4301594" y="29947"/>
        <a:ext cx="1646194" cy="928156"/>
      </dsp:txXfrm>
    </dsp:sp>
    <dsp:sp modelId="{BD257668-962D-4D08-8A5A-5580FF0351E2}">
      <dsp:nvSpPr>
        <dsp:cNvPr id="0" name=""/>
        <dsp:cNvSpPr/>
      </dsp:nvSpPr>
      <dsp:spPr>
        <a:xfrm rot="19457599">
          <a:off x="3392694" y="1891054"/>
          <a:ext cx="971320" cy="40429"/>
        </a:xfrm>
        <a:custGeom>
          <a:avLst/>
          <a:gdLst/>
          <a:ahLst/>
          <a:cxnLst/>
          <a:rect l="0" t="0" r="0" b="0"/>
          <a:pathLst>
            <a:path>
              <a:moveTo>
                <a:pt x="0" y="20214"/>
              </a:moveTo>
              <a:lnTo>
                <a:pt x="971320"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54071" y="1886986"/>
        <a:ext cx="48566" cy="48566"/>
      </dsp:txXfrm>
    </dsp:sp>
    <dsp:sp modelId="{4E7A1592-E7BF-4755-824B-506F52DD63CE}">
      <dsp:nvSpPr>
        <dsp:cNvPr id="0" name=""/>
        <dsp:cNvSpPr/>
      </dsp:nvSpPr>
      <dsp:spPr>
        <a:xfrm>
          <a:off x="4272718" y="1134866"/>
          <a:ext cx="1703946" cy="98590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原契約標的之價格變更</a:t>
          </a:r>
          <a:endParaRPr lang="zh-TW" altLang="en-US" sz="2200" b="1" kern="1200" dirty="0">
            <a:latin typeface="+mj-ea"/>
            <a:ea typeface="+mj-ea"/>
          </a:endParaRPr>
        </a:p>
      </dsp:txBody>
      <dsp:txXfrm>
        <a:off x="4301594" y="1163742"/>
        <a:ext cx="1646194" cy="928156"/>
      </dsp:txXfrm>
    </dsp:sp>
    <dsp:sp modelId="{9B25100D-864E-4D21-AEB8-A11BDAD5E31D}">
      <dsp:nvSpPr>
        <dsp:cNvPr id="0" name=""/>
        <dsp:cNvSpPr/>
      </dsp:nvSpPr>
      <dsp:spPr>
        <a:xfrm rot="2142401">
          <a:off x="3392694" y="2457952"/>
          <a:ext cx="971320" cy="40429"/>
        </a:xfrm>
        <a:custGeom>
          <a:avLst/>
          <a:gdLst/>
          <a:ahLst/>
          <a:cxnLst/>
          <a:rect l="0" t="0" r="0" b="0"/>
          <a:pathLst>
            <a:path>
              <a:moveTo>
                <a:pt x="0" y="20214"/>
              </a:moveTo>
              <a:lnTo>
                <a:pt x="971320"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54071" y="2453884"/>
        <a:ext cx="48566" cy="48566"/>
      </dsp:txXfrm>
    </dsp:sp>
    <dsp:sp modelId="{2EC520ED-FA31-4A55-9BE9-272A2B210167}">
      <dsp:nvSpPr>
        <dsp:cNvPr id="0" name=""/>
        <dsp:cNvSpPr/>
      </dsp:nvSpPr>
      <dsp:spPr>
        <a:xfrm>
          <a:off x="4272718" y="2268661"/>
          <a:ext cx="1703946" cy="98590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原契約標的之條款變更</a:t>
          </a:r>
          <a:endParaRPr lang="zh-TW" altLang="en-US" sz="2200" b="1" kern="1200" dirty="0">
            <a:latin typeface="+mj-ea"/>
            <a:ea typeface="+mj-ea"/>
          </a:endParaRPr>
        </a:p>
      </dsp:txBody>
      <dsp:txXfrm>
        <a:off x="4301594" y="2297537"/>
        <a:ext cx="1646194" cy="928156"/>
      </dsp:txXfrm>
    </dsp:sp>
    <dsp:sp modelId="{F25E631F-6A56-4F79-A37C-9A793A8D6225}">
      <dsp:nvSpPr>
        <dsp:cNvPr id="0" name=""/>
        <dsp:cNvSpPr/>
      </dsp:nvSpPr>
      <dsp:spPr>
        <a:xfrm rot="3907178">
          <a:off x="2941012" y="3024849"/>
          <a:ext cx="1874685" cy="40429"/>
        </a:xfrm>
        <a:custGeom>
          <a:avLst/>
          <a:gdLst/>
          <a:ahLst/>
          <a:cxnLst/>
          <a:rect l="0" t="0" r="0" b="0"/>
          <a:pathLst>
            <a:path>
              <a:moveTo>
                <a:pt x="0" y="20214"/>
              </a:moveTo>
              <a:lnTo>
                <a:pt x="1874685"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31487" y="2998197"/>
        <a:ext cx="93734" cy="93734"/>
      </dsp:txXfrm>
    </dsp:sp>
    <dsp:sp modelId="{DF3CBD0B-41D5-4847-AC54-D13B6119D5EA}">
      <dsp:nvSpPr>
        <dsp:cNvPr id="0" name=""/>
        <dsp:cNvSpPr/>
      </dsp:nvSpPr>
      <dsp:spPr>
        <a:xfrm>
          <a:off x="4272718" y="3402456"/>
          <a:ext cx="1703946" cy="98590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原契約標的之數量變更</a:t>
          </a:r>
          <a:endParaRPr lang="zh-TW" altLang="en-US" sz="2200" b="1" kern="1200" dirty="0">
            <a:latin typeface="+mj-ea"/>
            <a:ea typeface="+mj-ea"/>
          </a:endParaRPr>
        </a:p>
      </dsp:txBody>
      <dsp:txXfrm>
        <a:off x="4301594" y="3431332"/>
        <a:ext cx="1646194" cy="928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42270-398B-413D-8532-A69E3C92BD42}">
      <dsp:nvSpPr>
        <dsp:cNvPr id="0" name=""/>
        <dsp:cNvSpPr/>
      </dsp:nvSpPr>
      <dsp:spPr>
        <a:xfrm>
          <a:off x="1741" y="1695334"/>
          <a:ext cx="1572600" cy="99876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限制性招標</a:t>
          </a:r>
          <a:endParaRPr lang="zh-TW" altLang="en-US" sz="2200" b="1" kern="1200" dirty="0">
            <a:latin typeface="+mj-ea"/>
            <a:ea typeface="+mj-ea"/>
          </a:endParaRPr>
        </a:p>
      </dsp:txBody>
      <dsp:txXfrm>
        <a:off x="30994" y="1724587"/>
        <a:ext cx="1514094" cy="940262"/>
      </dsp:txXfrm>
    </dsp:sp>
    <dsp:sp modelId="{6C0721A0-8DCB-4FCB-B53B-FE257ABB5EC2}">
      <dsp:nvSpPr>
        <dsp:cNvPr id="0" name=""/>
        <dsp:cNvSpPr/>
      </dsp:nvSpPr>
      <dsp:spPr>
        <a:xfrm>
          <a:off x="1574342" y="2174239"/>
          <a:ext cx="799014" cy="40957"/>
        </a:xfrm>
        <a:custGeom>
          <a:avLst/>
          <a:gdLst/>
          <a:ahLst/>
          <a:cxnLst/>
          <a:rect l="0" t="0" r="0" b="0"/>
          <a:pathLst>
            <a:path>
              <a:moveTo>
                <a:pt x="0" y="20478"/>
              </a:moveTo>
              <a:lnTo>
                <a:pt x="799014" y="20478"/>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953874" y="2174743"/>
        <a:ext cx="39950" cy="39950"/>
      </dsp:txXfrm>
    </dsp:sp>
    <dsp:sp modelId="{42D79939-4C8B-4F41-910A-4875AC270BD6}">
      <dsp:nvSpPr>
        <dsp:cNvPr id="0" name=""/>
        <dsp:cNvSpPr/>
      </dsp:nvSpPr>
      <dsp:spPr>
        <a:xfrm>
          <a:off x="2373357" y="1695334"/>
          <a:ext cx="1054000" cy="998768"/>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j-ea"/>
              <a:ea typeface="+mj-ea"/>
            </a:rPr>
            <a:t>公告</a:t>
          </a:r>
          <a:endParaRPr lang="zh-TW" altLang="en-US" sz="3200" b="1" kern="1200" dirty="0">
            <a:latin typeface="+mj-ea"/>
            <a:ea typeface="+mj-ea"/>
          </a:endParaRPr>
        </a:p>
      </dsp:txBody>
      <dsp:txXfrm>
        <a:off x="2402610" y="1724587"/>
        <a:ext cx="995494" cy="940262"/>
      </dsp:txXfrm>
    </dsp:sp>
    <dsp:sp modelId="{CC9FF2C0-5A70-4CFB-A7A1-89AEFA0D8A6C}">
      <dsp:nvSpPr>
        <dsp:cNvPr id="0" name=""/>
        <dsp:cNvSpPr/>
      </dsp:nvSpPr>
      <dsp:spPr>
        <a:xfrm rot="19531608">
          <a:off x="3342651" y="1901216"/>
          <a:ext cx="964711" cy="40957"/>
        </a:xfrm>
        <a:custGeom>
          <a:avLst/>
          <a:gdLst/>
          <a:ahLst/>
          <a:cxnLst/>
          <a:rect l="0" t="0" r="0" b="0"/>
          <a:pathLst>
            <a:path>
              <a:moveTo>
                <a:pt x="0" y="20478"/>
              </a:moveTo>
              <a:lnTo>
                <a:pt x="964711" y="2047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00889" y="1897577"/>
        <a:ext cx="48235" cy="48235"/>
      </dsp:txXfrm>
    </dsp:sp>
    <dsp:sp modelId="{3F17E3EA-C379-48E7-A5A0-1C3501EE8514}">
      <dsp:nvSpPr>
        <dsp:cNvPr id="0" name=""/>
        <dsp:cNvSpPr/>
      </dsp:nvSpPr>
      <dsp:spPr>
        <a:xfrm>
          <a:off x="4222656" y="1149287"/>
          <a:ext cx="1997536" cy="99876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邀請二家以上進行</a:t>
          </a:r>
          <a:endParaRPr lang="zh-TW" altLang="en-US" sz="2200" b="1" kern="1200" dirty="0">
            <a:latin typeface="+mj-ea"/>
            <a:ea typeface="+mj-ea"/>
          </a:endParaRPr>
        </a:p>
      </dsp:txBody>
      <dsp:txXfrm>
        <a:off x="4251909" y="1178540"/>
        <a:ext cx="1939030" cy="940262"/>
      </dsp:txXfrm>
    </dsp:sp>
    <dsp:sp modelId="{8849E9C6-95DA-4D86-A7CE-C36E383D5C25}">
      <dsp:nvSpPr>
        <dsp:cNvPr id="0" name=""/>
        <dsp:cNvSpPr/>
      </dsp:nvSpPr>
      <dsp:spPr>
        <a:xfrm rot="21479088">
          <a:off x="6219945" y="1614070"/>
          <a:ext cx="803226" cy="40957"/>
        </a:xfrm>
        <a:custGeom>
          <a:avLst/>
          <a:gdLst/>
          <a:ahLst/>
          <a:cxnLst/>
          <a:rect l="0" t="0" r="0" b="0"/>
          <a:pathLst>
            <a:path>
              <a:moveTo>
                <a:pt x="0" y="20478"/>
              </a:moveTo>
              <a:lnTo>
                <a:pt x="803226" y="20478"/>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601478" y="1614468"/>
        <a:ext cx="40161" cy="40161"/>
      </dsp:txXfrm>
    </dsp:sp>
    <dsp:sp modelId="{3CAB1DDC-2623-4C53-8326-3DDC79E6DE5F}">
      <dsp:nvSpPr>
        <dsp:cNvPr id="0" name=""/>
        <dsp:cNvSpPr/>
      </dsp:nvSpPr>
      <dsp:spPr>
        <a:xfrm>
          <a:off x="7022923" y="1121042"/>
          <a:ext cx="1204934" cy="99876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比價</a:t>
          </a:r>
          <a:endParaRPr lang="zh-TW" altLang="en-US" sz="2200" b="1" kern="1200" dirty="0">
            <a:latin typeface="+mj-ea"/>
            <a:ea typeface="+mj-ea"/>
          </a:endParaRPr>
        </a:p>
      </dsp:txBody>
      <dsp:txXfrm>
        <a:off x="7052176" y="1150295"/>
        <a:ext cx="1146428" cy="940262"/>
      </dsp:txXfrm>
    </dsp:sp>
    <dsp:sp modelId="{89F56EE2-2D61-47C0-A979-BA3E81806B24}">
      <dsp:nvSpPr>
        <dsp:cNvPr id="0" name=""/>
        <dsp:cNvSpPr/>
      </dsp:nvSpPr>
      <dsp:spPr>
        <a:xfrm rot="2142401">
          <a:off x="3334870" y="2461385"/>
          <a:ext cx="983989" cy="40957"/>
        </a:xfrm>
        <a:custGeom>
          <a:avLst/>
          <a:gdLst/>
          <a:ahLst/>
          <a:cxnLst/>
          <a:rect l="0" t="0" r="0" b="0"/>
          <a:pathLst>
            <a:path>
              <a:moveTo>
                <a:pt x="0" y="20478"/>
              </a:moveTo>
              <a:lnTo>
                <a:pt x="983989" y="20478"/>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3802265" y="2457264"/>
        <a:ext cx="49199" cy="49199"/>
      </dsp:txXfrm>
    </dsp:sp>
    <dsp:sp modelId="{29625D6C-9122-4CFA-B433-918D445A8B8E}">
      <dsp:nvSpPr>
        <dsp:cNvPr id="0" name=""/>
        <dsp:cNvSpPr/>
      </dsp:nvSpPr>
      <dsp:spPr>
        <a:xfrm>
          <a:off x="4226372" y="2269626"/>
          <a:ext cx="1997536" cy="998768"/>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邀請一家進行</a:t>
          </a:r>
          <a:endParaRPr lang="zh-TW" altLang="en-US" sz="2200" b="1" kern="1200" dirty="0">
            <a:latin typeface="+mj-ea"/>
            <a:ea typeface="+mj-ea"/>
          </a:endParaRPr>
        </a:p>
      </dsp:txBody>
      <dsp:txXfrm>
        <a:off x="4255625" y="2298879"/>
        <a:ext cx="1939030" cy="940262"/>
      </dsp:txXfrm>
    </dsp:sp>
    <dsp:sp modelId="{A9A56968-1449-4614-B9C9-B8888713C650}">
      <dsp:nvSpPr>
        <dsp:cNvPr id="0" name=""/>
        <dsp:cNvSpPr/>
      </dsp:nvSpPr>
      <dsp:spPr>
        <a:xfrm>
          <a:off x="6223909" y="2748531"/>
          <a:ext cx="799014" cy="40957"/>
        </a:xfrm>
        <a:custGeom>
          <a:avLst/>
          <a:gdLst/>
          <a:ahLst/>
          <a:cxnLst/>
          <a:rect l="0" t="0" r="0" b="0"/>
          <a:pathLst>
            <a:path>
              <a:moveTo>
                <a:pt x="0" y="20478"/>
              </a:moveTo>
              <a:lnTo>
                <a:pt x="799014" y="20478"/>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603441" y="2749034"/>
        <a:ext cx="39950" cy="39950"/>
      </dsp:txXfrm>
    </dsp:sp>
    <dsp:sp modelId="{1D74A67A-4D7C-420C-BCCE-7A994E7E238B}">
      <dsp:nvSpPr>
        <dsp:cNvPr id="0" name=""/>
        <dsp:cNvSpPr/>
      </dsp:nvSpPr>
      <dsp:spPr>
        <a:xfrm>
          <a:off x="7022923" y="2269626"/>
          <a:ext cx="1204934" cy="99876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mj-ea"/>
              <a:ea typeface="+mj-ea"/>
            </a:rPr>
            <a:t>議價</a:t>
          </a:r>
          <a:endParaRPr lang="zh-TW" altLang="en-US" sz="2200" b="1" kern="1200" dirty="0">
            <a:latin typeface="+mj-ea"/>
            <a:ea typeface="+mj-ea"/>
          </a:endParaRPr>
        </a:p>
      </dsp:txBody>
      <dsp:txXfrm>
        <a:off x="7052176" y="2298879"/>
        <a:ext cx="1146428" cy="94026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DE739-077E-455C-8A8D-BFF69F146802}">
      <dsp:nvSpPr>
        <dsp:cNvPr id="0" name=""/>
        <dsp:cNvSpPr/>
      </dsp:nvSpPr>
      <dsp:spPr>
        <a:xfrm>
          <a:off x="4846" y="1338478"/>
          <a:ext cx="3424961" cy="1712480"/>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b="1" kern="1200" dirty="0" smtClean="0">
              <a:latin typeface="+mj-ea"/>
              <a:ea typeface="+mj-ea"/>
            </a:rPr>
            <a:t>訂立開口契約之目的</a:t>
          </a:r>
          <a:endParaRPr lang="zh-TW" altLang="en-US" sz="3800" b="1" kern="1200" dirty="0">
            <a:latin typeface="+mj-ea"/>
            <a:ea typeface="+mj-ea"/>
          </a:endParaRPr>
        </a:p>
      </dsp:txBody>
      <dsp:txXfrm>
        <a:off x="55003" y="1388635"/>
        <a:ext cx="3324647" cy="1612166"/>
      </dsp:txXfrm>
    </dsp:sp>
    <dsp:sp modelId="{D5988E79-75FF-47F4-8C74-1DA2AB80C841}">
      <dsp:nvSpPr>
        <dsp:cNvPr id="0" name=""/>
        <dsp:cNvSpPr/>
      </dsp:nvSpPr>
      <dsp:spPr>
        <a:xfrm rot="19457599">
          <a:off x="3271229" y="1667268"/>
          <a:ext cx="1687141" cy="70224"/>
        </a:xfrm>
        <a:custGeom>
          <a:avLst/>
          <a:gdLst/>
          <a:ahLst/>
          <a:cxnLst/>
          <a:rect l="0" t="0" r="0" b="0"/>
          <a:pathLst>
            <a:path>
              <a:moveTo>
                <a:pt x="0" y="35112"/>
              </a:moveTo>
              <a:lnTo>
                <a:pt x="1687141" y="3511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72621" y="1660201"/>
        <a:ext cx="84357" cy="84357"/>
      </dsp:txXfrm>
    </dsp:sp>
    <dsp:sp modelId="{452D3875-AF6E-48EB-9EA4-DE6A4799948B}">
      <dsp:nvSpPr>
        <dsp:cNvPr id="0" name=""/>
        <dsp:cNvSpPr/>
      </dsp:nvSpPr>
      <dsp:spPr>
        <a:xfrm>
          <a:off x="4799792" y="353801"/>
          <a:ext cx="3424961" cy="171248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b="1" kern="1200" dirty="0" smtClean="0">
              <a:latin typeface="+mj-ea"/>
              <a:ea typeface="+mj-ea"/>
            </a:rPr>
            <a:t>節省經費？</a:t>
          </a:r>
          <a:endParaRPr lang="zh-TW" altLang="en-US" sz="3800" b="1" kern="1200" dirty="0">
            <a:latin typeface="+mj-ea"/>
            <a:ea typeface="+mj-ea"/>
          </a:endParaRPr>
        </a:p>
      </dsp:txBody>
      <dsp:txXfrm>
        <a:off x="4849949" y="403958"/>
        <a:ext cx="3324647" cy="1612166"/>
      </dsp:txXfrm>
    </dsp:sp>
    <dsp:sp modelId="{F34884EF-5DEF-418E-A48F-435A58370D46}">
      <dsp:nvSpPr>
        <dsp:cNvPr id="0" name=""/>
        <dsp:cNvSpPr/>
      </dsp:nvSpPr>
      <dsp:spPr>
        <a:xfrm rot="2142401">
          <a:off x="3271229" y="2651944"/>
          <a:ext cx="1687141" cy="70224"/>
        </a:xfrm>
        <a:custGeom>
          <a:avLst/>
          <a:gdLst/>
          <a:ahLst/>
          <a:cxnLst/>
          <a:rect l="0" t="0" r="0" b="0"/>
          <a:pathLst>
            <a:path>
              <a:moveTo>
                <a:pt x="0" y="35112"/>
              </a:moveTo>
              <a:lnTo>
                <a:pt x="1687141" y="3511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72621" y="2644878"/>
        <a:ext cx="84357" cy="84357"/>
      </dsp:txXfrm>
    </dsp:sp>
    <dsp:sp modelId="{95C0A4FE-3975-4608-AE4B-5F5373416AFB}">
      <dsp:nvSpPr>
        <dsp:cNvPr id="0" name=""/>
        <dsp:cNvSpPr/>
      </dsp:nvSpPr>
      <dsp:spPr>
        <a:xfrm>
          <a:off x="4799792" y="2323154"/>
          <a:ext cx="3424961" cy="171248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TW" sz="3600" b="1" kern="1200" dirty="0" smtClean="0">
              <a:latin typeface="+mj-ea"/>
              <a:ea typeface="+mj-ea"/>
            </a:rPr>
            <a:t>100</a:t>
          </a:r>
          <a:r>
            <a:rPr lang="zh-TW" altLang="en-US" sz="3600" b="1" kern="1200" dirty="0" smtClean="0">
              <a:latin typeface="+mj-ea"/>
              <a:ea typeface="+mj-ea"/>
            </a:rPr>
            <a:t>萬標剩</a:t>
          </a:r>
          <a:r>
            <a:rPr lang="en-US" altLang="zh-TW" sz="3600" b="1" kern="1200" dirty="0" smtClean="0">
              <a:latin typeface="+mj-ea"/>
              <a:ea typeface="+mj-ea"/>
            </a:rPr>
            <a:t>30</a:t>
          </a:r>
          <a:r>
            <a:rPr lang="zh-TW" altLang="en-US" sz="3600" b="1" kern="1200" dirty="0" smtClean="0">
              <a:latin typeface="+mj-ea"/>
              <a:ea typeface="+mj-ea"/>
            </a:rPr>
            <a:t>萬 如何充分利用</a:t>
          </a:r>
          <a:r>
            <a:rPr lang="en-US" altLang="zh-TW" sz="3600" b="1" kern="1200" dirty="0" smtClean="0">
              <a:latin typeface="+mj-ea"/>
              <a:ea typeface="+mj-ea"/>
            </a:rPr>
            <a:t>?</a:t>
          </a:r>
          <a:endParaRPr lang="zh-TW" altLang="en-US" sz="3600" b="1" kern="1200" dirty="0">
            <a:latin typeface="+mj-ea"/>
            <a:ea typeface="+mj-ea"/>
          </a:endParaRPr>
        </a:p>
      </dsp:txBody>
      <dsp:txXfrm>
        <a:off x="4849949" y="2373311"/>
        <a:ext cx="3324647" cy="161216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DE739-077E-455C-8A8D-BFF69F146802}">
      <dsp:nvSpPr>
        <dsp:cNvPr id="0" name=""/>
        <dsp:cNvSpPr/>
      </dsp:nvSpPr>
      <dsp:spPr>
        <a:xfrm>
          <a:off x="4846" y="1338478"/>
          <a:ext cx="3424961" cy="1712480"/>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b="1" kern="1200" dirty="0" smtClean="0">
              <a:latin typeface="+mj-ea"/>
              <a:ea typeface="+mj-ea"/>
            </a:rPr>
            <a:t>訂立開口契約之目的</a:t>
          </a:r>
          <a:endParaRPr lang="zh-TW" altLang="en-US" sz="3800" b="1" kern="1200" dirty="0">
            <a:latin typeface="+mj-ea"/>
            <a:ea typeface="+mj-ea"/>
          </a:endParaRPr>
        </a:p>
      </dsp:txBody>
      <dsp:txXfrm>
        <a:off x="55003" y="1388635"/>
        <a:ext cx="3324647" cy="1612166"/>
      </dsp:txXfrm>
    </dsp:sp>
    <dsp:sp modelId="{D5988E79-75FF-47F4-8C74-1DA2AB80C841}">
      <dsp:nvSpPr>
        <dsp:cNvPr id="0" name=""/>
        <dsp:cNvSpPr/>
      </dsp:nvSpPr>
      <dsp:spPr>
        <a:xfrm rot="19457599">
          <a:off x="3271229" y="1667268"/>
          <a:ext cx="1687141" cy="70224"/>
        </a:xfrm>
        <a:custGeom>
          <a:avLst/>
          <a:gdLst/>
          <a:ahLst/>
          <a:cxnLst/>
          <a:rect l="0" t="0" r="0" b="0"/>
          <a:pathLst>
            <a:path>
              <a:moveTo>
                <a:pt x="0" y="35112"/>
              </a:moveTo>
              <a:lnTo>
                <a:pt x="1687141" y="3511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72621" y="1660201"/>
        <a:ext cx="84357" cy="84357"/>
      </dsp:txXfrm>
    </dsp:sp>
    <dsp:sp modelId="{452D3875-AF6E-48EB-9EA4-DE6A4799948B}">
      <dsp:nvSpPr>
        <dsp:cNvPr id="0" name=""/>
        <dsp:cNvSpPr/>
      </dsp:nvSpPr>
      <dsp:spPr>
        <a:xfrm>
          <a:off x="4799792" y="353801"/>
          <a:ext cx="3424961" cy="171248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b="1" kern="1200" dirty="0" smtClean="0">
              <a:latin typeface="+mj-ea"/>
              <a:ea typeface="+mj-ea"/>
            </a:rPr>
            <a:t>節省經費？</a:t>
          </a:r>
          <a:endParaRPr lang="zh-TW" altLang="en-US" sz="3800" b="1" kern="1200" dirty="0">
            <a:latin typeface="+mj-ea"/>
            <a:ea typeface="+mj-ea"/>
          </a:endParaRPr>
        </a:p>
      </dsp:txBody>
      <dsp:txXfrm>
        <a:off x="4849949" y="403958"/>
        <a:ext cx="3324647" cy="1612166"/>
      </dsp:txXfrm>
    </dsp:sp>
    <dsp:sp modelId="{F34884EF-5DEF-418E-A48F-435A58370D46}">
      <dsp:nvSpPr>
        <dsp:cNvPr id="0" name=""/>
        <dsp:cNvSpPr/>
      </dsp:nvSpPr>
      <dsp:spPr>
        <a:xfrm rot="2142401">
          <a:off x="3271229" y="2651944"/>
          <a:ext cx="1687141" cy="70224"/>
        </a:xfrm>
        <a:custGeom>
          <a:avLst/>
          <a:gdLst/>
          <a:ahLst/>
          <a:cxnLst/>
          <a:rect l="0" t="0" r="0" b="0"/>
          <a:pathLst>
            <a:path>
              <a:moveTo>
                <a:pt x="0" y="35112"/>
              </a:moveTo>
              <a:lnTo>
                <a:pt x="1687141" y="3511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72621" y="2644878"/>
        <a:ext cx="84357" cy="84357"/>
      </dsp:txXfrm>
    </dsp:sp>
    <dsp:sp modelId="{95C0A4FE-3975-4608-AE4B-5F5373416AFB}">
      <dsp:nvSpPr>
        <dsp:cNvPr id="0" name=""/>
        <dsp:cNvSpPr/>
      </dsp:nvSpPr>
      <dsp:spPr>
        <a:xfrm>
          <a:off x="4799792" y="2323154"/>
          <a:ext cx="3424961" cy="1712480"/>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b="1" kern="1200" dirty="0" smtClean="0">
              <a:latin typeface="+mj-ea"/>
              <a:ea typeface="+mj-ea"/>
            </a:rPr>
            <a:t>加速執行速度？</a:t>
          </a:r>
          <a:endParaRPr lang="zh-TW" altLang="en-US" sz="3800" b="1" kern="1200" dirty="0">
            <a:latin typeface="+mj-ea"/>
            <a:ea typeface="+mj-ea"/>
          </a:endParaRPr>
        </a:p>
      </dsp:txBody>
      <dsp:txXfrm>
        <a:off x="4849949" y="2373311"/>
        <a:ext cx="3324647" cy="161216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002E-9187-43F3-BC80-9206000DC511}">
      <dsp:nvSpPr>
        <dsp:cNvPr id="0" name=""/>
        <dsp:cNvSpPr/>
      </dsp:nvSpPr>
      <dsp:spPr>
        <a:xfrm>
          <a:off x="4264" y="2251929"/>
          <a:ext cx="1580975" cy="790487"/>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開口契約履約期限</a:t>
          </a:r>
          <a:endParaRPr lang="zh-TW" altLang="en-US" sz="1800" b="1" kern="1200" dirty="0">
            <a:latin typeface="+mj-ea"/>
            <a:ea typeface="+mj-ea"/>
          </a:endParaRPr>
        </a:p>
      </dsp:txBody>
      <dsp:txXfrm>
        <a:off x="27417" y="2275082"/>
        <a:ext cx="1534669" cy="744181"/>
      </dsp:txXfrm>
    </dsp:sp>
    <dsp:sp modelId="{C31825DB-DE89-4047-8F33-F93DE2564339}">
      <dsp:nvSpPr>
        <dsp:cNvPr id="0" name=""/>
        <dsp:cNvSpPr/>
      </dsp:nvSpPr>
      <dsp:spPr>
        <a:xfrm rot="17692822">
          <a:off x="1149886" y="1950677"/>
          <a:ext cx="1503095" cy="29399"/>
        </a:xfrm>
        <a:custGeom>
          <a:avLst/>
          <a:gdLst/>
          <a:ahLst/>
          <a:cxnLst/>
          <a:rect l="0" t="0" r="0" b="0"/>
          <a:pathLst>
            <a:path>
              <a:moveTo>
                <a:pt x="0" y="14699"/>
              </a:moveTo>
              <a:lnTo>
                <a:pt x="1503095" y="14699"/>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863857" y="1927800"/>
        <a:ext cx="75154" cy="75154"/>
      </dsp:txXfrm>
    </dsp:sp>
    <dsp:sp modelId="{A38901BA-3682-402B-97A3-8F7F4D542820}">
      <dsp:nvSpPr>
        <dsp:cNvPr id="0" name=""/>
        <dsp:cNvSpPr/>
      </dsp:nvSpPr>
      <dsp:spPr>
        <a:xfrm>
          <a:off x="2217629" y="888338"/>
          <a:ext cx="1580975" cy="79048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開口期限</a:t>
          </a:r>
          <a:r>
            <a:rPr lang="en-US" altLang="zh-TW" sz="1800" b="1" kern="1200" dirty="0" smtClean="0">
              <a:latin typeface="+mj-ea"/>
              <a:ea typeface="+mj-ea"/>
            </a:rPr>
            <a:t>(</a:t>
          </a:r>
          <a:r>
            <a:rPr lang="zh-TW" altLang="en-US" sz="1800" b="1" kern="1200" dirty="0" smtClean="0">
              <a:latin typeface="+mj-ea"/>
              <a:ea typeface="+mj-ea"/>
            </a:rPr>
            <a:t>下訂期限</a:t>
          </a:r>
          <a:r>
            <a:rPr lang="en-US" altLang="zh-TW" sz="1800" b="1" kern="1200" dirty="0" smtClean="0">
              <a:latin typeface="+mj-ea"/>
              <a:ea typeface="+mj-ea"/>
            </a:rPr>
            <a:t>)</a:t>
          </a:r>
          <a:endParaRPr lang="zh-TW" altLang="en-US" sz="1800" b="1" kern="1200" dirty="0">
            <a:latin typeface="+mj-ea"/>
            <a:ea typeface="+mj-ea"/>
          </a:endParaRPr>
        </a:p>
      </dsp:txBody>
      <dsp:txXfrm>
        <a:off x="2240782" y="911491"/>
        <a:ext cx="1534669" cy="744181"/>
      </dsp:txXfrm>
    </dsp:sp>
    <dsp:sp modelId="{7AE2E046-4951-4D6F-A3AE-C684DF523393}">
      <dsp:nvSpPr>
        <dsp:cNvPr id="0" name=""/>
        <dsp:cNvSpPr/>
      </dsp:nvSpPr>
      <dsp:spPr>
        <a:xfrm rot="19457599">
          <a:off x="3725404" y="1041617"/>
          <a:ext cx="778790" cy="29399"/>
        </a:xfrm>
        <a:custGeom>
          <a:avLst/>
          <a:gdLst/>
          <a:ahLst/>
          <a:cxnLst/>
          <a:rect l="0" t="0" r="0" b="0"/>
          <a:pathLst>
            <a:path>
              <a:moveTo>
                <a:pt x="0" y="14699"/>
              </a:moveTo>
              <a:lnTo>
                <a:pt x="778790" y="1469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95330" y="1036847"/>
        <a:ext cx="38939" cy="38939"/>
      </dsp:txXfrm>
    </dsp:sp>
    <dsp:sp modelId="{F8AED72A-B7E0-4FD7-A78E-DD03DE14BAC3}">
      <dsp:nvSpPr>
        <dsp:cNvPr id="0" name=""/>
        <dsp:cNvSpPr/>
      </dsp:nvSpPr>
      <dsp:spPr>
        <a:xfrm>
          <a:off x="4430995" y="433808"/>
          <a:ext cx="1580975" cy="79048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時間到期</a:t>
          </a:r>
          <a:r>
            <a:rPr lang="en-US" altLang="zh-TW" sz="1800" b="1" kern="1200" dirty="0" smtClean="0">
              <a:latin typeface="+mj-ea"/>
              <a:ea typeface="+mj-ea"/>
            </a:rPr>
            <a:t>(</a:t>
          </a:r>
          <a:r>
            <a:rPr lang="zh-TW" altLang="en-US" sz="1800" b="1" kern="1200" dirty="0" smtClean="0">
              <a:latin typeface="+mj-ea"/>
              <a:ea typeface="+mj-ea"/>
            </a:rPr>
            <a:t>如</a:t>
          </a:r>
          <a:r>
            <a:rPr lang="en-US" altLang="zh-TW" sz="1800" b="1" kern="1200" dirty="0" smtClean="0">
              <a:latin typeface="+mj-ea"/>
              <a:ea typeface="+mj-ea"/>
            </a:rPr>
            <a:t>12/31)</a:t>
          </a:r>
          <a:endParaRPr lang="zh-TW" altLang="en-US" sz="1800" b="1" kern="1200" dirty="0">
            <a:latin typeface="+mj-ea"/>
            <a:ea typeface="+mj-ea"/>
          </a:endParaRPr>
        </a:p>
      </dsp:txBody>
      <dsp:txXfrm>
        <a:off x="4454148" y="456961"/>
        <a:ext cx="1534669" cy="744181"/>
      </dsp:txXfrm>
    </dsp:sp>
    <dsp:sp modelId="{073B5CB4-F208-4B11-A4BA-5A8108156CDA}">
      <dsp:nvSpPr>
        <dsp:cNvPr id="0" name=""/>
        <dsp:cNvSpPr/>
      </dsp:nvSpPr>
      <dsp:spPr>
        <a:xfrm>
          <a:off x="6011970" y="814352"/>
          <a:ext cx="632390" cy="29399"/>
        </a:xfrm>
        <a:custGeom>
          <a:avLst/>
          <a:gdLst/>
          <a:ahLst/>
          <a:cxnLst/>
          <a:rect l="0" t="0" r="0" b="0"/>
          <a:pathLst>
            <a:path>
              <a:moveTo>
                <a:pt x="0" y="14699"/>
              </a:moveTo>
              <a:lnTo>
                <a:pt x="632390" y="14699"/>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312355" y="813242"/>
        <a:ext cx="31619" cy="31619"/>
      </dsp:txXfrm>
    </dsp:sp>
    <dsp:sp modelId="{07F8292E-D4CA-4DAB-A41D-139575536A71}">
      <dsp:nvSpPr>
        <dsp:cNvPr id="0" name=""/>
        <dsp:cNvSpPr/>
      </dsp:nvSpPr>
      <dsp:spPr>
        <a:xfrm>
          <a:off x="6644360" y="433808"/>
          <a:ext cx="1580975" cy="79048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mj-ea"/>
              <a:ea typeface="+mj-ea"/>
            </a:rPr>
            <a:t>12/30</a:t>
          </a:r>
          <a:r>
            <a:rPr lang="zh-TW" altLang="en-US" sz="1800" b="1" kern="1200" dirty="0" smtClean="0">
              <a:latin typeface="+mj-ea"/>
              <a:ea typeface="+mj-ea"/>
            </a:rPr>
            <a:t>通知案件</a:t>
          </a:r>
          <a:r>
            <a:rPr lang="en-US" altLang="zh-TW" sz="1800" b="1" kern="1200" dirty="0" smtClean="0">
              <a:latin typeface="+mj-ea"/>
              <a:ea typeface="+mj-ea"/>
            </a:rPr>
            <a:t>12/31</a:t>
          </a:r>
          <a:r>
            <a:rPr lang="zh-TW" altLang="en-US" sz="1800" b="1" kern="1200" dirty="0" smtClean="0">
              <a:latin typeface="+mj-ea"/>
              <a:ea typeface="+mj-ea"/>
            </a:rPr>
            <a:t>做完</a:t>
          </a:r>
          <a:r>
            <a:rPr lang="en-US" altLang="zh-TW" sz="1800" b="1" kern="1200" dirty="0" smtClean="0">
              <a:latin typeface="+mj-ea"/>
              <a:ea typeface="+mj-ea"/>
            </a:rPr>
            <a:t>?</a:t>
          </a:r>
          <a:endParaRPr lang="zh-TW" altLang="en-US" sz="1800" b="1" kern="1200" dirty="0">
            <a:latin typeface="+mj-ea"/>
            <a:ea typeface="+mj-ea"/>
          </a:endParaRPr>
        </a:p>
      </dsp:txBody>
      <dsp:txXfrm>
        <a:off x="6667513" y="456961"/>
        <a:ext cx="1534669" cy="744181"/>
      </dsp:txXfrm>
    </dsp:sp>
    <dsp:sp modelId="{7546D22E-A39E-49B2-92CB-1F150C187062}">
      <dsp:nvSpPr>
        <dsp:cNvPr id="0" name=""/>
        <dsp:cNvSpPr/>
      </dsp:nvSpPr>
      <dsp:spPr>
        <a:xfrm rot="2142401">
          <a:off x="3725404" y="1496147"/>
          <a:ext cx="778790" cy="29399"/>
        </a:xfrm>
        <a:custGeom>
          <a:avLst/>
          <a:gdLst/>
          <a:ahLst/>
          <a:cxnLst/>
          <a:rect l="0" t="0" r="0" b="0"/>
          <a:pathLst>
            <a:path>
              <a:moveTo>
                <a:pt x="0" y="14699"/>
              </a:moveTo>
              <a:lnTo>
                <a:pt x="778790" y="1469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95330" y="1491377"/>
        <a:ext cx="38939" cy="38939"/>
      </dsp:txXfrm>
    </dsp:sp>
    <dsp:sp modelId="{55EF9C49-58CD-449D-9E43-C407533D45C6}">
      <dsp:nvSpPr>
        <dsp:cNvPr id="0" name=""/>
        <dsp:cNvSpPr/>
      </dsp:nvSpPr>
      <dsp:spPr>
        <a:xfrm>
          <a:off x="4430995" y="1342868"/>
          <a:ext cx="1580975" cy="79048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契約金額用儘</a:t>
          </a:r>
          <a:endParaRPr lang="zh-TW" altLang="en-US" sz="1800" b="1" kern="1200" dirty="0">
            <a:latin typeface="+mj-ea"/>
            <a:ea typeface="+mj-ea"/>
          </a:endParaRPr>
        </a:p>
      </dsp:txBody>
      <dsp:txXfrm>
        <a:off x="4454148" y="1366021"/>
        <a:ext cx="1534669" cy="744181"/>
      </dsp:txXfrm>
    </dsp:sp>
    <dsp:sp modelId="{6AF2D0F4-D5F8-4759-AEBB-072A7ED4C416}">
      <dsp:nvSpPr>
        <dsp:cNvPr id="0" name=""/>
        <dsp:cNvSpPr/>
      </dsp:nvSpPr>
      <dsp:spPr>
        <a:xfrm>
          <a:off x="6011970" y="1723412"/>
          <a:ext cx="632390" cy="29399"/>
        </a:xfrm>
        <a:custGeom>
          <a:avLst/>
          <a:gdLst/>
          <a:ahLst/>
          <a:cxnLst/>
          <a:rect l="0" t="0" r="0" b="0"/>
          <a:pathLst>
            <a:path>
              <a:moveTo>
                <a:pt x="0" y="14699"/>
              </a:moveTo>
              <a:lnTo>
                <a:pt x="632390" y="14699"/>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312355" y="1722302"/>
        <a:ext cx="31619" cy="31619"/>
      </dsp:txXfrm>
    </dsp:sp>
    <dsp:sp modelId="{C5BC540B-25C1-42E7-86A1-9F5EB8782C30}">
      <dsp:nvSpPr>
        <dsp:cNvPr id="0" name=""/>
        <dsp:cNvSpPr/>
      </dsp:nvSpPr>
      <dsp:spPr>
        <a:xfrm>
          <a:off x="6644360" y="1342868"/>
          <a:ext cx="1580975" cy="79048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再有災害該如何</a:t>
          </a:r>
          <a:r>
            <a:rPr lang="en-US" altLang="zh-TW" sz="1800" b="1" kern="1200" dirty="0" smtClean="0">
              <a:latin typeface="+mj-ea"/>
              <a:ea typeface="+mj-ea"/>
            </a:rPr>
            <a:t>?</a:t>
          </a:r>
          <a:endParaRPr lang="zh-TW" altLang="en-US" sz="1800" b="1" kern="1200" dirty="0">
            <a:latin typeface="+mj-ea"/>
            <a:ea typeface="+mj-ea"/>
          </a:endParaRPr>
        </a:p>
      </dsp:txBody>
      <dsp:txXfrm>
        <a:off x="6667513" y="1366021"/>
        <a:ext cx="1534669" cy="744181"/>
      </dsp:txXfrm>
    </dsp:sp>
    <dsp:sp modelId="{7ACDAF56-F569-4CA6-8054-23EDAE36CE60}">
      <dsp:nvSpPr>
        <dsp:cNvPr id="0" name=""/>
        <dsp:cNvSpPr/>
      </dsp:nvSpPr>
      <dsp:spPr>
        <a:xfrm rot="2142401">
          <a:off x="1512039" y="2859738"/>
          <a:ext cx="778790" cy="29399"/>
        </a:xfrm>
        <a:custGeom>
          <a:avLst/>
          <a:gdLst/>
          <a:ahLst/>
          <a:cxnLst/>
          <a:rect l="0" t="0" r="0" b="0"/>
          <a:pathLst>
            <a:path>
              <a:moveTo>
                <a:pt x="0" y="14699"/>
              </a:moveTo>
              <a:lnTo>
                <a:pt x="778790" y="14699"/>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881965" y="2854968"/>
        <a:ext cx="38939" cy="38939"/>
      </dsp:txXfrm>
    </dsp:sp>
    <dsp:sp modelId="{0541B9FB-AAD3-401A-9DB4-CAC16A3E598D}">
      <dsp:nvSpPr>
        <dsp:cNvPr id="0" name=""/>
        <dsp:cNvSpPr/>
      </dsp:nvSpPr>
      <dsp:spPr>
        <a:xfrm>
          <a:off x="2217629" y="2706459"/>
          <a:ext cx="1580975" cy="79048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個別工程履約期限</a:t>
          </a:r>
          <a:endParaRPr lang="zh-TW" altLang="en-US" sz="1800" b="1" kern="1200" dirty="0">
            <a:latin typeface="+mj-ea"/>
            <a:ea typeface="+mj-ea"/>
          </a:endParaRPr>
        </a:p>
      </dsp:txBody>
      <dsp:txXfrm>
        <a:off x="2240782" y="2729612"/>
        <a:ext cx="1534669" cy="744181"/>
      </dsp:txXfrm>
    </dsp:sp>
    <dsp:sp modelId="{082CB8AD-B81E-4792-BA07-4A7FE0605503}">
      <dsp:nvSpPr>
        <dsp:cNvPr id="0" name=""/>
        <dsp:cNvSpPr/>
      </dsp:nvSpPr>
      <dsp:spPr>
        <a:xfrm rot="19457599">
          <a:off x="3725404" y="2859738"/>
          <a:ext cx="778790" cy="29399"/>
        </a:xfrm>
        <a:custGeom>
          <a:avLst/>
          <a:gdLst/>
          <a:ahLst/>
          <a:cxnLst/>
          <a:rect l="0" t="0" r="0" b="0"/>
          <a:pathLst>
            <a:path>
              <a:moveTo>
                <a:pt x="0" y="14699"/>
              </a:moveTo>
              <a:lnTo>
                <a:pt x="778790" y="1469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95330" y="2854968"/>
        <a:ext cx="38939" cy="38939"/>
      </dsp:txXfrm>
    </dsp:sp>
    <dsp:sp modelId="{8135E2B4-13A2-4FC5-A80E-5DE185DE3E78}">
      <dsp:nvSpPr>
        <dsp:cNvPr id="0" name=""/>
        <dsp:cNvSpPr/>
      </dsp:nvSpPr>
      <dsp:spPr>
        <a:xfrm>
          <a:off x="4430995" y="2251929"/>
          <a:ext cx="1580975" cy="79048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不同規模預告不同期限</a:t>
          </a:r>
          <a:endParaRPr lang="zh-TW" altLang="en-US" sz="1800" b="1" kern="1200" dirty="0">
            <a:latin typeface="+mj-ea"/>
            <a:ea typeface="+mj-ea"/>
          </a:endParaRPr>
        </a:p>
      </dsp:txBody>
      <dsp:txXfrm>
        <a:off x="4454148" y="2275082"/>
        <a:ext cx="1534669" cy="744181"/>
      </dsp:txXfrm>
    </dsp:sp>
    <dsp:sp modelId="{288AFBED-D690-4171-AB2E-4501F543CEA8}">
      <dsp:nvSpPr>
        <dsp:cNvPr id="0" name=""/>
        <dsp:cNvSpPr/>
      </dsp:nvSpPr>
      <dsp:spPr>
        <a:xfrm>
          <a:off x="6011970" y="2632473"/>
          <a:ext cx="632390" cy="29399"/>
        </a:xfrm>
        <a:custGeom>
          <a:avLst/>
          <a:gdLst/>
          <a:ahLst/>
          <a:cxnLst/>
          <a:rect l="0" t="0" r="0" b="0"/>
          <a:pathLst>
            <a:path>
              <a:moveTo>
                <a:pt x="0" y="14699"/>
              </a:moveTo>
              <a:lnTo>
                <a:pt x="632390" y="14699"/>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312355" y="2631363"/>
        <a:ext cx="31619" cy="31619"/>
      </dsp:txXfrm>
    </dsp:sp>
    <dsp:sp modelId="{BCA8F5F9-AB49-41B0-A212-E0A3DC39216B}">
      <dsp:nvSpPr>
        <dsp:cNvPr id="0" name=""/>
        <dsp:cNvSpPr/>
      </dsp:nvSpPr>
      <dsp:spPr>
        <a:xfrm>
          <a:off x="6644360" y="2251929"/>
          <a:ext cx="1580975" cy="79048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彈性問題</a:t>
          </a:r>
          <a:endParaRPr lang="zh-TW" altLang="en-US" sz="1800" b="1" kern="1200" dirty="0">
            <a:latin typeface="+mj-ea"/>
            <a:ea typeface="+mj-ea"/>
          </a:endParaRPr>
        </a:p>
      </dsp:txBody>
      <dsp:txXfrm>
        <a:off x="6667513" y="2275082"/>
        <a:ext cx="1534669" cy="744181"/>
      </dsp:txXfrm>
    </dsp:sp>
    <dsp:sp modelId="{E54C602E-54A0-4D04-A16F-032C978F0791}">
      <dsp:nvSpPr>
        <dsp:cNvPr id="0" name=""/>
        <dsp:cNvSpPr/>
      </dsp:nvSpPr>
      <dsp:spPr>
        <a:xfrm rot="2142401">
          <a:off x="3725404" y="3314268"/>
          <a:ext cx="778790" cy="29399"/>
        </a:xfrm>
        <a:custGeom>
          <a:avLst/>
          <a:gdLst/>
          <a:ahLst/>
          <a:cxnLst/>
          <a:rect l="0" t="0" r="0" b="0"/>
          <a:pathLst>
            <a:path>
              <a:moveTo>
                <a:pt x="0" y="14699"/>
              </a:moveTo>
              <a:lnTo>
                <a:pt x="778790" y="14699"/>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4095330" y="3309498"/>
        <a:ext cx="38939" cy="38939"/>
      </dsp:txXfrm>
    </dsp:sp>
    <dsp:sp modelId="{CBF37933-AF78-43A8-A994-4B63230BF358}">
      <dsp:nvSpPr>
        <dsp:cNvPr id="0" name=""/>
        <dsp:cNvSpPr/>
      </dsp:nvSpPr>
      <dsp:spPr>
        <a:xfrm>
          <a:off x="4430995" y="3160990"/>
          <a:ext cx="1580975" cy="790487"/>
        </a:xfrm>
        <a:prstGeom prst="roundRect">
          <a:avLst>
            <a:gd name="adj" fmla="val 10000"/>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依工程規模再行通知</a:t>
          </a:r>
          <a:endParaRPr lang="zh-TW" altLang="en-US" sz="1800" b="1" kern="1200" dirty="0">
            <a:latin typeface="+mj-ea"/>
            <a:ea typeface="+mj-ea"/>
          </a:endParaRPr>
        </a:p>
      </dsp:txBody>
      <dsp:txXfrm>
        <a:off x="4454148" y="3184143"/>
        <a:ext cx="1534669" cy="744181"/>
      </dsp:txXfrm>
    </dsp:sp>
    <dsp:sp modelId="{D79C23E8-EAEC-4EEC-9A15-92A788AD57B2}">
      <dsp:nvSpPr>
        <dsp:cNvPr id="0" name=""/>
        <dsp:cNvSpPr/>
      </dsp:nvSpPr>
      <dsp:spPr>
        <a:xfrm>
          <a:off x="6011970" y="3541534"/>
          <a:ext cx="632390" cy="29399"/>
        </a:xfrm>
        <a:custGeom>
          <a:avLst/>
          <a:gdLst/>
          <a:ahLst/>
          <a:cxnLst/>
          <a:rect l="0" t="0" r="0" b="0"/>
          <a:pathLst>
            <a:path>
              <a:moveTo>
                <a:pt x="0" y="14699"/>
              </a:moveTo>
              <a:lnTo>
                <a:pt x="632390" y="14699"/>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312355" y="3540424"/>
        <a:ext cx="31619" cy="31619"/>
      </dsp:txXfrm>
    </dsp:sp>
    <dsp:sp modelId="{A4357200-3154-49BF-A08E-6078D0A9AA77}">
      <dsp:nvSpPr>
        <dsp:cNvPr id="0" name=""/>
        <dsp:cNvSpPr/>
      </dsp:nvSpPr>
      <dsp:spPr>
        <a:xfrm>
          <a:off x="6644360" y="3160990"/>
          <a:ext cx="1580975" cy="79048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廠商若不認同問題</a:t>
          </a:r>
          <a:endParaRPr lang="zh-TW" altLang="en-US" sz="1800" b="1" kern="1200" dirty="0">
            <a:latin typeface="+mj-ea"/>
            <a:ea typeface="+mj-ea"/>
          </a:endParaRPr>
        </a:p>
      </dsp:txBody>
      <dsp:txXfrm>
        <a:off x="6667513" y="3184143"/>
        <a:ext cx="1534669" cy="744181"/>
      </dsp:txXfrm>
    </dsp:sp>
    <dsp:sp modelId="{FF0D8FCA-F3BD-4A81-8B6E-3AF7B4DA66E8}">
      <dsp:nvSpPr>
        <dsp:cNvPr id="0" name=""/>
        <dsp:cNvSpPr/>
      </dsp:nvSpPr>
      <dsp:spPr>
        <a:xfrm rot="3907178">
          <a:off x="1149886" y="3314268"/>
          <a:ext cx="1503095" cy="29399"/>
        </a:xfrm>
        <a:custGeom>
          <a:avLst/>
          <a:gdLst/>
          <a:ahLst/>
          <a:cxnLst/>
          <a:rect l="0" t="0" r="0" b="0"/>
          <a:pathLst>
            <a:path>
              <a:moveTo>
                <a:pt x="0" y="14699"/>
              </a:moveTo>
              <a:lnTo>
                <a:pt x="1503095" y="14699"/>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63857" y="3291391"/>
        <a:ext cx="75154" cy="75154"/>
      </dsp:txXfrm>
    </dsp:sp>
    <dsp:sp modelId="{D698656E-BCF2-4229-88AA-E9372D4FBE1F}">
      <dsp:nvSpPr>
        <dsp:cNvPr id="0" name=""/>
        <dsp:cNvSpPr/>
      </dsp:nvSpPr>
      <dsp:spPr>
        <a:xfrm>
          <a:off x="2217629" y="3615520"/>
          <a:ext cx="1580975" cy="790487"/>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單位不必然為日</a:t>
          </a:r>
          <a:endParaRPr lang="zh-TW" altLang="en-US" sz="1800" b="1" kern="1200" dirty="0">
            <a:latin typeface="+mj-ea"/>
            <a:ea typeface="+mj-ea"/>
          </a:endParaRPr>
        </a:p>
      </dsp:txBody>
      <dsp:txXfrm>
        <a:off x="2240782" y="3638673"/>
        <a:ext cx="1534669" cy="74418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7760C-D8D2-4DAF-87DA-34A630C00B17}">
      <dsp:nvSpPr>
        <dsp:cNvPr id="0" name=""/>
        <dsp:cNvSpPr/>
      </dsp:nvSpPr>
      <dsp:spPr>
        <a:xfrm>
          <a:off x="687" y="2710701"/>
          <a:ext cx="1211199" cy="1319965"/>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mj-ea"/>
              <a:ea typeface="+mj-ea"/>
            </a:rPr>
            <a:t>保險內容</a:t>
          </a:r>
          <a:endParaRPr lang="zh-TW" altLang="en-US" sz="3000" b="1" kern="1200" dirty="0">
            <a:latin typeface="+mj-ea"/>
            <a:ea typeface="+mj-ea"/>
          </a:endParaRPr>
        </a:p>
      </dsp:txBody>
      <dsp:txXfrm>
        <a:off x="36162" y="2746176"/>
        <a:ext cx="1140249" cy="1249015"/>
      </dsp:txXfrm>
    </dsp:sp>
    <dsp:sp modelId="{E2E79D40-394C-40F6-8CBF-6A047B78036E}">
      <dsp:nvSpPr>
        <dsp:cNvPr id="0" name=""/>
        <dsp:cNvSpPr/>
      </dsp:nvSpPr>
      <dsp:spPr>
        <a:xfrm rot="17738409">
          <a:off x="519710" y="2253049"/>
          <a:ext cx="2440325" cy="35244"/>
        </a:xfrm>
        <a:custGeom>
          <a:avLst/>
          <a:gdLst/>
          <a:ahLst/>
          <a:cxnLst/>
          <a:rect l="0" t="0" r="0" b="0"/>
          <a:pathLst>
            <a:path>
              <a:moveTo>
                <a:pt x="0" y="17622"/>
              </a:moveTo>
              <a:lnTo>
                <a:pt x="2440325" y="176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b="1" kern="1200">
            <a:latin typeface="+mj-ea"/>
            <a:ea typeface="+mj-ea"/>
          </a:endParaRPr>
        </a:p>
      </dsp:txBody>
      <dsp:txXfrm>
        <a:off x="1678865" y="2209663"/>
        <a:ext cx="122016" cy="122016"/>
      </dsp:txXfrm>
    </dsp:sp>
    <dsp:sp modelId="{688F4B4B-0076-4B29-9766-BEF84DAA9F79}">
      <dsp:nvSpPr>
        <dsp:cNvPr id="0" name=""/>
        <dsp:cNvSpPr/>
      </dsp:nvSpPr>
      <dsp:spPr>
        <a:xfrm>
          <a:off x="2267859" y="169643"/>
          <a:ext cx="3506566" cy="2002030"/>
        </a:xfrm>
        <a:prstGeom prst="roundRect">
          <a:avLst>
            <a:gd name="adj" fmla="val 10000"/>
          </a:avLst>
        </a:prstGeom>
        <a:blipFill rotWithShape="0">
          <a:blip xmlns:r="http://schemas.openxmlformats.org/officeDocument/2006/relationships" r:embed="rId1"/>
          <a:stretch>
            <a:fillRect/>
          </a:stretch>
        </a:blip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b="1" kern="1200" dirty="0">
            <a:latin typeface="+mj-ea"/>
            <a:ea typeface="+mj-ea"/>
          </a:endParaRPr>
        </a:p>
      </dsp:txBody>
      <dsp:txXfrm>
        <a:off x="2326496" y="228280"/>
        <a:ext cx="3389292" cy="1884756"/>
      </dsp:txXfrm>
    </dsp:sp>
    <dsp:sp modelId="{8DB4F129-2441-4176-8FE8-3EDC1FD38DB1}">
      <dsp:nvSpPr>
        <dsp:cNvPr id="0" name=""/>
        <dsp:cNvSpPr/>
      </dsp:nvSpPr>
      <dsp:spPr>
        <a:xfrm>
          <a:off x="5774426" y="1153036"/>
          <a:ext cx="1055972" cy="35244"/>
        </a:xfrm>
        <a:custGeom>
          <a:avLst/>
          <a:gdLst/>
          <a:ahLst/>
          <a:cxnLst/>
          <a:rect l="0" t="0" r="0" b="0"/>
          <a:pathLst>
            <a:path>
              <a:moveTo>
                <a:pt x="0" y="17622"/>
              </a:moveTo>
              <a:lnTo>
                <a:pt x="1055972" y="1762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276012" y="1144259"/>
        <a:ext cx="52798" cy="52798"/>
      </dsp:txXfrm>
    </dsp:sp>
    <dsp:sp modelId="{7948F62D-D7DE-4817-A0FC-BA92065E17F6}">
      <dsp:nvSpPr>
        <dsp:cNvPr id="0" name=""/>
        <dsp:cNvSpPr/>
      </dsp:nvSpPr>
      <dsp:spPr>
        <a:xfrm>
          <a:off x="6830398" y="648882"/>
          <a:ext cx="1737866" cy="104355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mj-ea"/>
              <a:ea typeface="+mj-ea"/>
            </a:rPr>
            <a:t>保險單</a:t>
          </a:r>
          <a:endParaRPr lang="zh-TW" altLang="en-US" sz="3000" b="1" kern="1200" dirty="0">
            <a:latin typeface="+mj-ea"/>
            <a:ea typeface="+mj-ea"/>
          </a:endParaRPr>
        </a:p>
      </dsp:txBody>
      <dsp:txXfrm>
        <a:off x="6860963" y="679447"/>
        <a:ext cx="1676736" cy="982421"/>
      </dsp:txXfrm>
    </dsp:sp>
    <dsp:sp modelId="{23947FB9-9BD7-4FEF-9CB8-E4027F192288}">
      <dsp:nvSpPr>
        <dsp:cNvPr id="0" name=""/>
        <dsp:cNvSpPr/>
      </dsp:nvSpPr>
      <dsp:spPr>
        <a:xfrm>
          <a:off x="1211887" y="3353061"/>
          <a:ext cx="1055972" cy="35244"/>
        </a:xfrm>
        <a:custGeom>
          <a:avLst/>
          <a:gdLst/>
          <a:ahLst/>
          <a:cxnLst/>
          <a:rect l="0" t="0" r="0" b="0"/>
          <a:pathLst>
            <a:path>
              <a:moveTo>
                <a:pt x="0" y="17622"/>
              </a:moveTo>
              <a:lnTo>
                <a:pt x="1055972" y="176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1713474" y="3344284"/>
        <a:ext cx="52798" cy="52798"/>
      </dsp:txXfrm>
    </dsp:sp>
    <dsp:sp modelId="{89371BBF-1701-4AA2-AC65-45CCB89267B5}">
      <dsp:nvSpPr>
        <dsp:cNvPr id="0" name=""/>
        <dsp:cNvSpPr/>
      </dsp:nvSpPr>
      <dsp:spPr>
        <a:xfrm>
          <a:off x="2267859" y="2369668"/>
          <a:ext cx="3506566" cy="2002030"/>
        </a:xfrm>
        <a:prstGeom prst="roundRect">
          <a:avLst>
            <a:gd name="adj" fmla="val 10000"/>
          </a:avLst>
        </a:prstGeom>
        <a:blipFill rotWithShape="0">
          <a:blip xmlns:r="http://schemas.openxmlformats.org/officeDocument/2006/relationships" r:embed="rId2"/>
          <a:stretch>
            <a:fillRect/>
          </a:stretch>
        </a:blip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b="1" kern="1200" dirty="0">
            <a:latin typeface="+mj-ea"/>
            <a:ea typeface="+mj-ea"/>
          </a:endParaRPr>
        </a:p>
      </dsp:txBody>
      <dsp:txXfrm>
        <a:off x="2326496" y="2428305"/>
        <a:ext cx="3389292" cy="1884756"/>
      </dsp:txXfrm>
    </dsp:sp>
    <dsp:sp modelId="{0E835D1D-01A7-459C-8DD6-3FE45311C377}">
      <dsp:nvSpPr>
        <dsp:cNvPr id="0" name=""/>
        <dsp:cNvSpPr/>
      </dsp:nvSpPr>
      <dsp:spPr>
        <a:xfrm>
          <a:off x="5774426" y="3353061"/>
          <a:ext cx="1055972" cy="35244"/>
        </a:xfrm>
        <a:custGeom>
          <a:avLst/>
          <a:gdLst/>
          <a:ahLst/>
          <a:cxnLst/>
          <a:rect l="0" t="0" r="0" b="0"/>
          <a:pathLst>
            <a:path>
              <a:moveTo>
                <a:pt x="0" y="17622"/>
              </a:moveTo>
              <a:lnTo>
                <a:pt x="1055972" y="1762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276012" y="3344284"/>
        <a:ext cx="52798" cy="52798"/>
      </dsp:txXfrm>
    </dsp:sp>
    <dsp:sp modelId="{1513AF9D-711D-4483-8976-6CCD99508F33}">
      <dsp:nvSpPr>
        <dsp:cNvPr id="0" name=""/>
        <dsp:cNvSpPr/>
      </dsp:nvSpPr>
      <dsp:spPr>
        <a:xfrm>
          <a:off x="6830398" y="2848908"/>
          <a:ext cx="1737866" cy="104355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zh-TW" sz="3000" b="1" kern="1200" dirty="0" smtClean="0">
              <a:effectLst/>
              <a:latin typeface="+mj-ea"/>
              <a:ea typeface="+mj-ea"/>
            </a:rPr>
            <a:t>基本條款</a:t>
          </a:r>
          <a:endParaRPr lang="zh-TW" altLang="en-US" sz="3000" b="1" kern="1200" dirty="0">
            <a:latin typeface="+mj-ea"/>
            <a:ea typeface="+mj-ea"/>
          </a:endParaRPr>
        </a:p>
      </dsp:txBody>
      <dsp:txXfrm>
        <a:off x="6860963" y="2879473"/>
        <a:ext cx="1676736" cy="982421"/>
      </dsp:txXfrm>
    </dsp:sp>
    <dsp:sp modelId="{81A6BEF2-900C-4CD8-87DE-D697ED7A19C7}">
      <dsp:nvSpPr>
        <dsp:cNvPr id="0" name=""/>
        <dsp:cNvSpPr/>
      </dsp:nvSpPr>
      <dsp:spPr>
        <a:xfrm rot="3861591">
          <a:off x="519710" y="4453074"/>
          <a:ext cx="2440325" cy="35244"/>
        </a:xfrm>
        <a:custGeom>
          <a:avLst/>
          <a:gdLst/>
          <a:ahLst/>
          <a:cxnLst/>
          <a:rect l="0" t="0" r="0" b="0"/>
          <a:pathLst>
            <a:path>
              <a:moveTo>
                <a:pt x="0" y="17622"/>
              </a:moveTo>
              <a:lnTo>
                <a:pt x="2440325" y="17622"/>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b="1" kern="1200">
            <a:latin typeface="+mj-ea"/>
            <a:ea typeface="+mj-ea"/>
          </a:endParaRPr>
        </a:p>
      </dsp:txBody>
      <dsp:txXfrm>
        <a:off x="1678865" y="4409688"/>
        <a:ext cx="122016" cy="122016"/>
      </dsp:txXfrm>
    </dsp:sp>
    <dsp:sp modelId="{D4F4339E-8131-4B86-9D79-31A919F3195E}">
      <dsp:nvSpPr>
        <dsp:cNvPr id="0" name=""/>
        <dsp:cNvSpPr/>
      </dsp:nvSpPr>
      <dsp:spPr>
        <a:xfrm>
          <a:off x="2267859" y="4569694"/>
          <a:ext cx="3506566" cy="2002030"/>
        </a:xfrm>
        <a:prstGeom prst="roundRect">
          <a:avLst>
            <a:gd name="adj" fmla="val 10000"/>
          </a:avLst>
        </a:prstGeom>
        <a:blipFill rotWithShape="0">
          <a:blip xmlns:r="http://schemas.openxmlformats.org/officeDocument/2006/relationships" r:embed="rId3"/>
          <a:stretch>
            <a:fillRect/>
          </a:stretch>
        </a:blip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b="1" kern="1200" dirty="0">
            <a:latin typeface="+mj-ea"/>
            <a:ea typeface="+mj-ea"/>
          </a:endParaRPr>
        </a:p>
      </dsp:txBody>
      <dsp:txXfrm>
        <a:off x="2326496" y="4628331"/>
        <a:ext cx="3389292" cy="1884756"/>
      </dsp:txXfrm>
    </dsp:sp>
    <dsp:sp modelId="{843CA437-626F-4626-BAFC-5F188609F4AB}">
      <dsp:nvSpPr>
        <dsp:cNvPr id="0" name=""/>
        <dsp:cNvSpPr/>
      </dsp:nvSpPr>
      <dsp:spPr>
        <a:xfrm>
          <a:off x="5774426" y="5553087"/>
          <a:ext cx="1055972" cy="35244"/>
        </a:xfrm>
        <a:custGeom>
          <a:avLst/>
          <a:gdLst/>
          <a:ahLst/>
          <a:cxnLst/>
          <a:rect l="0" t="0" r="0" b="0"/>
          <a:pathLst>
            <a:path>
              <a:moveTo>
                <a:pt x="0" y="17622"/>
              </a:moveTo>
              <a:lnTo>
                <a:pt x="1055972" y="17622"/>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6276012" y="5544310"/>
        <a:ext cx="52798" cy="52798"/>
      </dsp:txXfrm>
    </dsp:sp>
    <dsp:sp modelId="{4F3B2EED-D942-4D33-8BAB-54A1616FEFCE}">
      <dsp:nvSpPr>
        <dsp:cNvPr id="0" name=""/>
        <dsp:cNvSpPr/>
      </dsp:nvSpPr>
      <dsp:spPr>
        <a:xfrm>
          <a:off x="6830398" y="5048933"/>
          <a:ext cx="1737866" cy="1043551"/>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mj-ea"/>
              <a:ea typeface="+mj-ea"/>
            </a:rPr>
            <a:t>附加條款</a:t>
          </a:r>
          <a:endParaRPr lang="zh-TW" altLang="en-US" sz="3000" b="1" kern="1200" dirty="0">
            <a:latin typeface="+mj-ea"/>
            <a:ea typeface="+mj-ea"/>
          </a:endParaRPr>
        </a:p>
      </dsp:txBody>
      <dsp:txXfrm>
        <a:off x="6860963" y="5079498"/>
        <a:ext cx="1676736" cy="98242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05C98-8A50-4FC9-A1A4-E07021B3802F}">
      <dsp:nvSpPr>
        <dsp:cNvPr id="0" name=""/>
        <dsp:cNvSpPr/>
      </dsp:nvSpPr>
      <dsp:spPr>
        <a:xfrm>
          <a:off x="300920" y="1174517"/>
          <a:ext cx="1914631" cy="204040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zh-TW" altLang="en-US" sz="4600" b="1" kern="1200" dirty="0" smtClean="0">
              <a:latin typeface="+mj-ea"/>
              <a:ea typeface="+mj-ea"/>
            </a:rPr>
            <a:t>保險種類</a:t>
          </a:r>
          <a:endParaRPr lang="zh-TW" altLang="en-US" sz="4600" b="1" kern="1200" dirty="0">
            <a:latin typeface="+mj-ea"/>
            <a:ea typeface="+mj-ea"/>
          </a:endParaRPr>
        </a:p>
      </dsp:txBody>
      <dsp:txXfrm>
        <a:off x="356998" y="1230595"/>
        <a:ext cx="1802475" cy="1928246"/>
      </dsp:txXfrm>
    </dsp:sp>
    <dsp:sp modelId="{D200CEF5-5E9E-44E0-9AE0-C3E1765F2899}">
      <dsp:nvSpPr>
        <dsp:cNvPr id="0" name=""/>
        <dsp:cNvSpPr/>
      </dsp:nvSpPr>
      <dsp:spPr>
        <a:xfrm rot="19457599">
          <a:off x="2026608" y="1566266"/>
          <a:ext cx="2010210" cy="83671"/>
        </a:xfrm>
        <a:custGeom>
          <a:avLst/>
          <a:gdLst/>
          <a:ahLst/>
          <a:cxnLst/>
          <a:rect l="0" t="0" r="0" b="0"/>
          <a:pathLst>
            <a:path>
              <a:moveTo>
                <a:pt x="0" y="41835"/>
              </a:moveTo>
              <a:lnTo>
                <a:pt x="2010210" y="4183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2981458" y="1557847"/>
        <a:ext cx="100510" cy="100510"/>
      </dsp:txXfrm>
    </dsp:sp>
    <dsp:sp modelId="{03DB65DC-3701-4494-80C3-AD577B085E2C}">
      <dsp:nvSpPr>
        <dsp:cNvPr id="0" name=""/>
        <dsp:cNvSpPr/>
      </dsp:nvSpPr>
      <dsp:spPr>
        <a:xfrm>
          <a:off x="3847874" y="1285"/>
          <a:ext cx="4080804" cy="2040402"/>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zh-TW" altLang="en-US" sz="4600" b="1" kern="1200" dirty="0" smtClean="0">
              <a:latin typeface="+mj-ea"/>
              <a:ea typeface="+mj-ea"/>
            </a:rPr>
            <a:t>營造工程</a:t>
          </a:r>
          <a:r>
            <a:rPr lang="zh-TW" altLang="en-US" sz="4600" b="1" kern="1200" dirty="0" smtClean="0">
              <a:solidFill>
                <a:srgbClr val="FFFF00"/>
              </a:solidFill>
              <a:latin typeface="+mj-ea"/>
              <a:ea typeface="+mj-ea"/>
            </a:rPr>
            <a:t>財物損失</a:t>
          </a:r>
          <a:r>
            <a:rPr lang="zh-TW" altLang="en-US" sz="4600" b="1" kern="1200" dirty="0" smtClean="0">
              <a:latin typeface="+mj-ea"/>
              <a:ea typeface="+mj-ea"/>
            </a:rPr>
            <a:t>險</a:t>
          </a:r>
          <a:endParaRPr lang="zh-TW" altLang="en-US" sz="4600" b="1" kern="1200" dirty="0">
            <a:latin typeface="+mj-ea"/>
            <a:ea typeface="+mj-ea"/>
          </a:endParaRPr>
        </a:p>
      </dsp:txBody>
      <dsp:txXfrm>
        <a:off x="3907635" y="61046"/>
        <a:ext cx="3961282" cy="1920880"/>
      </dsp:txXfrm>
    </dsp:sp>
    <dsp:sp modelId="{E516C17F-1021-4475-822A-D27A51BE7508}">
      <dsp:nvSpPr>
        <dsp:cNvPr id="0" name=""/>
        <dsp:cNvSpPr/>
      </dsp:nvSpPr>
      <dsp:spPr>
        <a:xfrm rot="2142401">
          <a:off x="2026608" y="2739498"/>
          <a:ext cx="2010210" cy="83671"/>
        </a:xfrm>
        <a:custGeom>
          <a:avLst/>
          <a:gdLst/>
          <a:ahLst/>
          <a:cxnLst/>
          <a:rect l="0" t="0" r="0" b="0"/>
          <a:pathLst>
            <a:path>
              <a:moveTo>
                <a:pt x="0" y="41835"/>
              </a:moveTo>
              <a:lnTo>
                <a:pt x="2010210" y="41835"/>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latin typeface="+mj-ea"/>
            <a:ea typeface="+mj-ea"/>
          </a:endParaRPr>
        </a:p>
      </dsp:txBody>
      <dsp:txXfrm>
        <a:off x="2981458" y="2731078"/>
        <a:ext cx="100510" cy="100510"/>
      </dsp:txXfrm>
    </dsp:sp>
    <dsp:sp modelId="{D5880784-6CB1-4C38-A899-5A043CCC8ECA}">
      <dsp:nvSpPr>
        <dsp:cNvPr id="0" name=""/>
        <dsp:cNvSpPr/>
      </dsp:nvSpPr>
      <dsp:spPr>
        <a:xfrm>
          <a:off x="3847874" y="2347748"/>
          <a:ext cx="4080804" cy="2040402"/>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zh-TW" altLang="en-US" sz="4600" b="1" kern="1200" dirty="0" smtClean="0">
              <a:solidFill>
                <a:srgbClr val="FFFF00"/>
              </a:solidFill>
              <a:latin typeface="+mj-ea"/>
              <a:ea typeface="+mj-ea"/>
            </a:rPr>
            <a:t>第三人意外</a:t>
          </a:r>
          <a:r>
            <a:rPr lang="zh-TW" altLang="en-US" sz="4600" b="1" kern="1200" dirty="0" smtClean="0">
              <a:latin typeface="+mj-ea"/>
              <a:ea typeface="+mj-ea"/>
            </a:rPr>
            <a:t>責任險</a:t>
          </a:r>
          <a:endParaRPr lang="zh-TW" altLang="en-US" sz="4600" b="1" kern="1200" dirty="0">
            <a:latin typeface="+mj-ea"/>
            <a:ea typeface="+mj-ea"/>
          </a:endParaRPr>
        </a:p>
      </dsp:txBody>
      <dsp:txXfrm>
        <a:off x="3907635" y="2407509"/>
        <a:ext cx="3961282" cy="192088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EFFFD-45F0-42FE-B15C-081ECCF09072}">
      <dsp:nvSpPr>
        <dsp:cNvPr id="0" name=""/>
        <dsp:cNvSpPr/>
      </dsp:nvSpPr>
      <dsp:spPr>
        <a:xfrm>
          <a:off x="949540" y="1917434"/>
          <a:ext cx="1109134" cy="554567"/>
        </a:xfrm>
        <a:prstGeom prst="roundRect">
          <a:avLst>
            <a:gd name="adj" fmla="val 10000"/>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附加險</a:t>
          </a:r>
          <a:endParaRPr lang="zh-TW" altLang="en-US" sz="2400" b="1" kern="1200" dirty="0">
            <a:latin typeface="+mj-ea"/>
            <a:ea typeface="+mj-ea"/>
          </a:endParaRPr>
        </a:p>
      </dsp:txBody>
      <dsp:txXfrm>
        <a:off x="965783" y="1933677"/>
        <a:ext cx="1076648" cy="522081"/>
      </dsp:txXfrm>
    </dsp:sp>
    <dsp:sp modelId="{9B807056-6158-4E9F-A541-130FBE5C10EC}">
      <dsp:nvSpPr>
        <dsp:cNvPr id="0" name=""/>
        <dsp:cNvSpPr/>
      </dsp:nvSpPr>
      <dsp:spPr>
        <a:xfrm rot="16983315">
          <a:off x="1298490" y="1226719"/>
          <a:ext cx="1964022" cy="22741"/>
        </a:xfrm>
        <a:custGeom>
          <a:avLst/>
          <a:gdLst/>
          <a:ahLst/>
          <a:cxnLst/>
          <a:rect l="0" t="0" r="0" b="0"/>
          <a:pathLst>
            <a:path>
              <a:moveTo>
                <a:pt x="0" y="11370"/>
              </a:moveTo>
              <a:lnTo>
                <a:pt x="1964022" y="1137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2231401" y="1188989"/>
        <a:ext cx="98201" cy="98201"/>
      </dsp:txXfrm>
    </dsp:sp>
    <dsp:sp modelId="{F19B1024-DBAE-46DC-826C-A62CD7394283}">
      <dsp:nvSpPr>
        <dsp:cNvPr id="0" name=""/>
        <dsp:cNvSpPr/>
      </dsp:nvSpPr>
      <dsp:spPr>
        <a:xfrm>
          <a:off x="2502328" y="4177"/>
          <a:ext cx="4777730" cy="55456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latin typeface="+mj-ea"/>
              <a:ea typeface="+mj-ea"/>
            </a:rPr>
            <a:t>工程保險通用附加條款 </a:t>
          </a:r>
          <a:endParaRPr lang="zh-TW" altLang="en-US" sz="2400" b="1" kern="1200" dirty="0">
            <a:solidFill>
              <a:srgbClr val="FFFF00"/>
            </a:solidFill>
            <a:latin typeface="+mj-ea"/>
            <a:ea typeface="+mj-ea"/>
          </a:endParaRPr>
        </a:p>
      </dsp:txBody>
      <dsp:txXfrm>
        <a:off x="2518571" y="20420"/>
        <a:ext cx="4745244" cy="522081"/>
      </dsp:txXfrm>
    </dsp:sp>
    <dsp:sp modelId="{A6C3F2E2-C8AB-4137-9825-478509C937A8}">
      <dsp:nvSpPr>
        <dsp:cNvPr id="0" name=""/>
        <dsp:cNvSpPr/>
      </dsp:nvSpPr>
      <dsp:spPr>
        <a:xfrm rot="17350740">
          <a:off x="1605271" y="1545595"/>
          <a:ext cx="1350459" cy="22741"/>
        </a:xfrm>
        <a:custGeom>
          <a:avLst/>
          <a:gdLst/>
          <a:ahLst/>
          <a:cxnLst/>
          <a:rect l="0" t="0" r="0" b="0"/>
          <a:pathLst>
            <a:path>
              <a:moveTo>
                <a:pt x="0" y="11370"/>
              </a:moveTo>
              <a:lnTo>
                <a:pt x="1350459" y="1137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2246740" y="1523204"/>
        <a:ext cx="67522" cy="67522"/>
      </dsp:txXfrm>
    </dsp:sp>
    <dsp:sp modelId="{A9605F96-6A2C-4889-B6FD-112FFB9DDDB9}">
      <dsp:nvSpPr>
        <dsp:cNvPr id="0" name=""/>
        <dsp:cNvSpPr/>
      </dsp:nvSpPr>
      <dsp:spPr>
        <a:xfrm>
          <a:off x="2502328" y="641929"/>
          <a:ext cx="4777730" cy="55456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latin typeface="+mj-ea"/>
              <a:ea typeface="+mj-ea"/>
            </a:rPr>
            <a:t>營造綜合保險附加條款 </a:t>
          </a:r>
          <a:endParaRPr lang="zh-TW" altLang="en-US" sz="2400" b="1" kern="1200" dirty="0">
            <a:solidFill>
              <a:srgbClr val="FFFF00"/>
            </a:solidFill>
            <a:latin typeface="+mj-ea"/>
            <a:ea typeface="+mj-ea"/>
          </a:endParaRPr>
        </a:p>
      </dsp:txBody>
      <dsp:txXfrm>
        <a:off x="2518571" y="658172"/>
        <a:ext cx="4745244" cy="522081"/>
      </dsp:txXfrm>
    </dsp:sp>
    <dsp:sp modelId="{EDB3DAC2-25A4-45E5-A3A8-265EA9FAA6E2}">
      <dsp:nvSpPr>
        <dsp:cNvPr id="0" name=""/>
        <dsp:cNvSpPr/>
      </dsp:nvSpPr>
      <dsp:spPr>
        <a:xfrm rot="18289469">
          <a:off x="1892057" y="1864471"/>
          <a:ext cx="776889" cy="22741"/>
        </a:xfrm>
        <a:custGeom>
          <a:avLst/>
          <a:gdLst/>
          <a:ahLst/>
          <a:cxnLst/>
          <a:rect l="0" t="0" r="0" b="0"/>
          <a:pathLst>
            <a:path>
              <a:moveTo>
                <a:pt x="0" y="11370"/>
              </a:moveTo>
              <a:lnTo>
                <a:pt x="776889" y="1137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2261079" y="1856420"/>
        <a:ext cx="38844" cy="38844"/>
      </dsp:txXfrm>
    </dsp:sp>
    <dsp:sp modelId="{17E8A4D9-B607-468E-BFBF-FF7B485D3859}">
      <dsp:nvSpPr>
        <dsp:cNvPr id="0" name=""/>
        <dsp:cNvSpPr/>
      </dsp:nvSpPr>
      <dsp:spPr>
        <a:xfrm>
          <a:off x="2502328" y="1279682"/>
          <a:ext cx="4777730" cy="55456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安裝工程綜合保險附加條款 </a:t>
          </a:r>
          <a:endParaRPr lang="zh-TW" altLang="en-US" sz="2400" b="1" kern="1200" dirty="0">
            <a:latin typeface="+mj-ea"/>
            <a:ea typeface="+mj-ea"/>
          </a:endParaRPr>
        </a:p>
      </dsp:txBody>
      <dsp:txXfrm>
        <a:off x="2518571" y="1295925"/>
        <a:ext cx="4745244" cy="522081"/>
      </dsp:txXfrm>
    </dsp:sp>
    <dsp:sp modelId="{A11BB562-2CC1-46F4-BA2B-2DDE69E2048F}">
      <dsp:nvSpPr>
        <dsp:cNvPr id="0" name=""/>
        <dsp:cNvSpPr/>
      </dsp:nvSpPr>
      <dsp:spPr>
        <a:xfrm>
          <a:off x="2058674" y="2183347"/>
          <a:ext cx="443653" cy="22741"/>
        </a:xfrm>
        <a:custGeom>
          <a:avLst/>
          <a:gdLst/>
          <a:ahLst/>
          <a:cxnLst/>
          <a:rect l="0" t="0" r="0" b="0"/>
          <a:pathLst>
            <a:path>
              <a:moveTo>
                <a:pt x="0" y="11370"/>
              </a:moveTo>
              <a:lnTo>
                <a:pt x="443653" y="1137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2269410" y="2183627"/>
        <a:ext cx="22182" cy="22182"/>
      </dsp:txXfrm>
    </dsp:sp>
    <dsp:sp modelId="{14B1F02B-71A2-4C24-8C99-306712E72AF4}">
      <dsp:nvSpPr>
        <dsp:cNvPr id="0" name=""/>
        <dsp:cNvSpPr/>
      </dsp:nvSpPr>
      <dsp:spPr>
        <a:xfrm>
          <a:off x="2502328" y="1917434"/>
          <a:ext cx="4777730" cy="55456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營建機具綜合保險附加條款 </a:t>
          </a:r>
          <a:endParaRPr lang="zh-TW" altLang="en-US" sz="2400" b="1" kern="1200" dirty="0">
            <a:latin typeface="+mj-ea"/>
            <a:ea typeface="+mj-ea"/>
          </a:endParaRPr>
        </a:p>
      </dsp:txBody>
      <dsp:txXfrm>
        <a:off x="2518571" y="1933677"/>
        <a:ext cx="4745244" cy="522081"/>
      </dsp:txXfrm>
    </dsp:sp>
    <dsp:sp modelId="{7C8A47B0-4CCF-45DC-B00B-D431D5BFE02F}">
      <dsp:nvSpPr>
        <dsp:cNvPr id="0" name=""/>
        <dsp:cNvSpPr/>
      </dsp:nvSpPr>
      <dsp:spPr>
        <a:xfrm rot="3310531">
          <a:off x="1892057" y="2502224"/>
          <a:ext cx="776889" cy="22741"/>
        </a:xfrm>
        <a:custGeom>
          <a:avLst/>
          <a:gdLst/>
          <a:ahLst/>
          <a:cxnLst/>
          <a:rect l="0" t="0" r="0" b="0"/>
          <a:pathLst>
            <a:path>
              <a:moveTo>
                <a:pt x="0" y="11370"/>
              </a:moveTo>
              <a:lnTo>
                <a:pt x="776889" y="1137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2261079" y="2494172"/>
        <a:ext cx="38844" cy="38844"/>
      </dsp:txXfrm>
    </dsp:sp>
    <dsp:sp modelId="{64685922-CF88-46DA-A712-CAFD8F7D0F55}">
      <dsp:nvSpPr>
        <dsp:cNvPr id="0" name=""/>
        <dsp:cNvSpPr/>
      </dsp:nvSpPr>
      <dsp:spPr>
        <a:xfrm>
          <a:off x="2502328" y="2555187"/>
          <a:ext cx="4777730" cy="55456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鍋爐保險附加條款 </a:t>
          </a:r>
          <a:endParaRPr lang="zh-TW" altLang="en-US" sz="2400" b="1" kern="1200" dirty="0">
            <a:latin typeface="+mj-ea"/>
            <a:ea typeface="+mj-ea"/>
          </a:endParaRPr>
        </a:p>
      </dsp:txBody>
      <dsp:txXfrm>
        <a:off x="2518571" y="2571430"/>
        <a:ext cx="4745244" cy="522081"/>
      </dsp:txXfrm>
    </dsp:sp>
    <dsp:sp modelId="{4B927763-6632-4D92-8287-2DABAD10B51C}">
      <dsp:nvSpPr>
        <dsp:cNvPr id="0" name=""/>
        <dsp:cNvSpPr/>
      </dsp:nvSpPr>
      <dsp:spPr>
        <a:xfrm rot="4249260">
          <a:off x="1605271" y="2821100"/>
          <a:ext cx="1350459" cy="22741"/>
        </a:xfrm>
        <a:custGeom>
          <a:avLst/>
          <a:gdLst/>
          <a:ahLst/>
          <a:cxnLst/>
          <a:rect l="0" t="0" r="0" b="0"/>
          <a:pathLst>
            <a:path>
              <a:moveTo>
                <a:pt x="0" y="11370"/>
              </a:moveTo>
              <a:lnTo>
                <a:pt x="1350459" y="1137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2246740" y="2798709"/>
        <a:ext cx="67522" cy="67522"/>
      </dsp:txXfrm>
    </dsp:sp>
    <dsp:sp modelId="{04D44CF5-AEF7-4229-A4AE-E368B49BEA12}">
      <dsp:nvSpPr>
        <dsp:cNvPr id="0" name=""/>
        <dsp:cNvSpPr/>
      </dsp:nvSpPr>
      <dsp:spPr>
        <a:xfrm>
          <a:off x="2502328" y="3192939"/>
          <a:ext cx="4777730" cy="55456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機械保險附加條款 </a:t>
          </a:r>
          <a:endParaRPr lang="zh-TW" altLang="en-US" sz="2400" b="1" kern="1200" dirty="0">
            <a:latin typeface="+mj-ea"/>
            <a:ea typeface="+mj-ea"/>
          </a:endParaRPr>
        </a:p>
      </dsp:txBody>
      <dsp:txXfrm>
        <a:off x="2518571" y="3209182"/>
        <a:ext cx="4745244" cy="522081"/>
      </dsp:txXfrm>
    </dsp:sp>
    <dsp:sp modelId="{3668F9C9-85D5-4066-9207-8008A01A2D17}">
      <dsp:nvSpPr>
        <dsp:cNvPr id="0" name=""/>
        <dsp:cNvSpPr/>
      </dsp:nvSpPr>
      <dsp:spPr>
        <a:xfrm rot="4616685">
          <a:off x="1298490" y="3139976"/>
          <a:ext cx="1964022" cy="22741"/>
        </a:xfrm>
        <a:custGeom>
          <a:avLst/>
          <a:gdLst/>
          <a:ahLst/>
          <a:cxnLst/>
          <a:rect l="0" t="0" r="0" b="0"/>
          <a:pathLst>
            <a:path>
              <a:moveTo>
                <a:pt x="0" y="11370"/>
              </a:moveTo>
              <a:lnTo>
                <a:pt x="1964022" y="11370"/>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TW" altLang="en-US" sz="2400" b="1" kern="1200">
            <a:latin typeface="+mj-ea"/>
            <a:ea typeface="+mj-ea"/>
          </a:endParaRPr>
        </a:p>
      </dsp:txBody>
      <dsp:txXfrm>
        <a:off x="2231401" y="3102246"/>
        <a:ext cx="98201" cy="98201"/>
      </dsp:txXfrm>
    </dsp:sp>
    <dsp:sp modelId="{038277E4-D57B-4CF4-927C-F01B088884FB}">
      <dsp:nvSpPr>
        <dsp:cNvPr id="0" name=""/>
        <dsp:cNvSpPr/>
      </dsp:nvSpPr>
      <dsp:spPr>
        <a:xfrm>
          <a:off x="2502328" y="3830692"/>
          <a:ext cx="4777730" cy="554567"/>
        </a:xfrm>
        <a:prstGeom prst="roundRect">
          <a:avLst>
            <a:gd name="adj" fmla="val 10000"/>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電子設備保險附加條款 </a:t>
          </a:r>
          <a:endParaRPr lang="zh-TW" altLang="en-US" sz="2400" b="1" kern="1200" dirty="0">
            <a:latin typeface="+mj-ea"/>
            <a:ea typeface="+mj-ea"/>
          </a:endParaRPr>
        </a:p>
      </dsp:txBody>
      <dsp:txXfrm>
        <a:off x="2518571" y="3846935"/>
        <a:ext cx="4745244" cy="52208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8C4C1-5392-45F9-A131-695C63FB9373}">
      <dsp:nvSpPr>
        <dsp:cNvPr id="0" name=""/>
        <dsp:cNvSpPr/>
      </dsp:nvSpPr>
      <dsp:spPr>
        <a:xfrm>
          <a:off x="82348" y="1803416"/>
          <a:ext cx="1565207" cy="782603"/>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附加條款 </a:t>
          </a:r>
          <a:endParaRPr lang="zh-TW" altLang="en-US" sz="2800" b="1" kern="1200" dirty="0">
            <a:latin typeface="+mj-ea"/>
            <a:ea typeface="+mj-ea"/>
          </a:endParaRPr>
        </a:p>
      </dsp:txBody>
      <dsp:txXfrm>
        <a:off x="105270" y="1826338"/>
        <a:ext cx="1519363" cy="736759"/>
      </dsp:txXfrm>
    </dsp:sp>
    <dsp:sp modelId="{AE43F719-E2B6-488F-84DD-BE25121C9E31}">
      <dsp:nvSpPr>
        <dsp:cNvPr id="0" name=""/>
        <dsp:cNvSpPr/>
      </dsp:nvSpPr>
      <dsp:spPr>
        <a:xfrm rot="17350740">
          <a:off x="1007714" y="1278677"/>
          <a:ext cx="1905764" cy="32092"/>
        </a:xfrm>
        <a:custGeom>
          <a:avLst/>
          <a:gdLst/>
          <a:ahLst/>
          <a:cxnLst/>
          <a:rect l="0" t="0" r="0" b="0"/>
          <a:pathLst>
            <a:path>
              <a:moveTo>
                <a:pt x="0" y="16046"/>
              </a:moveTo>
              <a:lnTo>
                <a:pt x="1905764"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12952" y="1247080"/>
        <a:ext cx="95288" cy="95288"/>
      </dsp:txXfrm>
    </dsp:sp>
    <dsp:sp modelId="{FDEF958A-F9FC-418A-A487-10C6AFCA7412}">
      <dsp:nvSpPr>
        <dsp:cNvPr id="0" name=""/>
        <dsp:cNvSpPr/>
      </dsp:nvSpPr>
      <dsp:spPr>
        <a:xfrm>
          <a:off x="2273638" y="3427"/>
          <a:ext cx="5873613" cy="78260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對定作人有利</a:t>
          </a:r>
          <a:r>
            <a:rPr lang="en-US" altLang="zh-TW" sz="2800" b="1" kern="1200" dirty="0" smtClean="0">
              <a:latin typeface="+mj-ea"/>
              <a:ea typeface="+mj-ea"/>
            </a:rPr>
            <a:t>/</a:t>
          </a:r>
          <a:r>
            <a:rPr lang="zh-TW" altLang="en-US" sz="2800" b="1" kern="1200" dirty="0" smtClean="0">
              <a:latin typeface="+mj-ea"/>
              <a:ea typeface="+mj-ea"/>
            </a:rPr>
            <a:t>無需另外付費</a:t>
          </a:r>
          <a:endParaRPr lang="en-US" altLang="zh-TW" sz="2800" b="1" kern="1200" dirty="0" smtClean="0">
            <a:latin typeface="+mj-ea"/>
            <a:ea typeface="+mj-ea"/>
          </a:endParaRPr>
        </a:p>
      </dsp:txBody>
      <dsp:txXfrm>
        <a:off x="2296560" y="26349"/>
        <a:ext cx="5827769" cy="736759"/>
      </dsp:txXfrm>
    </dsp:sp>
    <dsp:sp modelId="{3FE18803-030B-4E3A-A3A5-87FD5338BA3F}">
      <dsp:nvSpPr>
        <dsp:cNvPr id="0" name=""/>
        <dsp:cNvSpPr/>
      </dsp:nvSpPr>
      <dsp:spPr>
        <a:xfrm rot="18289469">
          <a:off x="1412425" y="1728675"/>
          <a:ext cx="1096343" cy="32092"/>
        </a:xfrm>
        <a:custGeom>
          <a:avLst/>
          <a:gdLst/>
          <a:ahLst/>
          <a:cxnLst/>
          <a:rect l="0" t="0" r="0" b="0"/>
          <a:pathLst>
            <a:path>
              <a:moveTo>
                <a:pt x="0" y="16046"/>
              </a:moveTo>
              <a:lnTo>
                <a:pt x="1096343"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33188" y="1717312"/>
        <a:ext cx="54817" cy="54817"/>
      </dsp:txXfrm>
    </dsp:sp>
    <dsp:sp modelId="{3399DBC0-573B-4D17-BD82-8966B48BEB50}">
      <dsp:nvSpPr>
        <dsp:cNvPr id="0" name=""/>
        <dsp:cNvSpPr/>
      </dsp:nvSpPr>
      <dsp:spPr>
        <a:xfrm>
          <a:off x="2273638" y="903422"/>
          <a:ext cx="5873613" cy="78260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對定作人</a:t>
          </a:r>
          <a:r>
            <a:rPr lang="en-US" altLang="zh-TW" sz="2800" b="1" kern="1200" dirty="0" smtClean="0">
              <a:latin typeface="+mj-ea"/>
              <a:ea typeface="+mj-ea"/>
            </a:rPr>
            <a:t>/</a:t>
          </a:r>
          <a:r>
            <a:rPr lang="zh-TW" altLang="en-US" sz="2800" b="1" kern="1200" dirty="0" smtClean="0">
              <a:latin typeface="+mj-ea"/>
              <a:ea typeface="+mj-ea"/>
            </a:rPr>
            <a:t>廠商有利</a:t>
          </a:r>
          <a:r>
            <a:rPr lang="en-US" altLang="zh-TW" sz="2800" b="1" kern="1200" dirty="0" smtClean="0">
              <a:latin typeface="+mj-ea"/>
              <a:ea typeface="+mj-ea"/>
            </a:rPr>
            <a:t>/</a:t>
          </a:r>
          <a:r>
            <a:rPr lang="zh-TW" altLang="en-US" sz="2800" b="1" kern="1200" dirty="0" smtClean="0">
              <a:latin typeface="+mj-ea"/>
              <a:ea typeface="+mj-ea"/>
            </a:rPr>
            <a:t>要另付費</a:t>
          </a:r>
          <a:endParaRPr lang="zh-TW" altLang="en-US" sz="2800" b="1" kern="1200" dirty="0">
            <a:latin typeface="+mj-ea"/>
            <a:ea typeface="+mj-ea"/>
          </a:endParaRPr>
        </a:p>
      </dsp:txBody>
      <dsp:txXfrm>
        <a:off x="2296560" y="926344"/>
        <a:ext cx="5827769" cy="736759"/>
      </dsp:txXfrm>
    </dsp:sp>
    <dsp:sp modelId="{2F9D86CB-F21F-4326-9092-7352B415308D}">
      <dsp:nvSpPr>
        <dsp:cNvPr id="0" name=""/>
        <dsp:cNvSpPr/>
      </dsp:nvSpPr>
      <dsp:spPr>
        <a:xfrm>
          <a:off x="1647555" y="2178672"/>
          <a:ext cx="626083" cy="32092"/>
        </a:xfrm>
        <a:custGeom>
          <a:avLst/>
          <a:gdLst/>
          <a:ahLst/>
          <a:cxnLst/>
          <a:rect l="0" t="0" r="0" b="0"/>
          <a:pathLst>
            <a:path>
              <a:moveTo>
                <a:pt x="0" y="16046"/>
              </a:moveTo>
              <a:lnTo>
                <a:pt x="626083"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44945" y="2179066"/>
        <a:ext cx="31304" cy="31304"/>
      </dsp:txXfrm>
    </dsp:sp>
    <dsp:sp modelId="{A40D37F4-6E82-43D0-B082-5B49F74064F2}">
      <dsp:nvSpPr>
        <dsp:cNvPr id="0" name=""/>
        <dsp:cNvSpPr/>
      </dsp:nvSpPr>
      <dsp:spPr>
        <a:xfrm>
          <a:off x="2273638" y="1803416"/>
          <a:ext cx="5873613" cy="78260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對廠商有利</a:t>
          </a:r>
          <a:r>
            <a:rPr lang="en-US" altLang="zh-TW" sz="2800" b="1" kern="1200" dirty="0" smtClean="0">
              <a:latin typeface="+mj-ea"/>
              <a:ea typeface="+mj-ea"/>
            </a:rPr>
            <a:t>/</a:t>
          </a:r>
          <a:r>
            <a:rPr lang="zh-TW" altLang="en-US" sz="2800" b="1" kern="1200" dirty="0" smtClean="0">
              <a:latin typeface="+mj-ea"/>
              <a:ea typeface="+mj-ea"/>
            </a:rPr>
            <a:t>要另付費</a:t>
          </a:r>
          <a:endParaRPr lang="zh-TW" altLang="en-US" sz="2800" b="1" kern="1200" dirty="0">
            <a:latin typeface="+mj-ea"/>
            <a:ea typeface="+mj-ea"/>
          </a:endParaRPr>
        </a:p>
      </dsp:txBody>
      <dsp:txXfrm>
        <a:off x="2296560" y="1826338"/>
        <a:ext cx="5827769" cy="736759"/>
      </dsp:txXfrm>
    </dsp:sp>
    <dsp:sp modelId="{52114590-1481-4B6B-944D-1907101C3897}">
      <dsp:nvSpPr>
        <dsp:cNvPr id="0" name=""/>
        <dsp:cNvSpPr/>
      </dsp:nvSpPr>
      <dsp:spPr>
        <a:xfrm rot="3310531">
          <a:off x="1412425" y="2628669"/>
          <a:ext cx="1096343" cy="32092"/>
        </a:xfrm>
        <a:custGeom>
          <a:avLst/>
          <a:gdLst/>
          <a:ahLst/>
          <a:cxnLst/>
          <a:rect l="0" t="0" r="0" b="0"/>
          <a:pathLst>
            <a:path>
              <a:moveTo>
                <a:pt x="0" y="16046"/>
              </a:moveTo>
              <a:lnTo>
                <a:pt x="1096343"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33188" y="2617307"/>
        <a:ext cx="54817" cy="54817"/>
      </dsp:txXfrm>
    </dsp:sp>
    <dsp:sp modelId="{6BFBBF59-8527-4E07-91D7-6EC02A16B574}">
      <dsp:nvSpPr>
        <dsp:cNvPr id="0" name=""/>
        <dsp:cNvSpPr/>
      </dsp:nvSpPr>
      <dsp:spPr>
        <a:xfrm>
          <a:off x="2273638" y="2703410"/>
          <a:ext cx="5873613" cy="78260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降低保險人責任</a:t>
          </a:r>
          <a:endParaRPr lang="zh-TW" altLang="en-US" sz="2800" b="1" kern="1200" dirty="0">
            <a:latin typeface="+mj-ea"/>
            <a:ea typeface="+mj-ea"/>
          </a:endParaRPr>
        </a:p>
      </dsp:txBody>
      <dsp:txXfrm>
        <a:off x="2296560" y="2726332"/>
        <a:ext cx="5827769" cy="736759"/>
      </dsp:txXfrm>
    </dsp:sp>
    <dsp:sp modelId="{3CDB7FBD-94EF-4DDE-A991-6BBFD7499464}">
      <dsp:nvSpPr>
        <dsp:cNvPr id="0" name=""/>
        <dsp:cNvSpPr/>
      </dsp:nvSpPr>
      <dsp:spPr>
        <a:xfrm rot="4249260">
          <a:off x="1007714" y="3078666"/>
          <a:ext cx="1905764" cy="32092"/>
        </a:xfrm>
        <a:custGeom>
          <a:avLst/>
          <a:gdLst/>
          <a:ahLst/>
          <a:cxnLst/>
          <a:rect l="0" t="0" r="0" b="0"/>
          <a:pathLst>
            <a:path>
              <a:moveTo>
                <a:pt x="0" y="16046"/>
              </a:moveTo>
              <a:lnTo>
                <a:pt x="1905764" y="160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zh-TW" altLang="en-US" sz="2800" b="1" kern="1200">
            <a:latin typeface="+mj-ea"/>
            <a:ea typeface="+mj-ea"/>
          </a:endParaRPr>
        </a:p>
      </dsp:txBody>
      <dsp:txXfrm>
        <a:off x="1912952" y="3047068"/>
        <a:ext cx="95288" cy="95288"/>
      </dsp:txXfrm>
    </dsp:sp>
    <dsp:sp modelId="{FD82C107-D4C7-4A90-A2B7-4154A3C643A5}">
      <dsp:nvSpPr>
        <dsp:cNvPr id="0" name=""/>
        <dsp:cNvSpPr/>
      </dsp:nvSpPr>
      <dsp:spPr>
        <a:xfrm>
          <a:off x="2273638" y="3603405"/>
          <a:ext cx="5873613" cy="782603"/>
        </a:xfrm>
        <a:prstGeom prst="roundRect">
          <a:avLst>
            <a:gd name="adj" fmla="val 10000"/>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mj-ea"/>
              <a:ea typeface="+mj-ea"/>
            </a:rPr>
            <a:t>其他</a:t>
          </a:r>
          <a:endParaRPr lang="zh-TW" altLang="en-US" sz="2800" b="1" kern="1200" dirty="0">
            <a:latin typeface="+mj-ea"/>
            <a:ea typeface="+mj-ea"/>
          </a:endParaRPr>
        </a:p>
      </dsp:txBody>
      <dsp:txXfrm>
        <a:off x="2296560" y="3626327"/>
        <a:ext cx="5827769" cy="736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45610-7D60-455A-802E-7E474A9E4FEF}">
      <dsp:nvSpPr>
        <dsp:cNvPr id="0" name=""/>
        <dsp:cNvSpPr/>
      </dsp:nvSpPr>
      <dsp:spPr>
        <a:xfrm>
          <a:off x="617219" y="0"/>
          <a:ext cx="6995160" cy="4389437"/>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BD1C132-FDF8-4D30-9D76-F9214728169B}">
      <dsp:nvSpPr>
        <dsp:cNvPr id="0" name=""/>
        <dsp:cNvSpPr/>
      </dsp:nvSpPr>
      <dsp:spPr>
        <a:xfrm>
          <a:off x="3597"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研擬文件</a:t>
          </a:r>
          <a:endParaRPr lang="zh-TW" altLang="en-US" sz="1900" b="1" kern="1200" dirty="0">
            <a:latin typeface="+mj-ea"/>
            <a:ea typeface="+mj-ea"/>
          </a:endParaRPr>
        </a:p>
      </dsp:txBody>
      <dsp:txXfrm>
        <a:off x="37028" y="1350262"/>
        <a:ext cx="617979" cy="1688912"/>
      </dsp:txXfrm>
    </dsp:sp>
    <dsp:sp modelId="{FB146E87-C4B9-41E2-9655-63C1446939E8}">
      <dsp:nvSpPr>
        <dsp:cNvPr id="0" name=""/>
        <dsp:cNvSpPr/>
      </dsp:nvSpPr>
      <dsp:spPr>
        <a:xfrm>
          <a:off x="757354"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招標公告</a:t>
          </a:r>
          <a:endParaRPr lang="zh-TW" altLang="en-US" sz="1900" b="1" kern="1200" dirty="0">
            <a:latin typeface="+mj-ea"/>
            <a:ea typeface="+mj-ea"/>
          </a:endParaRPr>
        </a:p>
      </dsp:txBody>
      <dsp:txXfrm>
        <a:off x="790785" y="1350262"/>
        <a:ext cx="617979" cy="1688912"/>
      </dsp:txXfrm>
    </dsp:sp>
    <dsp:sp modelId="{06C9449B-B48F-4137-B193-6A003F00D594}">
      <dsp:nvSpPr>
        <dsp:cNvPr id="0" name=""/>
        <dsp:cNvSpPr/>
      </dsp:nvSpPr>
      <dsp:spPr>
        <a:xfrm>
          <a:off x="1511110"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等標</a:t>
          </a:r>
          <a:endParaRPr lang="zh-TW" altLang="en-US" sz="1900" b="1" kern="1200" dirty="0">
            <a:latin typeface="+mj-ea"/>
            <a:ea typeface="+mj-ea"/>
          </a:endParaRPr>
        </a:p>
      </dsp:txBody>
      <dsp:txXfrm>
        <a:off x="1544541" y="1350262"/>
        <a:ext cx="617979" cy="1688912"/>
      </dsp:txXfrm>
    </dsp:sp>
    <dsp:sp modelId="{8DEF3149-129B-4D97-9E3C-B37584913EBA}">
      <dsp:nvSpPr>
        <dsp:cNvPr id="0" name=""/>
        <dsp:cNvSpPr/>
      </dsp:nvSpPr>
      <dsp:spPr>
        <a:xfrm>
          <a:off x="2264866"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訂定底價</a:t>
          </a:r>
          <a:endParaRPr lang="zh-TW" altLang="en-US" sz="1900" b="1" kern="1200" dirty="0">
            <a:latin typeface="+mj-ea"/>
            <a:ea typeface="+mj-ea"/>
          </a:endParaRPr>
        </a:p>
      </dsp:txBody>
      <dsp:txXfrm>
        <a:off x="2298297" y="1350262"/>
        <a:ext cx="617979" cy="1688912"/>
      </dsp:txXfrm>
    </dsp:sp>
    <dsp:sp modelId="{843F8A1C-BDC4-4A30-904C-A1B6761847B0}">
      <dsp:nvSpPr>
        <dsp:cNvPr id="0" name=""/>
        <dsp:cNvSpPr/>
      </dsp:nvSpPr>
      <dsp:spPr>
        <a:xfrm>
          <a:off x="3018622"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截止收件</a:t>
          </a:r>
          <a:endParaRPr lang="zh-TW" altLang="en-US" sz="1900" b="1" kern="1200" dirty="0">
            <a:latin typeface="+mj-ea"/>
            <a:ea typeface="+mj-ea"/>
          </a:endParaRPr>
        </a:p>
      </dsp:txBody>
      <dsp:txXfrm>
        <a:off x="3052053" y="1350262"/>
        <a:ext cx="617979" cy="1688912"/>
      </dsp:txXfrm>
    </dsp:sp>
    <dsp:sp modelId="{AA1085E1-0C88-4179-A0EF-29910C9993B9}">
      <dsp:nvSpPr>
        <dsp:cNvPr id="0" name=""/>
        <dsp:cNvSpPr/>
      </dsp:nvSpPr>
      <dsp:spPr>
        <a:xfrm>
          <a:off x="3772379"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達三家否</a:t>
          </a:r>
          <a:endParaRPr lang="zh-TW" altLang="en-US" sz="1900" b="1" kern="1200" dirty="0">
            <a:latin typeface="+mj-ea"/>
            <a:ea typeface="+mj-ea"/>
          </a:endParaRPr>
        </a:p>
      </dsp:txBody>
      <dsp:txXfrm>
        <a:off x="3805810" y="1350262"/>
        <a:ext cx="617979" cy="1688912"/>
      </dsp:txXfrm>
    </dsp:sp>
    <dsp:sp modelId="{F5B25684-6FA7-4DBC-9CAC-8C96ABB987BB}">
      <dsp:nvSpPr>
        <dsp:cNvPr id="0" name=""/>
        <dsp:cNvSpPr/>
      </dsp:nvSpPr>
      <dsp:spPr>
        <a:xfrm>
          <a:off x="4526135" y="1316831"/>
          <a:ext cx="68484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開標審標</a:t>
          </a:r>
          <a:endParaRPr lang="zh-TW" altLang="en-US" sz="1900" b="1" kern="1200" dirty="0">
            <a:latin typeface="+mj-ea"/>
            <a:ea typeface="+mj-ea"/>
          </a:endParaRPr>
        </a:p>
      </dsp:txBody>
      <dsp:txXfrm>
        <a:off x="4559566" y="1350262"/>
        <a:ext cx="617979" cy="1688912"/>
      </dsp:txXfrm>
    </dsp:sp>
    <dsp:sp modelId="{C09326C0-E187-440B-AFAB-5BC4863E70E5}">
      <dsp:nvSpPr>
        <dsp:cNvPr id="0" name=""/>
        <dsp:cNvSpPr/>
      </dsp:nvSpPr>
      <dsp:spPr>
        <a:xfrm>
          <a:off x="5279891" y="1316831"/>
          <a:ext cx="684841" cy="1755774"/>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TW" sz="1900" b="1" kern="1200" dirty="0" smtClean="0">
              <a:latin typeface="+mj-ea"/>
              <a:ea typeface="+mj-ea"/>
            </a:rPr>
            <a:t>V.S.</a:t>
          </a:r>
          <a:r>
            <a:rPr lang="zh-TW" altLang="en-US" sz="1900" b="1" kern="1200" dirty="0" smtClean="0">
              <a:latin typeface="+mj-ea"/>
              <a:ea typeface="+mj-ea"/>
            </a:rPr>
            <a:t>底價</a:t>
          </a:r>
          <a:endParaRPr lang="zh-TW" altLang="en-US" sz="1900" b="1" kern="1200" dirty="0">
            <a:latin typeface="+mj-ea"/>
            <a:ea typeface="+mj-ea"/>
          </a:endParaRPr>
        </a:p>
      </dsp:txBody>
      <dsp:txXfrm>
        <a:off x="5313322" y="1350262"/>
        <a:ext cx="617979" cy="1688912"/>
      </dsp:txXfrm>
    </dsp:sp>
    <dsp:sp modelId="{05C5557D-DC25-469D-83AA-99600DBEF850}">
      <dsp:nvSpPr>
        <dsp:cNvPr id="0" name=""/>
        <dsp:cNvSpPr/>
      </dsp:nvSpPr>
      <dsp:spPr>
        <a:xfrm>
          <a:off x="6033648" y="1316831"/>
          <a:ext cx="684841" cy="1755774"/>
        </a:xfrm>
        <a:prstGeom prst="round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決標</a:t>
          </a:r>
          <a:endParaRPr lang="zh-TW" altLang="en-US" sz="1900" b="1" kern="1200" dirty="0">
            <a:latin typeface="+mj-ea"/>
            <a:ea typeface="+mj-ea"/>
          </a:endParaRPr>
        </a:p>
      </dsp:txBody>
      <dsp:txXfrm>
        <a:off x="6067079" y="1350262"/>
        <a:ext cx="617979" cy="1688912"/>
      </dsp:txXfrm>
    </dsp:sp>
    <dsp:sp modelId="{BDE5D5C5-F4B7-4126-9F01-68625459F9FE}">
      <dsp:nvSpPr>
        <dsp:cNvPr id="0" name=""/>
        <dsp:cNvSpPr/>
      </dsp:nvSpPr>
      <dsp:spPr>
        <a:xfrm>
          <a:off x="6787404" y="1316831"/>
          <a:ext cx="684841" cy="1755774"/>
        </a:xfrm>
        <a:prstGeom prst="round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履約管理</a:t>
          </a:r>
          <a:endParaRPr lang="zh-TW" altLang="en-US" sz="1900" b="1" kern="1200" dirty="0">
            <a:latin typeface="+mj-ea"/>
            <a:ea typeface="+mj-ea"/>
          </a:endParaRPr>
        </a:p>
      </dsp:txBody>
      <dsp:txXfrm>
        <a:off x="6820835" y="1350262"/>
        <a:ext cx="617979" cy="1688912"/>
      </dsp:txXfrm>
    </dsp:sp>
    <dsp:sp modelId="{D784409A-97D5-4AD0-89E3-B7571150267C}">
      <dsp:nvSpPr>
        <dsp:cNvPr id="0" name=""/>
        <dsp:cNvSpPr/>
      </dsp:nvSpPr>
      <dsp:spPr>
        <a:xfrm>
          <a:off x="7541160" y="1316831"/>
          <a:ext cx="684841" cy="1755774"/>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驗收</a:t>
          </a:r>
          <a:endParaRPr lang="zh-TW" altLang="en-US" sz="1900" b="1" kern="1200" dirty="0">
            <a:latin typeface="+mj-ea"/>
            <a:ea typeface="+mj-ea"/>
          </a:endParaRPr>
        </a:p>
      </dsp:txBody>
      <dsp:txXfrm>
        <a:off x="7574591" y="1350262"/>
        <a:ext cx="617979" cy="1688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54DD-925F-4281-BA5E-98ACB8A9FCEB}">
      <dsp:nvSpPr>
        <dsp:cNvPr id="0" name=""/>
        <dsp:cNvSpPr/>
      </dsp:nvSpPr>
      <dsp:spPr>
        <a:xfrm>
          <a:off x="2411" y="267446"/>
          <a:ext cx="2937420" cy="1174968"/>
        </a:xfrm>
        <a:prstGeom prst="chevron">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mj-ea"/>
              <a:ea typeface="+mj-ea"/>
            </a:rPr>
            <a:t>公開招標</a:t>
          </a:r>
          <a:endParaRPr lang="zh-TW" altLang="en-US" sz="3100" b="1" kern="1200" dirty="0">
            <a:latin typeface="+mj-ea"/>
            <a:ea typeface="+mj-ea"/>
          </a:endParaRPr>
        </a:p>
      </dsp:txBody>
      <dsp:txXfrm>
        <a:off x="589895" y="267446"/>
        <a:ext cx="1762452" cy="1174968"/>
      </dsp:txXfrm>
    </dsp:sp>
    <dsp:sp modelId="{5B2BD1B1-9F6D-4046-8123-207840843E91}">
      <dsp:nvSpPr>
        <dsp:cNvPr id="0" name=""/>
        <dsp:cNvSpPr/>
      </dsp:nvSpPr>
      <dsp:spPr>
        <a:xfrm>
          <a:off x="2646089" y="267446"/>
          <a:ext cx="2937420" cy="1174968"/>
        </a:xfrm>
        <a:prstGeom prst="chevron">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altLang="zh-TW" sz="3100" b="1" kern="1200" dirty="0" smtClean="0">
              <a:latin typeface="+mj-ea"/>
              <a:ea typeface="+mj-ea"/>
            </a:rPr>
            <a:t>1.35</a:t>
          </a:r>
          <a:r>
            <a:rPr lang="zh-TW" altLang="en-US" sz="3100" b="1" kern="1200" dirty="0" smtClean="0">
              <a:latin typeface="+mj-ea"/>
              <a:ea typeface="+mj-ea"/>
            </a:rPr>
            <a:t>次</a:t>
          </a:r>
          <a:endParaRPr lang="zh-TW" altLang="en-US" sz="3100" b="1" kern="1200" dirty="0">
            <a:latin typeface="+mj-ea"/>
            <a:ea typeface="+mj-ea"/>
          </a:endParaRPr>
        </a:p>
      </dsp:txBody>
      <dsp:txXfrm>
        <a:off x="3233573" y="267446"/>
        <a:ext cx="1762452" cy="1174968"/>
      </dsp:txXfrm>
    </dsp:sp>
    <dsp:sp modelId="{6540E0FB-CF19-43CC-ACFF-2AAD73EC8B28}">
      <dsp:nvSpPr>
        <dsp:cNvPr id="0" name=""/>
        <dsp:cNvSpPr/>
      </dsp:nvSpPr>
      <dsp:spPr>
        <a:xfrm>
          <a:off x="5289768" y="267446"/>
          <a:ext cx="2937420" cy="1174968"/>
        </a:xfrm>
        <a:prstGeom prst="chevron">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mj-ea"/>
              <a:ea typeface="+mj-ea"/>
            </a:rPr>
            <a:t>決標</a:t>
          </a:r>
          <a:endParaRPr lang="zh-TW" altLang="en-US" sz="3100" b="1" kern="1200" dirty="0">
            <a:latin typeface="+mj-ea"/>
            <a:ea typeface="+mj-ea"/>
          </a:endParaRPr>
        </a:p>
      </dsp:txBody>
      <dsp:txXfrm>
        <a:off x="5877252" y="267446"/>
        <a:ext cx="1762452" cy="1174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E54DD-925F-4281-BA5E-98ACB8A9FCEB}">
      <dsp:nvSpPr>
        <dsp:cNvPr id="0" name=""/>
        <dsp:cNvSpPr/>
      </dsp:nvSpPr>
      <dsp:spPr>
        <a:xfrm>
          <a:off x="2411" y="267446"/>
          <a:ext cx="2937420" cy="1174968"/>
        </a:xfrm>
        <a:prstGeom prst="chevron">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mj-ea"/>
              <a:ea typeface="+mj-ea"/>
            </a:rPr>
            <a:t>限制性招標</a:t>
          </a:r>
          <a:endParaRPr lang="zh-TW" altLang="en-US" sz="2700" b="1" kern="1200" dirty="0">
            <a:latin typeface="+mj-ea"/>
            <a:ea typeface="+mj-ea"/>
          </a:endParaRPr>
        </a:p>
      </dsp:txBody>
      <dsp:txXfrm>
        <a:off x="589895" y="267446"/>
        <a:ext cx="1762452" cy="1174968"/>
      </dsp:txXfrm>
    </dsp:sp>
    <dsp:sp modelId="{5B2BD1B1-9F6D-4046-8123-207840843E91}">
      <dsp:nvSpPr>
        <dsp:cNvPr id="0" name=""/>
        <dsp:cNvSpPr/>
      </dsp:nvSpPr>
      <dsp:spPr>
        <a:xfrm>
          <a:off x="2646089" y="267446"/>
          <a:ext cx="2937420" cy="1174968"/>
        </a:xfrm>
        <a:prstGeom prst="chevron">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altLang="zh-TW" sz="2700" b="1" kern="1200" smtClean="0">
              <a:latin typeface="+mj-ea"/>
              <a:ea typeface="+mj-ea"/>
            </a:rPr>
            <a:t>&lt;&lt;1.35</a:t>
          </a:r>
          <a:r>
            <a:rPr lang="zh-TW" altLang="en-US" sz="2700" b="1" kern="1200" dirty="0" smtClean="0">
              <a:latin typeface="+mj-ea"/>
              <a:ea typeface="+mj-ea"/>
            </a:rPr>
            <a:t>次</a:t>
          </a:r>
          <a:endParaRPr lang="zh-TW" altLang="en-US" sz="2700" b="1" kern="1200" dirty="0">
            <a:latin typeface="+mj-ea"/>
            <a:ea typeface="+mj-ea"/>
          </a:endParaRPr>
        </a:p>
      </dsp:txBody>
      <dsp:txXfrm>
        <a:off x="3233573" y="267446"/>
        <a:ext cx="1762452" cy="1174968"/>
      </dsp:txXfrm>
    </dsp:sp>
    <dsp:sp modelId="{6540E0FB-CF19-43CC-ACFF-2AAD73EC8B28}">
      <dsp:nvSpPr>
        <dsp:cNvPr id="0" name=""/>
        <dsp:cNvSpPr/>
      </dsp:nvSpPr>
      <dsp:spPr>
        <a:xfrm>
          <a:off x="5289768" y="267446"/>
          <a:ext cx="2937420" cy="1174968"/>
        </a:xfrm>
        <a:prstGeom prst="chevron">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mj-ea"/>
              <a:ea typeface="+mj-ea"/>
            </a:rPr>
            <a:t>決標</a:t>
          </a:r>
          <a:endParaRPr lang="zh-TW" altLang="en-US" sz="2700" b="1" kern="1200" dirty="0">
            <a:latin typeface="+mj-ea"/>
            <a:ea typeface="+mj-ea"/>
          </a:endParaRPr>
        </a:p>
      </dsp:txBody>
      <dsp:txXfrm>
        <a:off x="5877252" y="267446"/>
        <a:ext cx="1762452" cy="11749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F7A91-F0F2-4416-8346-7D5CB91642E7}">
      <dsp:nvSpPr>
        <dsp:cNvPr id="0" name=""/>
        <dsp:cNvSpPr/>
      </dsp:nvSpPr>
      <dsp:spPr>
        <a:xfrm>
          <a:off x="664273" y="0"/>
          <a:ext cx="7528436" cy="4389437"/>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DE0A19-148A-4EDB-A6CF-212353E67782}">
      <dsp:nvSpPr>
        <dsp:cNvPr id="0" name=""/>
        <dsp:cNvSpPr/>
      </dsp:nvSpPr>
      <dsp:spPr>
        <a:xfrm>
          <a:off x="3073" y="1493839"/>
          <a:ext cx="1548808" cy="1401757"/>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限制性招標之簽辦</a:t>
          </a:r>
          <a:endParaRPr lang="zh-TW" altLang="en-US" sz="2000" b="1" kern="1200" dirty="0">
            <a:latin typeface="+mj-ea"/>
            <a:ea typeface="+mj-ea"/>
          </a:endParaRPr>
        </a:p>
      </dsp:txBody>
      <dsp:txXfrm>
        <a:off x="71501" y="1562267"/>
        <a:ext cx="1411952" cy="1264901"/>
      </dsp:txXfrm>
    </dsp:sp>
    <dsp:sp modelId="{722FBD85-9517-41D0-949C-8C9A23A5B205}">
      <dsp:nvSpPr>
        <dsp:cNvPr id="0" name=""/>
        <dsp:cNvSpPr/>
      </dsp:nvSpPr>
      <dsp:spPr>
        <a:xfrm>
          <a:off x="1706693" y="1815479"/>
          <a:ext cx="2041981" cy="758477"/>
        </a:xfrm>
        <a:prstGeom prst="roundRect">
          <a:avLst/>
        </a:prstGeom>
        <a:solidFill>
          <a:schemeClr val="accent4">
            <a:hueOff val="-1173315"/>
            <a:satOff val="-12043"/>
            <a:lumOff val="5033"/>
            <a:alphaOff val="0"/>
          </a:schemeClr>
        </a:solidFill>
        <a:ln>
          <a:noFill/>
        </a:ln>
        <a:effectLst>
          <a:outerShdw blurRad="57150" dist="38100" dir="5400000" algn="ctr" rotWithShape="0">
            <a:schemeClr val="accent4">
              <a:hueOff val="-1173315"/>
              <a:satOff val="-12043"/>
              <a:lumOff val="503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使用單位簽辦</a:t>
          </a:r>
          <a:endParaRPr lang="zh-TW" altLang="en-US" sz="2000" b="1" kern="1200" dirty="0">
            <a:latin typeface="+mj-ea"/>
            <a:ea typeface="+mj-ea"/>
          </a:endParaRPr>
        </a:p>
      </dsp:txBody>
      <dsp:txXfrm>
        <a:off x="1743719" y="1852505"/>
        <a:ext cx="1967929" cy="684425"/>
      </dsp:txXfrm>
    </dsp:sp>
    <dsp:sp modelId="{23E2632B-7F6E-4CFE-A386-71692156A0CD}">
      <dsp:nvSpPr>
        <dsp:cNvPr id="0" name=""/>
        <dsp:cNvSpPr/>
      </dsp:nvSpPr>
      <dsp:spPr>
        <a:xfrm>
          <a:off x="3903485" y="1493839"/>
          <a:ext cx="2579757" cy="1401757"/>
        </a:xfrm>
        <a:prstGeom prst="roundRect">
          <a:avLst/>
        </a:prstGeom>
        <a:solidFill>
          <a:schemeClr val="accent4">
            <a:hueOff val="-2346630"/>
            <a:satOff val="-24086"/>
            <a:lumOff val="10066"/>
            <a:alphaOff val="0"/>
          </a:schemeClr>
        </a:solidFill>
        <a:ln>
          <a:noFill/>
        </a:ln>
        <a:effectLst>
          <a:outerShdw blurRad="57150" dist="38100" dir="5400000" algn="ctr" rotWithShape="0">
            <a:schemeClr val="accent4">
              <a:hueOff val="-2346630"/>
              <a:satOff val="-24086"/>
              <a:lumOff val="1006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就個案敘明符合得採限制性招標之情形</a:t>
          </a:r>
          <a:endParaRPr lang="zh-TW" altLang="en-US" sz="2000" b="1" kern="1200" dirty="0">
            <a:latin typeface="+mj-ea"/>
            <a:ea typeface="+mj-ea"/>
          </a:endParaRPr>
        </a:p>
      </dsp:txBody>
      <dsp:txXfrm>
        <a:off x="3971913" y="1562267"/>
        <a:ext cx="2442901" cy="1264901"/>
      </dsp:txXfrm>
    </dsp:sp>
    <dsp:sp modelId="{C091F8D2-9B02-4ABC-A17E-3CB6A15298E0}">
      <dsp:nvSpPr>
        <dsp:cNvPr id="0" name=""/>
        <dsp:cNvSpPr/>
      </dsp:nvSpPr>
      <dsp:spPr>
        <a:xfrm>
          <a:off x="6641127" y="1298650"/>
          <a:ext cx="2215856" cy="758477"/>
        </a:xfrm>
        <a:prstGeom prst="roundRect">
          <a:avLst/>
        </a:prstGeom>
        <a:solidFill>
          <a:schemeClr val="accent4">
            <a:hueOff val="-3519944"/>
            <a:satOff val="-36129"/>
            <a:lumOff val="15099"/>
            <a:alphaOff val="0"/>
          </a:schemeClr>
        </a:solidFill>
        <a:ln>
          <a:noFill/>
        </a:ln>
        <a:effectLst>
          <a:outerShdw blurRad="57150" dist="38100" dir="5400000" algn="ctr" rotWithShape="0">
            <a:schemeClr val="accent4">
              <a:hueOff val="-3519944"/>
              <a:satOff val="-36129"/>
              <a:lumOff val="15099"/>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經機關首長核准</a:t>
          </a:r>
          <a:endParaRPr lang="zh-TW" altLang="en-US" sz="2000" b="1" kern="1200" dirty="0">
            <a:latin typeface="+mj-ea"/>
            <a:ea typeface="+mj-ea"/>
          </a:endParaRPr>
        </a:p>
      </dsp:txBody>
      <dsp:txXfrm>
        <a:off x="6678153" y="1335676"/>
        <a:ext cx="2141804" cy="6844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D88A1-2AAB-41EF-93CC-4CA2F219AF09}">
      <dsp:nvSpPr>
        <dsp:cNvPr id="0" name=""/>
        <dsp:cNvSpPr/>
      </dsp:nvSpPr>
      <dsp:spPr>
        <a:xfrm>
          <a:off x="617219" y="0"/>
          <a:ext cx="6995160" cy="4389437"/>
        </a:xfrm>
        <a:prstGeom prst="rightArrow">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8E99CCB-6F8E-42C0-B778-3BBCF18EFDA7}">
      <dsp:nvSpPr>
        <dsp:cNvPr id="0" name=""/>
        <dsp:cNvSpPr/>
      </dsp:nvSpPr>
      <dsp:spPr>
        <a:xfrm>
          <a:off x="2605" y="1316831"/>
          <a:ext cx="2647031" cy="1755774"/>
        </a:xfrm>
        <a:prstGeom prst="round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TW" altLang="en-US" sz="3300" kern="1200" dirty="0" smtClean="0">
              <a:latin typeface="+mj-ea"/>
              <a:ea typeface="+mj-ea"/>
            </a:rPr>
            <a:t>決定比價</a:t>
          </a:r>
          <a:r>
            <a:rPr lang="en-US" altLang="zh-TW" sz="3300" kern="1200" dirty="0" smtClean="0">
              <a:latin typeface="+mj-ea"/>
              <a:ea typeface="+mj-ea"/>
            </a:rPr>
            <a:t>/</a:t>
          </a:r>
          <a:r>
            <a:rPr lang="zh-TW" altLang="en-US" sz="3300" kern="1200" dirty="0" smtClean="0">
              <a:latin typeface="+mj-ea"/>
              <a:ea typeface="+mj-ea"/>
            </a:rPr>
            <a:t>議價原則</a:t>
          </a:r>
          <a:endParaRPr lang="zh-TW" altLang="en-US" sz="3300" kern="1200" dirty="0">
            <a:latin typeface="+mj-ea"/>
            <a:ea typeface="+mj-ea"/>
          </a:endParaRPr>
        </a:p>
      </dsp:txBody>
      <dsp:txXfrm>
        <a:off x="88315" y="1402541"/>
        <a:ext cx="2475611" cy="1584354"/>
      </dsp:txXfrm>
    </dsp:sp>
    <dsp:sp modelId="{725BD311-8219-41D1-8DAD-A39ACB533CCB}">
      <dsp:nvSpPr>
        <dsp:cNvPr id="0" name=""/>
        <dsp:cNvSpPr/>
      </dsp:nvSpPr>
      <dsp:spPr>
        <a:xfrm>
          <a:off x="2791284" y="1316831"/>
          <a:ext cx="2647031" cy="1755774"/>
        </a:xfrm>
        <a:prstGeom prst="roundRect">
          <a:avLst/>
        </a:prstGeom>
        <a:solidFill>
          <a:schemeClr val="accent3">
            <a:hueOff val="-568678"/>
            <a:satOff val="-2344"/>
            <a:lumOff val="-491"/>
            <a:alphaOff val="0"/>
          </a:schemeClr>
        </a:solidFill>
        <a:ln>
          <a:noFill/>
        </a:ln>
        <a:effectLst>
          <a:outerShdw blurRad="57150" dist="38100" dir="5400000" algn="ctr" rotWithShape="0">
            <a:schemeClr val="accent3">
              <a:hueOff val="-568678"/>
              <a:satOff val="-2344"/>
              <a:lumOff val="-49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TW" altLang="en-US" sz="3300" u="none" kern="1200" dirty="0" smtClean="0">
              <a:uFill>
                <a:solidFill>
                  <a:schemeClr val="accent1">
                    <a:lumMod val="60000"/>
                    <a:lumOff val="40000"/>
                  </a:schemeClr>
                </a:solidFill>
              </a:uFill>
              <a:latin typeface="+mj-ea"/>
              <a:ea typeface="+mj-ea"/>
            </a:rPr>
            <a:t>得以比價方式辦理者</a:t>
          </a:r>
          <a:endParaRPr lang="zh-TW" altLang="en-US" sz="3300" u="none" kern="1200" dirty="0">
            <a:latin typeface="+mj-ea"/>
            <a:ea typeface="+mj-ea"/>
          </a:endParaRPr>
        </a:p>
      </dsp:txBody>
      <dsp:txXfrm>
        <a:off x="2876994" y="1402541"/>
        <a:ext cx="2475611" cy="1584354"/>
      </dsp:txXfrm>
    </dsp:sp>
    <dsp:sp modelId="{B319B728-C2D8-48DD-B857-F126770898F2}">
      <dsp:nvSpPr>
        <dsp:cNvPr id="0" name=""/>
        <dsp:cNvSpPr/>
      </dsp:nvSpPr>
      <dsp:spPr>
        <a:xfrm>
          <a:off x="5579962" y="1316831"/>
          <a:ext cx="2647031" cy="1755774"/>
        </a:xfrm>
        <a:prstGeom prst="roundRect">
          <a:avLst/>
        </a:prstGeom>
        <a:solidFill>
          <a:schemeClr val="accent3">
            <a:hueOff val="-1137357"/>
            <a:satOff val="-4689"/>
            <a:lumOff val="-983"/>
            <a:alphaOff val="0"/>
          </a:schemeClr>
        </a:soli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TW" altLang="en-US" sz="3300" u="none" kern="1200" dirty="0" smtClean="0">
              <a:uFill>
                <a:solidFill>
                  <a:schemeClr val="accent1">
                    <a:lumMod val="60000"/>
                    <a:lumOff val="40000"/>
                  </a:schemeClr>
                </a:solidFill>
              </a:uFill>
              <a:latin typeface="+mj-ea"/>
              <a:ea typeface="+mj-ea"/>
            </a:rPr>
            <a:t>優先以比價方式辦理</a:t>
          </a:r>
          <a:endParaRPr lang="zh-TW" altLang="en-US" sz="3300" u="none" kern="1200" dirty="0">
            <a:latin typeface="+mj-ea"/>
            <a:ea typeface="+mj-ea"/>
          </a:endParaRPr>
        </a:p>
      </dsp:txBody>
      <dsp:txXfrm>
        <a:off x="5665672" y="1402541"/>
        <a:ext cx="2475611" cy="1584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23A92-AA20-450C-A3E8-F9D36A8AAC7F}" type="datetimeFigureOut">
              <a:rPr lang="zh-TW" altLang="en-US" smtClean="0"/>
              <a:t>2013/4/3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01965-58EF-4BDA-9DA5-FDF557C0C446}" type="slidenum">
              <a:rPr lang="zh-TW" altLang="en-US" smtClean="0"/>
              <a:t>‹#›</a:t>
            </a:fld>
            <a:endParaRPr lang="zh-TW" altLang="en-US"/>
          </a:p>
        </p:txBody>
      </p:sp>
    </p:spTree>
    <p:extLst>
      <p:ext uri="{BB962C8B-B14F-4D97-AF65-F5344CB8AC3E}">
        <p14:creationId xmlns:p14="http://schemas.microsoft.com/office/powerpoint/2010/main" val="416663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a:t>
            </a:fld>
            <a:endParaRPr lang="zh-TW" altLang="en-US"/>
          </a:p>
        </p:txBody>
      </p:sp>
    </p:spTree>
    <p:extLst>
      <p:ext uri="{BB962C8B-B14F-4D97-AF65-F5344CB8AC3E}">
        <p14:creationId xmlns:p14="http://schemas.microsoft.com/office/powerpoint/2010/main" val="147939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a:t>
            </a:fld>
            <a:endParaRPr lang="zh-TW" altLang="en-US"/>
          </a:p>
        </p:txBody>
      </p:sp>
    </p:spTree>
    <p:extLst>
      <p:ext uri="{BB962C8B-B14F-4D97-AF65-F5344CB8AC3E}">
        <p14:creationId xmlns:p14="http://schemas.microsoft.com/office/powerpoint/2010/main" val="6701232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100</a:t>
            </a:fld>
            <a:endParaRPr lang="zh-TW" altLang="en-US"/>
          </a:p>
        </p:txBody>
      </p:sp>
    </p:spTree>
    <p:extLst>
      <p:ext uri="{BB962C8B-B14F-4D97-AF65-F5344CB8AC3E}">
        <p14:creationId xmlns:p14="http://schemas.microsoft.com/office/powerpoint/2010/main" val="18805371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101</a:t>
            </a:fld>
            <a:endParaRPr lang="zh-TW" altLang="en-US"/>
          </a:p>
        </p:txBody>
      </p:sp>
    </p:spTree>
    <p:extLst>
      <p:ext uri="{BB962C8B-B14F-4D97-AF65-F5344CB8AC3E}">
        <p14:creationId xmlns:p14="http://schemas.microsoft.com/office/powerpoint/2010/main" val="18203788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102</a:t>
            </a:fld>
            <a:endParaRPr lang="zh-TW" altLang="en-US"/>
          </a:p>
        </p:txBody>
      </p:sp>
    </p:spTree>
    <p:extLst>
      <p:ext uri="{BB962C8B-B14F-4D97-AF65-F5344CB8AC3E}">
        <p14:creationId xmlns:p14="http://schemas.microsoft.com/office/powerpoint/2010/main" val="23720251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103</a:t>
            </a:fld>
            <a:endParaRPr lang="zh-TW" altLang="en-US"/>
          </a:p>
        </p:txBody>
      </p:sp>
    </p:spTree>
    <p:extLst>
      <p:ext uri="{BB962C8B-B14F-4D97-AF65-F5344CB8AC3E}">
        <p14:creationId xmlns:p14="http://schemas.microsoft.com/office/powerpoint/2010/main" val="14669412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104</a:t>
            </a:fld>
            <a:endParaRPr lang="zh-TW" altLang="en-US"/>
          </a:p>
        </p:txBody>
      </p:sp>
    </p:spTree>
    <p:extLst>
      <p:ext uri="{BB962C8B-B14F-4D97-AF65-F5344CB8AC3E}">
        <p14:creationId xmlns:p14="http://schemas.microsoft.com/office/powerpoint/2010/main" val="4572093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105</a:t>
            </a:fld>
            <a:endParaRPr lang="zh-TW" altLang="en-US"/>
          </a:p>
        </p:txBody>
      </p:sp>
    </p:spTree>
    <p:extLst>
      <p:ext uri="{BB962C8B-B14F-4D97-AF65-F5344CB8AC3E}">
        <p14:creationId xmlns:p14="http://schemas.microsoft.com/office/powerpoint/2010/main" val="39915066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106</a:t>
            </a:fld>
            <a:endParaRPr lang="zh-TW" altLang="en-US"/>
          </a:p>
        </p:txBody>
      </p:sp>
    </p:spTree>
    <p:extLst>
      <p:ext uri="{BB962C8B-B14F-4D97-AF65-F5344CB8AC3E}">
        <p14:creationId xmlns:p14="http://schemas.microsoft.com/office/powerpoint/2010/main" val="11452240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107</a:t>
            </a:fld>
            <a:endParaRPr lang="zh-TW" altLang="en-US"/>
          </a:p>
        </p:txBody>
      </p:sp>
    </p:spTree>
    <p:extLst>
      <p:ext uri="{BB962C8B-B14F-4D97-AF65-F5344CB8AC3E}">
        <p14:creationId xmlns:p14="http://schemas.microsoft.com/office/powerpoint/2010/main" val="34315892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108</a:t>
            </a:fld>
            <a:endParaRPr lang="zh-TW" altLang="en-US"/>
          </a:p>
        </p:txBody>
      </p:sp>
    </p:spTree>
    <p:extLst>
      <p:ext uri="{BB962C8B-B14F-4D97-AF65-F5344CB8AC3E}">
        <p14:creationId xmlns:p14="http://schemas.microsoft.com/office/powerpoint/2010/main" val="34894019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109</a:t>
            </a:fld>
            <a:endParaRPr lang="zh-TW" altLang="en-US"/>
          </a:p>
        </p:txBody>
      </p:sp>
    </p:spTree>
    <p:extLst>
      <p:ext uri="{BB962C8B-B14F-4D97-AF65-F5344CB8AC3E}">
        <p14:creationId xmlns:p14="http://schemas.microsoft.com/office/powerpoint/2010/main" val="314144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a:t>
            </a:fld>
            <a:endParaRPr lang="zh-TW" altLang="en-US"/>
          </a:p>
        </p:txBody>
      </p:sp>
    </p:spTree>
    <p:extLst>
      <p:ext uri="{BB962C8B-B14F-4D97-AF65-F5344CB8AC3E}">
        <p14:creationId xmlns:p14="http://schemas.microsoft.com/office/powerpoint/2010/main" val="25080406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110</a:t>
            </a:fld>
            <a:endParaRPr lang="zh-TW" altLang="en-US"/>
          </a:p>
        </p:txBody>
      </p:sp>
    </p:spTree>
    <p:extLst>
      <p:ext uri="{BB962C8B-B14F-4D97-AF65-F5344CB8AC3E}">
        <p14:creationId xmlns:p14="http://schemas.microsoft.com/office/powerpoint/2010/main" val="14700068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111</a:t>
            </a:fld>
            <a:endParaRPr lang="zh-TW" altLang="en-US"/>
          </a:p>
        </p:txBody>
      </p:sp>
    </p:spTree>
    <p:extLst>
      <p:ext uri="{BB962C8B-B14F-4D97-AF65-F5344CB8AC3E}">
        <p14:creationId xmlns:p14="http://schemas.microsoft.com/office/powerpoint/2010/main" val="10171455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112</a:t>
            </a:fld>
            <a:endParaRPr lang="zh-TW" altLang="en-US"/>
          </a:p>
        </p:txBody>
      </p:sp>
    </p:spTree>
    <p:extLst>
      <p:ext uri="{BB962C8B-B14F-4D97-AF65-F5344CB8AC3E}">
        <p14:creationId xmlns:p14="http://schemas.microsoft.com/office/powerpoint/2010/main" val="13326812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113</a:t>
            </a:fld>
            <a:endParaRPr lang="zh-TW" altLang="en-US"/>
          </a:p>
        </p:txBody>
      </p:sp>
    </p:spTree>
    <p:extLst>
      <p:ext uri="{BB962C8B-B14F-4D97-AF65-F5344CB8AC3E}">
        <p14:creationId xmlns:p14="http://schemas.microsoft.com/office/powerpoint/2010/main" val="38021095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114</a:t>
            </a:fld>
            <a:endParaRPr lang="zh-TW" altLang="en-US"/>
          </a:p>
        </p:txBody>
      </p:sp>
    </p:spTree>
    <p:extLst>
      <p:ext uri="{BB962C8B-B14F-4D97-AF65-F5344CB8AC3E}">
        <p14:creationId xmlns:p14="http://schemas.microsoft.com/office/powerpoint/2010/main" val="281577349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115</a:t>
            </a:fld>
            <a:endParaRPr lang="zh-TW" altLang="en-US"/>
          </a:p>
        </p:txBody>
      </p:sp>
    </p:spTree>
    <p:extLst>
      <p:ext uri="{BB962C8B-B14F-4D97-AF65-F5344CB8AC3E}">
        <p14:creationId xmlns:p14="http://schemas.microsoft.com/office/powerpoint/2010/main" val="23622567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116</a:t>
            </a:fld>
            <a:endParaRPr lang="zh-TW" altLang="en-US"/>
          </a:p>
        </p:txBody>
      </p:sp>
    </p:spTree>
    <p:extLst>
      <p:ext uri="{BB962C8B-B14F-4D97-AF65-F5344CB8AC3E}">
        <p14:creationId xmlns:p14="http://schemas.microsoft.com/office/powerpoint/2010/main" val="225076467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117</a:t>
            </a:fld>
            <a:endParaRPr lang="zh-TW" altLang="en-US"/>
          </a:p>
        </p:txBody>
      </p:sp>
    </p:spTree>
    <p:extLst>
      <p:ext uri="{BB962C8B-B14F-4D97-AF65-F5344CB8AC3E}">
        <p14:creationId xmlns:p14="http://schemas.microsoft.com/office/powerpoint/2010/main" val="35359702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118</a:t>
            </a:fld>
            <a:endParaRPr lang="zh-TW" altLang="en-US"/>
          </a:p>
        </p:txBody>
      </p:sp>
    </p:spTree>
    <p:extLst>
      <p:ext uri="{BB962C8B-B14F-4D97-AF65-F5344CB8AC3E}">
        <p14:creationId xmlns:p14="http://schemas.microsoft.com/office/powerpoint/2010/main" val="398204375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119</a:t>
            </a:fld>
            <a:endParaRPr lang="zh-TW" altLang="en-US"/>
          </a:p>
        </p:txBody>
      </p:sp>
    </p:spTree>
    <p:extLst>
      <p:ext uri="{BB962C8B-B14F-4D97-AF65-F5344CB8AC3E}">
        <p14:creationId xmlns:p14="http://schemas.microsoft.com/office/powerpoint/2010/main" val="232211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a:t>
            </a:fld>
            <a:endParaRPr lang="zh-TW" altLang="en-US"/>
          </a:p>
        </p:txBody>
      </p:sp>
    </p:spTree>
    <p:extLst>
      <p:ext uri="{BB962C8B-B14F-4D97-AF65-F5344CB8AC3E}">
        <p14:creationId xmlns:p14="http://schemas.microsoft.com/office/powerpoint/2010/main" val="34575294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120</a:t>
            </a:fld>
            <a:endParaRPr lang="zh-TW" altLang="en-US"/>
          </a:p>
        </p:txBody>
      </p:sp>
    </p:spTree>
    <p:extLst>
      <p:ext uri="{BB962C8B-B14F-4D97-AF65-F5344CB8AC3E}">
        <p14:creationId xmlns:p14="http://schemas.microsoft.com/office/powerpoint/2010/main" val="35966820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121</a:t>
            </a:fld>
            <a:endParaRPr lang="zh-TW" altLang="en-US"/>
          </a:p>
        </p:txBody>
      </p:sp>
    </p:spTree>
    <p:extLst>
      <p:ext uri="{BB962C8B-B14F-4D97-AF65-F5344CB8AC3E}">
        <p14:creationId xmlns:p14="http://schemas.microsoft.com/office/powerpoint/2010/main" val="376014509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122</a:t>
            </a:fld>
            <a:endParaRPr lang="zh-TW" altLang="en-US"/>
          </a:p>
        </p:txBody>
      </p:sp>
    </p:spTree>
    <p:extLst>
      <p:ext uri="{BB962C8B-B14F-4D97-AF65-F5344CB8AC3E}">
        <p14:creationId xmlns:p14="http://schemas.microsoft.com/office/powerpoint/2010/main" val="383302876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123</a:t>
            </a:fld>
            <a:endParaRPr lang="zh-TW" altLang="en-US"/>
          </a:p>
        </p:txBody>
      </p:sp>
    </p:spTree>
    <p:extLst>
      <p:ext uri="{BB962C8B-B14F-4D97-AF65-F5344CB8AC3E}">
        <p14:creationId xmlns:p14="http://schemas.microsoft.com/office/powerpoint/2010/main" val="270458780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124</a:t>
            </a:fld>
            <a:endParaRPr lang="zh-TW" altLang="en-US"/>
          </a:p>
        </p:txBody>
      </p:sp>
    </p:spTree>
    <p:extLst>
      <p:ext uri="{BB962C8B-B14F-4D97-AF65-F5344CB8AC3E}">
        <p14:creationId xmlns:p14="http://schemas.microsoft.com/office/powerpoint/2010/main" val="114522406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125</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126</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127</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128</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129</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a:t>
            </a:fld>
            <a:endParaRPr lang="zh-TW" altLang="en-US"/>
          </a:p>
        </p:txBody>
      </p:sp>
    </p:spTree>
    <p:extLst>
      <p:ext uri="{BB962C8B-B14F-4D97-AF65-F5344CB8AC3E}">
        <p14:creationId xmlns:p14="http://schemas.microsoft.com/office/powerpoint/2010/main" val="195982538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130</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131</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132</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133</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134</a:t>
            </a:fld>
            <a:endParaRPr lang="zh-TW" altLang="en-US"/>
          </a:p>
        </p:txBody>
      </p:sp>
    </p:spTree>
    <p:extLst>
      <p:ext uri="{BB962C8B-B14F-4D97-AF65-F5344CB8AC3E}">
        <p14:creationId xmlns:p14="http://schemas.microsoft.com/office/powerpoint/2010/main" val="228199475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135</a:t>
            </a:fld>
            <a:endParaRPr lang="zh-TW" altLang="en-US"/>
          </a:p>
        </p:txBody>
      </p:sp>
    </p:spTree>
    <p:extLst>
      <p:ext uri="{BB962C8B-B14F-4D97-AF65-F5344CB8AC3E}">
        <p14:creationId xmlns:p14="http://schemas.microsoft.com/office/powerpoint/2010/main" val="237202515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136</a:t>
            </a:fld>
            <a:endParaRPr lang="zh-TW" altLang="en-US"/>
          </a:p>
        </p:txBody>
      </p:sp>
    </p:spTree>
    <p:extLst>
      <p:ext uri="{BB962C8B-B14F-4D97-AF65-F5344CB8AC3E}">
        <p14:creationId xmlns:p14="http://schemas.microsoft.com/office/powerpoint/2010/main" val="271019441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137</a:t>
            </a:fld>
            <a:endParaRPr lang="zh-TW" altLang="en-US"/>
          </a:p>
        </p:txBody>
      </p:sp>
    </p:spTree>
    <p:extLst>
      <p:ext uri="{BB962C8B-B14F-4D97-AF65-F5344CB8AC3E}">
        <p14:creationId xmlns:p14="http://schemas.microsoft.com/office/powerpoint/2010/main" val="2266188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138</a:t>
            </a:fld>
            <a:endParaRPr lang="zh-TW" altLang="en-US"/>
          </a:p>
        </p:txBody>
      </p:sp>
    </p:spTree>
    <p:extLst>
      <p:ext uri="{BB962C8B-B14F-4D97-AF65-F5344CB8AC3E}">
        <p14:creationId xmlns:p14="http://schemas.microsoft.com/office/powerpoint/2010/main" val="381367771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139</a:t>
            </a:fld>
            <a:endParaRPr lang="zh-TW" altLang="en-US"/>
          </a:p>
        </p:txBody>
      </p:sp>
    </p:spTree>
    <p:extLst>
      <p:ext uri="{BB962C8B-B14F-4D97-AF65-F5344CB8AC3E}">
        <p14:creationId xmlns:p14="http://schemas.microsoft.com/office/powerpoint/2010/main" val="301432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a:t>
            </a:fld>
            <a:endParaRPr lang="zh-TW" altLang="en-US"/>
          </a:p>
        </p:txBody>
      </p:sp>
    </p:spTree>
    <p:extLst>
      <p:ext uri="{BB962C8B-B14F-4D97-AF65-F5344CB8AC3E}">
        <p14:creationId xmlns:p14="http://schemas.microsoft.com/office/powerpoint/2010/main" val="215719385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140</a:t>
            </a:fld>
            <a:endParaRPr lang="zh-TW" altLang="en-US"/>
          </a:p>
        </p:txBody>
      </p:sp>
    </p:spTree>
    <p:extLst>
      <p:ext uri="{BB962C8B-B14F-4D97-AF65-F5344CB8AC3E}">
        <p14:creationId xmlns:p14="http://schemas.microsoft.com/office/powerpoint/2010/main" val="337829501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141</a:t>
            </a:fld>
            <a:endParaRPr lang="zh-TW" altLang="en-US"/>
          </a:p>
        </p:txBody>
      </p:sp>
    </p:spTree>
    <p:extLst>
      <p:ext uri="{BB962C8B-B14F-4D97-AF65-F5344CB8AC3E}">
        <p14:creationId xmlns:p14="http://schemas.microsoft.com/office/powerpoint/2010/main" val="1287576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142</a:t>
            </a:fld>
            <a:endParaRPr lang="zh-TW" altLang="en-US"/>
          </a:p>
        </p:txBody>
      </p:sp>
    </p:spTree>
    <p:extLst>
      <p:ext uri="{BB962C8B-B14F-4D97-AF65-F5344CB8AC3E}">
        <p14:creationId xmlns:p14="http://schemas.microsoft.com/office/powerpoint/2010/main" val="15408309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143</a:t>
            </a:fld>
            <a:endParaRPr lang="zh-TW" altLang="en-US"/>
          </a:p>
        </p:txBody>
      </p:sp>
    </p:spTree>
    <p:extLst>
      <p:ext uri="{BB962C8B-B14F-4D97-AF65-F5344CB8AC3E}">
        <p14:creationId xmlns:p14="http://schemas.microsoft.com/office/powerpoint/2010/main" val="171943998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144</a:t>
            </a:fld>
            <a:endParaRPr lang="zh-TW" altLang="en-US"/>
          </a:p>
        </p:txBody>
      </p:sp>
    </p:spTree>
    <p:extLst>
      <p:ext uri="{BB962C8B-B14F-4D97-AF65-F5344CB8AC3E}">
        <p14:creationId xmlns:p14="http://schemas.microsoft.com/office/powerpoint/2010/main" val="114522406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145</a:t>
            </a:fld>
            <a:endParaRPr lang="zh-TW" altLang="en-US"/>
          </a:p>
        </p:txBody>
      </p:sp>
    </p:spTree>
    <p:extLst>
      <p:ext uri="{BB962C8B-B14F-4D97-AF65-F5344CB8AC3E}">
        <p14:creationId xmlns:p14="http://schemas.microsoft.com/office/powerpoint/2010/main" val="20093023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146</a:t>
            </a:fld>
            <a:endParaRPr lang="zh-TW" altLang="en-US"/>
          </a:p>
        </p:txBody>
      </p:sp>
    </p:spTree>
    <p:extLst>
      <p:ext uri="{BB962C8B-B14F-4D97-AF65-F5344CB8AC3E}">
        <p14:creationId xmlns:p14="http://schemas.microsoft.com/office/powerpoint/2010/main" val="21642806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147</a:t>
            </a:fld>
            <a:endParaRPr lang="zh-TW" altLang="en-US"/>
          </a:p>
        </p:txBody>
      </p:sp>
    </p:spTree>
    <p:extLst>
      <p:ext uri="{BB962C8B-B14F-4D97-AF65-F5344CB8AC3E}">
        <p14:creationId xmlns:p14="http://schemas.microsoft.com/office/powerpoint/2010/main" val="43773745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148</a:t>
            </a:fld>
            <a:endParaRPr lang="zh-TW" altLang="en-US"/>
          </a:p>
        </p:txBody>
      </p:sp>
    </p:spTree>
    <p:extLst>
      <p:ext uri="{BB962C8B-B14F-4D97-AF65-F5344CB8AC3E}">
        <p14:creationId xmlns:p14="http://schemas.microsoft.com/office/powerpoint/2010/main" val="43773745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149</a:t>
            </a:fld>
            <a:endParaRPr lang="zh-TW" altLang="en-US"/>
          </a:p>
        </p:txBody>
      </p:sp>
    </p:spTree>
    <p:extLst>
      <p:ext uri="{BB962C8B-B14F-4D97-AF65-F5344CB8AC3E}">
        <p14:creationId xmlns:p14="http://schemas.microsoft.com/office/powerpoint/2010/main" val="43773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a:t>
            </a:fld>
            <a:endParaRPr lang="zh-TW" altLang="en-US"/>
          </a:p>
        </p:txBody>
      </p:sp>
    </p:spTree>
    <p:extLst>
      <p:ext uri="{BB962C8B-B14F-4D97-AF65-F5344CB8AC3E}">
        <p14:creationId xmlns:p14="http://schemas.microsoft.com/office/powerpoint/2010/main" val="7252289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150</a:t>
            </a:fld>
            <a:endParaRPr lang="zh-TW" altLang="en-US"/>
          </a:p>
        </p:txBody>
      </p:sp>
    </p:spTree>
    <p:extLst>
      <p:ext uri="{BB962C8B-B14F-4D97-AF65-F5344CB8AC3E}">
        <p14:creationId xmlns:p14="http://schemas.microsoft.com/office/powerpoint/2010/main" val="211350014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151</a:t>
            </a:fld>
            <a:endParaRPr lang="zh-TW" altLang="en-US"/>
          </a:p>
        </p:txBody>
      </p:sp>
    </p:spTree>
    <p:extLst>
      <p:ext uri="{BB962C8B-B14F-4D97-AF65-F5344CB8AC3E}">
        <p14:creationId xmlns:p14="http://schemas.microsoft.com/office/powerpoint/2010/main" val="120488580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152</a:t>
            </a:fld>
            <a:endParaRPr lang="zh-TW" altLang="en-US"/>
          </a:p>
        </p:txBody>
      </p:sp>
    </p:spTree>
    <p:extLst>
      <p:ext uri="{BB962C8B-B14F-4D97-AF65-F5344CB8AC3E}">
        <p14:creationId xmlns:p14="http://schemas.microsoft.com/office/powerpoint/2010/main" val="289653867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153</a:t>
            </a:fld>
            <a:endParaRPr lang="zh-TW" altLang="en-US"/>
          </a:p>
        </p:txBody>
      </p:sp>
    </p:spTree>
    <p:extLst>
      <p:ext uri="{BB962C8B-B14F-4D97-AF65-F5344CB8AC3E}">
        <p14:creationId xmlns:p14="http://schemas.microsoft.com/office/powerpoint/2010/main" val="292559695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154</a:t>
            </a:fld>
            <a:endParaRPr lang="zh-TW" altLang="en-US"/>
          </a:p>
        </p:txBody>
      </p:sp>
    </p:spTree>
    <p:extLst>
      <p:ext uri="{BB962C8B-B14F-4D97-AF65-F5344CB8AC3E}">
        <p14:creationId xmlns:p14="http://schemas.microsoft.com/office/powerpoint/2010/main" val="121132328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155</a:t>
            </a:fld>
            <a:endParaRPr lang="zh-TW" altLang="en-US"/>
          </a:p>
        </p:txBody>
      </p:sp>
    </p:spTree>
    <p:extLst>
      <p:ext uri="{BB962C8B-B14F-4D97-AF65-F5344CB8AC3E}">
        <p14:creationId xmlns:p14="http://schemas.microsoft.com/office/powerpoint/2010/main" val="68144221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156</a:t>
            </a:fld>
            <a:endParaRPr lang="zh-TW" altLang="en-US"/>
          </a:p>
        </p:txBody>
      </p:sp>
    </p:spTree>
    <p:extLst>
      <p:ext uri="{BB962C8B-B14F-4D97-AF65-F5344CB8AC3E}">
        <p14:creationId xmlns:p14="http://schemas.microsoft.com/office/powerpoint/2010/main" val="278215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16</a:t>
            </a:fld>
            <a:endParaRPr lang="zh-TW" altLang="en-US"/>
          </a:p>
        </p:txBody>
      </p:sp>
    </p:spTree>
    <p:extLst>
      <p:ext uri="{BB962C8B-B14F-4D97-AF65-F5344CB8AC3E}">
        <p14:creationId xmlns:p14="http://schemas.microsoft.com/office/powerpoint/2010/main" val="288295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17</a:t>
            </a:fld>
            <a:endParaRPr lang="zh-TW" altLang="en-US"/>
          </a:p>
        </p:txBody>
      </p:sp>
    </p:spTree>
    <p:extLst>
      <p:ext uri="{BB962C8B-B14F-4D97-AF65-F5344CB8AC3E}">
        <p14:creationId xmlns:p14="http://schemas.microsoft.com/office/powerpoint/2010/main" val="3060349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18</a:t>
            </a:fld>
            <a:endParaRPr lang="zh-TW" altLang="en-US"/>
          </a:p>
        </p:txBody>
      </p:sp>
    </p:spTree>
    <p:extLst>
      <p:ext uri="{BB962C8B-B14F-4D97-AF65-F5344CB8AC3E}">
        <p14:creationId xmlns:p14="http://schemas.microsoft.com/office/powerpoint/2010/main" val="915957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19</a:t>
            </a:fld>
            <a:endParaRPr lang="zh-TW" altLang="en-US"/>
          </a:p>
        </p:txBody>
      </p:sp>
    </p:spTree>
    <p:extLst>
      <p:ext uri="{BB962C8B-B14F-4D97-AF65-F5344CB8AC3E}">
        <p14:creationId xmlns:p14="http://schemas.microsoft.com/office/powerpoint/2010/main" val="64331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a:t>
            </a:fld>
            <a:endParaRPr lang="zh-TW" altLang="en-US"/>
          </a:p>
        </p:txBody>
      </p:sp>
    </p:spTree>
    <p:extLst>
      <p:ext uri="{BB962C8B-B14F-4D97-AF65-F5344CB8AC3E}">
        <p14:creationId xmlns:p14="http://schemas.microsoft.com/office/powerpoint/2010/main" val="71885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20</a:t>
            </a:fld>
            <a:endParaRPr lang="zh-TW" altLang="en-US"/>
          </a:p>
        </p:txBody>
      </p:sp>
    </p:spTree>
    <p:extLst>
      <p:ext uri="{BB962C8B-B14F-4D97-AF65-F5344CB8AC3E}">
        <p14:creationId xmlns:p14="http://schemas.microsoft.com/office/powerpoint/2010/main" val="2798421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21</a:t>
            </a:fld>
            <a:endParaRPr lang="zh-TW" altLang="en-US"/>
          </a:p>
        </p:txBody>
      </p:sp>
    </p:spTree>
    <p:extLst>
      <p:ext uri="{BB962C8B-B14F-4D97-AF65-F5344CB8AC3E}">
        <p14:creationId xmlns:p14="http://schemas.microsoft.com/office/powerpoint/2010/main" val="3798519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22</a:t>
            </a:fld>
            <a:endParaRPr lang="zh-TW" altLang="en-US"/>
          </a:p>
        </p:txBody>
      </p:sp>
    </p:spTree>
    <p:extLst>
      <p:ext uri="{BB962C8B-B14F-4D97-AF65-F5344CB8AC3E}">
        <p14:creationId xmlns:p14="http://schemas.microsoft.com/office/powerpoint/2010/main" val="11658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23</a:t>
            </a:fld>
            <a:endParaRPr lang="zh-TW" altLang="en-US"/>
          </a:p>
        </p:txBody>
      </p:sp>
    </p:spTree>
    <p:extLst>
      <p:ext uri="{BB962C8B-B14F-4D97-AF65-F5344CB8AC3E}">
        <p14:creationId xmlns:p14="http://schemas.microsoft.com/office/powerpoint/2010/main" val="119074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24</a:t>
            </a:fld>
            <a:endParaRPr lang="zh-TW" altLang="en-US"/>
          </a:p>
        </p:txBody>
      </p:sp>
    </p:spTree>
    <p:extLst>
      <p:ext uri="{BB962C8B-B14F-4D97-AF65-F5344CB8AC3E}">
        <p14:creationId xmlns:p14="http://schemas.microsoft.com/office/powerpoint/2010/main" val="393916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25</a:t>
            </a:fld>
            <a:endParaRPr lang="zh-TW" altLang="en-US"/>
          </a:p>
        </p:txBody>
      </p:sp>
    </p:spTree>
    <p:extLst>
      <p:ext uri="{BB962C8B-B14F-4D97-AF65-F5344CB8AC3E}">
        <p14:creationId xmlns:p14="http://schemas.microsoft.com/office/powerpoint/2010/main" val="2508040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26</a:t>
            </a:fld>
            <a:endParaRPr lang="zh-TW" altLang="en-US"/>
          </a:p>
        </p:txBody>
      </p:sp>
    </p:spTree>
    <p:extLst>
      <p:ext uri="{BB962C8B-B14F-4D97-AF65-F5344CB8AC3E}">
        <p14:creationId xmlns:p14="http://schemas.microsoft.com/office/powerpoint/2010/main" val="250804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27</a:t>
            </a:fld>
            <a:endParaRPr lang="zh-TW" altLang="en-US"/>
          </a:p>
        </p:txBody>
      </p:sp>
    </p:spTree>
    <p:extLst>
      <p:ext uri="{BB962C8B-B14F-4D97-AF65-F5344CB8AC3E}">
        <p14:creationId xmlns:p14="http://schemas.microsoft.com/office/powerpoint/2010/main" val="46168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28</a:t>
            </a:fld>
            <a:endParaRPr lang="zh-TW" altLang="en-US"/>
          </a:p>
        </p:txBody>
      </p:sp>
    </p:spTree>
    <p:extLst>
      <p:ext uri="{BB962C8B-B14F-4D97-AF65-F5344CB8AC3E}">
        <p14:creationId xmlns:p14="http://schemas.microsoft.com/office/powerpoint/2010/main" val="2508040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29</a:t>
            </a:fld>
            <a:endParaRPr lang="zh-TW" altLang="en-US"/>
          </a:p>
        </p:txBody>
      </p:sp>
    </p:spTree>
    <p:extLst>
      <p:ext uri="{BB962C8B-B14F-4D97-AF65-F5344CB8AC3E}">
        <p14:creationId xmlns:p14="http://schemas.microsoft.com/office/powerpoint/2010/main" val="221864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a:t>
            </a:fld>
            <a:endParaRPr lang="zh-TW" altLang="en-US"/>
          </a:p>
        </p:txBody>
      </p:sp>
    </p:spTree>
    <p:extLst>
      <p:ext uri="{BB962C8B-B14F-4D97-AF65-F5344CB8AC3E}">
        <p14:creationId xmlns:p14="http://schemas.microsoft.com/office/powerpoint/2010/main" val="147322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30</a:t>
            </a:fld>
            <a:endParaRPr lang="zh-TW" altLang="en-US"/>
          </a:p>
        </p:txBody>
      </p:sp>
    </p:spTree>
    <p:extLst>
      <p:ext uri="{BB962C8B-B14F-4D97-AF65-F5344CB8AC3E}">
        <p14:creationId xmlns:p14="http://schemas.microsoft.com/office/powerpoint/2010/main" val="3457529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31</a:t>
            </a:fld>
            <a:endParaRPr lang="zh-TW" altLang="en-US"/>
          </a:p>
        </p:txBody>
      </p:sp>
    </p:spTree>
    <p:extLst>
      <p:ext uri="{BB962C8B-B14F-4D97-AF65-F5344CB8AC3E}">
        <p14:creationId xmlns:p14="http://schemas.microsoft.com/office/powerpoint/2010/main" val="678558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32</a:t>
            </a:fld>
            <a:endParaRPr lang="zh-TW" altLang="en-US"/>
          </a:p>
        </p:txBody>
      </p:sp>
    </p:spTree>
    <p:extLst>
      <p:ext uri="{BB962C8B-B14F-4D97-AF65-F5344CB8AC3E}">
        <p14:creationId xmlns:p14="http://schemas.microsoft.com/office/powerpoint/2010/main" val="461682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33</a:t>
            </a:fld>
            <a:endParaRPr lang="zh-TW" altLang="en-US"/>
          </a:p>
        </p:txBody>
      </p:sp>
    </p:spTree>
    <p:extLst>
      <p:ext uri="{BB962C8B-B14F-4D97-AF65-F5344CB8AC3E}">
        <p14:creationId xmlns:p14="http://schemas.microsoft.com/office/powerpoint/2010/main" val="1340714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34</a:t>
            </a:fld>
            <a:endParaRPr lang="zh-TW" altLang="en-US"/>
          </a:p>
        </p:txBody>
      </p:sp>
    </p:spTree>
    <p:extLst>
      <p:ext uri="{BB962C8B-B14F-4D97-AF65-F5344CB8AC3E}">
        <p14:creationId xmlns:p14="http://schemas.microsoft.com/office/powerpoint/2010/main" val="2994210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35</a:t>
            </a:fld>
            <a:endParaRPr lang="zh-TW" altLang="en-US"/>
          </a:p>
        </p:txBody>
      </p:sp>
    </p:spTree>
    <p:extLst>
      <p:ext uri="{BB962C8B-B14F-4D97-AF65-F5344CB8AC3E}">
        <p14:creationId xmlns:p14="http://schemas.microsoft.com/office/powerpoint/2010/main" val="2323718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36</a:t>
            </a:fld>
            <a:endParaRPr lang="zh-TW" altLang="en-US"/>
          </a:p>
        </p:txBody>
      </p:sp>
    </p:spTree>
    <p:extLst>
      <p:ext uri="{BB962C8B-B14F-4D97-AF65-F5344CB8AC3E}">
        <p14:creationId xmlns:p14="http://schemas.microsoft.com/office/powerpoint/2010/main" val="3678820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37</a:t>
            </a:fld>
            <a:endParaRPr lang="zh-TW" altLang="en-US"/>
          </a:p>
        </p:txBody>
      </p:sp>
    </p:spTree>
    <p:extLst>
      <p:ext uri="{BB962C8B-B14F-4D97-AF65-F5344CB8AC3E}">
        <p14:creationId xmlns:p14="http://schemas.microsoft.com/office/powerpoint/2010/main" val="4186922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678CE0CF-3D8D-482A-B652-1AE71FE714E1}" type="slidenum">
              <a:rPr lang="zh-TW" altLang="en-US" smtClean="0"/>
              <a:pPr/>
              <a:t>38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39</a:t>
            </a:fld>
            <a:endParaRPr lang="zh-TW" altLang="en-US"/>
          </a:p>
        </p:txBody>
      </p:sp>
    </p:spTree>
    <p:extLst>
      <p:ext uri="{BB962C8B-B14F-4D97-AF65-F5344CB8AC3E}">
        <p14:creationId xmlns:p14="http://schemas.microsoft.com/office/powerpoint/2010/main" val="379851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a:t>
            </a:fld>
            <a:endParaRPr lang="zh-TW" altLang="en-US"/>
          </a:p>
        </p:txBody>
      </p:sp>
    </p:spTree>
    <p:extLst>
      <p:ext uri="{BB962C8B-B14F-4D97-AF65-F5344CB8AC3E}">
        <p14:creationId xmlns:p14="http://schemas.microsoft.com/office/powerpoint/2010/main" val="1128625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40</a:t>
            </a:fld>
            <a:endParaRPr lang="zh-TW" altLang="en-US"/>
          </a:p>
        </p:txBody>
      </p:sp>
    </p:spTree>
    <p:extLst>
      <p:ext uri="{BB962C8B-B14F-4D97-AF65-F5344CB8AC3E}">
        <p14:creationId xmlns:p14="http://schemas.microsoft.com/office/powerpoint/2010/main" val="3678820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41</a:t>
            </a:fld>
            <a:endParaRPr lang="zh-TW" altLang="en-US"/>
          </a:p>
        </p:txBody>
      </p:sp>
    </p:spTree>
    <p:extLst>
      <p:ext uri="{BB962C8B-B14F-4D97-AF65-F5344CB8AC3E}">
        <p14:creationId xmlns:p14="http://schemas.microsoft.com/office/powerpoint/2010/main" val="379851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42</a:t>
            </a:fld>
            <a:endParaRPr lang="zh-TW" altLang="en-US"/>
          </a:p>
        </p:txBody>
      </p:sp>
    </p:spTree>
    <p:extLst>
      <p:ext uri="{BB962C8B-B14F-4D97-AF65-F5344CB8AC3E}">
        <p14:creationId xmlns:p14="http://schemas.microsoft.com/office/powerpoint/2010/main" val="436587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43</a:t>
            </a:fld>
            <a:endParaRPr lang="zh-TW" altLang="en-US"/>
          </a:p>
        </p:txBody>
      </p:sp>
    </p:spTree>
    <p:extLst>
      <p:ext uri="{BB962C8B-B14F-4D97-AF65-F5344CB8AC3E}">
        <p14:creationId xmlns:p14="http://schemas.microsoft.com/office/powerpoint/2010/main" val="1164229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44</a:t>
            </a:fld>
            <a:endParaRPr lang="zh-TW" altLang="en-US"/>
          </a:p>
        </p:txBody>
      </p:sp>
    </p:spTree>
    <p:extLst>
      <p:ext uri="{BB962C8B-B14F-4D97-AF65-F5344CB8AC3E}">
        <p14:creationId xmlns:p14="http://schemas.microsoft.com/office/powerpoint/2010/main" val="745225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45</a:t>
            </a:fld>
            <a:endParaRPr lang="zh-TW" altLang="en-US"/>
          </a:p>
        </p:txBody>
      </p:sp>
    </p:spTree>
    <p:extLst>
      <p:ext uri="{BB962C8B-B14F-4D97-AF65-F5344CB8AC3E}">
        <p14:creationId xmlns:p14="http://schemas.microsoft.com/office/powerpoint/2010/main" val="3585613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46</a:t>
            </a:fld>
            <a:endParaRPr lang="zh-TW" altLang="en-US"/>
          </a:p>
        </p:txBody>
      </p:sp>
    </p:spTree>
    <p:extLst>
      <p:ext uri="{BB962C8B-B14F-4D97-AF65-F5344CB8AC3E}">
        <p14:creationId xmlns:p14="http://schemas.microsoft.com/office/powerpoint/2010/main" val="2211057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47</a:t>
            </a:fld>
            <a:endParaRPr lang="zh-TW" altLang="en-US"/>
          </a:p>
        </p:txBody>
      </p:sp>
    </p:spTree>
    <p:extLst>
      <p:ext uri="{BB962C8B-B14F-4D97-AF65-F5344CB8AC3E}">
        <p14:creationId xmlns:p14="http://schemas.microsoft.com/office/powerpoint/2010/main" val="3057455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48</a:t>
            </a:fld>
            <a:endParaRPr lang="zh-TW" altLang="en-US"/>
          </a:p>
        </p:txBody>
      </p:sp>
    </p:spTree>
    <p:extLst>
      <p:ext uri="{BB962C8B-B14F-4D97-AF65-F5344CB8AC3E}">
        <p14:creationId xmlns:p14="http://schemas.microsoft.com/office/powerpoint/2010/main" val="3759674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49</a:t>
            </a:fld>
            <a:endParaRPr lang="zh-TW" altLang="en-US"/>
          </a:p>
        </p:txBody>
      </p:sp>
    </p:spTree>
    <p:extLst>
      <p:ext uri="{BB962C8B-B14F-4D97-AF65-F5344CB8AC3E}">
        <p14:creationId xmlns:p14="http://schemas.microsoft.com/office/powerpoint/2010/main" val="305745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a:t>
            </a:fld>
            <a:endParaRPr lang="zh-TW" altLang="en-US"/>
          </a:p>
        </p:txBody>
      </p:sp>
    </p:spTree>
    <p:extLst>
      <p:ext uri="{BB962C8B-B14F-4D97-AF65-F5344CB8AC3E}">
        <p14:creationId xmlns:p14="http://schemas.microsoft.com/office/powerpoint/2010/main" val="1620013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50</a:t>
            </a:fld>
            <a:endParaRPr lang="zh-TW" altLang="en-US"/>
          </a:p>
        </p:txBody>
      </p:sp>
    </p:spTree>
    <p:extLst>
      <p:ext uri="{BB962C8B-B14F-4D97-AF65-F5344CB8AC3E}">
        <p14:creationId xmlns:p14="http://schemas.microsoft.com/office/powerpoint/2010/main" val="527552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51</a:t>
            </a:fld>
            <a:endParaRPr lang="zh-TW" altLang="en-US"/>
          </a:p>
        </p:txBody>
      </p:sp>
    </p:spTree>
    <p:extLst>
      <p:ext uri="{BB962C8B-B14F-4D97-AF65-F5344CB8AC3E}">
        <p14:creationId xmlns:p14="http://schemas.microsoft.com/office/powerpoint/2010/main" val="298781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52</a:t>
            </a:fld>
            <a:endParaRPr lang="zh-TW" altLang="en-US"/>
          </a:p>
        </p:txBody>
      </p:sp>
    </p:spTree>
    <p:extLst>
      <p:ext uri="{BB962C8B-B14F-4D97-AF65-F5344CB8AC3E}">
        <p14:creationId xmlns:p14="http://schemas.microsoft.com/office/powerpoint/2010/main" val="1954071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53</a:t>
            </a:fld>
            <a:endParaRPr lang="zh-TW" altLang="en-US"/>
          </a:p>
        </p:txBody>
      </p:sp>
    </p:spTree>
    <p:extLst>
      <p:ext uri="{BB962C8B-B14F-4D97-AF65-F5344CB8AC3E}">
        <p14:creationId xmlns:p14="http://schemas.microsoft.com/office/powerpoint/2010/main" val="27082469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54</a:t>
            </a:fld>
            <a:endParaRPr lang="zh-TW" altLang="en-US"/>
          </a:p>
        </p:txBody>
      </p:sp>
    </p:spTree>
    <p:extLst>
      <p:ext uri="{BB962C8B-B14F-4D97-AF65-F5344CB8AC3E}">
        <p14:creationId xmlns:p14="http://schemas.microsoft.com/office/powerpoint/2010/main" val="2508040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55</a:t>
            </a:fld>
            <a:endParaRPr lang="zh-TW" altLang="en-US"/>
          </a:p>
        </p:txBody>
      </p:sp>
    </p:spTree>
    <p:extLst>
      <p:ext uri="{BB962C8B-B14F-4D97-AF65-F5344CB8AC3E}">
        <p14:creationId xmlns:p14="http://schemas.microsoft.com/office/powerpoint/2010/main" val="3457529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56</a:t>
            </a:fld>
            <a:endParaRPr lang="zh-TW" altLang="en-US"/>
          </a:p>
        </p:txBody>
      </p:sp>
    </p:spTree>
    <p:extLst>
      <p:ext uri="{BB962C8B-B14F-4D97-AF65-F5344CB8AC3E}">
        <p14:creationId xmlns:p14="http://schemas.microsoft.com/office/powerpoint/2010/main" val="25668141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57</a:t>
            </a:fld>
            <a:endParaRPr lang="zh-TW" altLang="en-US"/>
          </a:p>
        </p:txBody>
      </p:sp>
    </p:spTree>
    <p:extLst>
      <p:ext uri="{BB962C8B-B14F-4D97-AF65-F5344CB8AC3E}">
        <p14:creationId xmlns:p14="http://schemas.microsoft.com/office/powerpoint/2010/main" val="34759417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58</a:t>
            </a:fld>
            <a:endParaRPr lang="zh-TW" altLang="en-US"/>
          </a:p>
        </p:txBody>
      </p:sp>
    </p:spTree>
    <p:extLst>
      <p:ext uri="{BB962C8B-B14F-4D97-AF65-F5344CB8AC3E}">
        <p14:creationId xmlns:p14="http://schemas.microsoft.com/office/powerpoint/2010/main" val="794762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59</a:t>
            </a:fld>
            <a:endParaRPr lang="zh-TW" altLang="en-US"/>
          </a:p>
        </p:txBody>
      </p:sp>
    </p:spTree>
    <p:extLst>
      <p:ext uri="{BB962C8B-B14F-4D97-AF65-F5344CB8AC3E}">
        <p14:creationId xmlns:p14="http://schemas.microsoft.com/office/powerpoint/2010/main" val="22679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a:t>
            </a:fld>
            <a:endParaRPr lang="zh-TW" altLang="en-US"/>
          </a:p>
        </p:txBody>
      </p:sp>
    </p:spTree>
    <p:extLst>
      <p:ext uri="{BB962C8B-B14F-4D97-AF65-F5344CB8AC3E}">
        <p14:creationId xmlns:p14="http://schemas.microsoft.com/office/powerpoint/2010/main" val="3495440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60</a:t>
            </a:fld>
            <a:endParaRPr lang="zh-TW" altLang="en-US"/>
          </a:p>
        </p:txBody>
      </p:sp>
    </p:spTree>
    <p:extLst>
      <p:ext uri="{BB962C8B-B14F-4D97-AF65-F5344CB8AC3E}">
        <p14:creationId xmlns:p14="http://schemas.microsoft.com/office/powerpoint/2010/main" val="22405401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61</a:t>
            </a:fld>
            <a:endParaRPr lang="zh-TW" altLang="en-US"/>
          </a:p>
        </p:txBody>
      </p:sp>
    </p:spTree>
    <p:extLst>
      <p:ext uri="{BB962C8B-B14F-4D97-AF65-F5344CB8AC3E}">
        <p14:creationId xmlns:p14="http://schemas.microsoft.com/office/powerpoint/2010/main" val="8281131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62</a:t>
            </a:fld>
            <a:endParaRPr lang="zh-TW" altLang="en-US"/>
          </a:p>
        </p:txBody>
      </p:sp>
    </p:spTree>
    <p:extLst>
      <p:ext uri="{BB962C8B-B14F-4D97-AF65-F5344CB8AC3E}">
        <p14:creationId xmlns:p14="http://schemas.microsoft.com/office/powerpoint/2010/main" val="11886140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63</a:t>
            </a:fld>
            <a:endParaRPr lang="zh-TW" altLang="en-US"/>
          </a:p>
        </p:txBody>
      </p:sp>
    </p:spTree>
    <p:extLst>
      <p:ext uri="{BB962C8B-B14F-4D97-AF65-F5344CB8AC3E}">
        <p14:creationId xmlns:p14="http://schemas.microsoft.com/office/powerpoint/2010/main" val="4886180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64</a:t>
            </a:fld>
            <a:endParaRPr lang="zh-TW" altLang="en-US"/>
          </a:p>
        </p:txBody>
      </p:sp>
    </p:spTree>
    <p:extLst>
      <p:ext uri="{BB962C8B-B14F-4D97-AF65-F5344CB8AC3E}">
        <p14:creationId xmlns:p14="http://schemas.microsoft.com/office/powerpoint/2010/main" val="7264221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65</a:t>
            </a:fld>
            <a:endParaRPr lang="zh-TW" altLang="en-US"/>
          </a:p>
        </p:txBody>
      </p:sp>
    </p:spTree>
    <p:extLst>
      <p:ext uri="{BB962C8B-B14F-4D97-AF65-F5344CB8AC3E}">
        <p14:creationId xmlns:p14="http://schemas.microsoft.com/office/powerpoint/2010/main" val="5139254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66</a:t>
            </a:fld>
            <a:endParaRPr lang="zh-TW" altLang="en-US"/>
          </a:p>
        </p:txBody>
      </p:sp>
    </p:spTree>
    <p:extLst>
      <p:ext uri="{BB962C8B-B14F-4D97-AF65-F5344CB8AC3E}">
        <p14:creationId xmlns:p14="http://schemas.microsoft.com/office/powerpoint/2010/main" val="10831193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67</a:t>
            </a:fld>
            <a:endParaRPr lang="zh-TW" altLang="en-US"/>
          </a:p>
        </p:txBody>
      </p:sp>
    </p:spTree>
    <p:extLst>
      <p:ext uri="{BB962C8B-B14F-4D97-AF65-F5344CB8AC3E}">
        <p14:creationId xmlns:p14="http://schemas.microsoft.com/office/powerpoint/2010/main" val="1537583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68</a:t>
            </a:fld>
            <a:endParaRPr lang="zh-TW" altLang="en-US"/>
          </a:p>
        </p:txBody>
      </p:sp>
    </p:spTree>
    <p:extLst>
      <p:ext uri="{BB962C8B-B14F-4D97-AF65-F5344CB8AC3E}">
        <p14:creationId xmlns:p14="http://schemas.microsoft.com/office/powerpoint/2010/main" val="7946809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69</a:t>
            </a:fld>
            <a:endParaRPr lang="zh-TW" altLang="en-US"/>
          </a:p>
        </p:txBody>
      </p:sp>
    </p:spTree>
    <p:extLst>
      <p:ext uri="{BB962C8B-B14F-4D97-AF65-F5344CB8AC3E}">
        <p14:creationId xmlns:p14="http://schemas.microsoft.com/office/powerpoint/2010/main" val="275034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a:t>
            </a:fld>
            <a:endParaRPr lang="zh-TW" altLang="en-US"/>
          </a:p>
        </p:txBody>
      </p:sp>
    </p:spTree>
    <p:extLst>
      <p:ext uri="{BB962C8B-B14F-4D97-AF65-F5344CB8AC3E}">
        <p14:creationId xmlns:p14="http://schemas.microsoft.com/office/powerpoint/2010/main" val="40717231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70</a:t>
            </a:fld>
            <a:endParaRPr lang="zh-TW" altLang="en-US"/>
          </a:p>
        </p:txBody>
      </p:sp>
    </p:spTree>
    <p:extLst>
      <p:ext uri="{BB962C8B-B14F-4D97-AF65-F5344CB8AC3E}">
        <p14:creationId xmlns:p14="http://schemas.microsoft.com/office/powerpoint/2010/main" val="24894135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71</a:t>
            </a:fld>
            <a:endParaRPr lang="zh-TW" altLang="en-US"/>
          </a:p>
        </p:txBody>
      </p:sp>
    </p:spTree>
    <p:extLst>
      <p:ext uri="{BB962C8B-B14F-4D97-AF65-F5344CB8AC3E}">
        <p14:creationId xmlns:p14="http://schemas.microsoft.com/office/powerpoint/2010/main" val="27503414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72</a:t>
            </a:fld>
            <a:endParaRPr lang="zh-TW" altLang="en-US"/>
          </a:p>
        </p:txBody>
      </p:sp>
    </p:spTree>
    <p:extLst>
      <p:ext uri="{BB962C8B-B14F-4D97-AF65-F5344CB8AC3E}">
        <p14:creationId xmlns:p14="http://schemas.microsoft.com/office/powerpoint/2010/main" val="36571869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73</a:t>
            </a:fld>
            <a:endParaRPr lang="zh-TW" altLang="en-US"/>
          </a:p>
        </p:txBody>
      </p:sp>
    </p:spTree>
    <p:extLst>
      <p:ext uri="{BB962C8B-B14F-4D97-AF65-F5344CB8AC3E}">
        <p14:creationId xmlns:p14="http://schemas.microsoft.com/office/powerpoint/2010/main" val="11383463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74</a:t>
            </a:fld>
            <a:endParaRPr lang="zh-TW" altLang="en-US"/>
          </a:p>
        </p:txBody>
      </p:sp>
    </p:spTree>
    <p:extLst>
      <p:ext uri="{BB962C8B-B14F-4D97-AF65-F5344CB8AC3E}">
        <p14:creationId xmlns:p14="http://schemas.microsoft.com/office/powerpoint/2010/main" val="17032979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75</a:t>
            </a:fld>
            <a:endParaRPr lang="zh-TW" altLang="en-US"/>
          </a:p>
        </p:txBody>
      </p:sp>
    </p:spTree>
    <p:extLst>
      <p:ext uri="{BB962C8B-B14F-4D97-AF65-F5344CB8AC3E}">
        <p14:creationId xmlns:p14="http://schemas.microsoft.com/office/powerpoint/2010/main" val="34764962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76</a:t>
            </a:fld>
            <a:endParaRPr lang="zh-TW" altLang="en-US"/>
          </a:p>
        </p:txBody>
      </p:sp>
    </p:spTree>
    <p:extLst>
      <p:ext uri="{BB962C8B-B14F-4D97-AF65-F5344CB8AC3E}">
        <p14:creationId xmlns:p14="http://schemas.microsoft.com/office/powerpoint/2010/main" val="19110091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77</a:t>
            </a:fld>
            <a:endParaRPr lang="zh-TW" altLang="en-US"/>
          </a:p>
        </p:txBody>
      </p:sp>
    </p:spTree>
    <p:extLst>
      <p:ext uri="{BB962C8B-B14F-4D97-AF65-F5344CB8AC3E}">
        <p14:creationId xmlns:p14="http://schemas.microsoft.com/office/powerpoint/2010/main" val="35626332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78</a:t>
            </a:fld>
            <a:endParaRPr lang="zh-TW" altLang="en-US"/>
          </a:p>
        </p:txBody>
      </p:sp>
    </p:spTree>
    <p:extLst>
      <p:ext uri="{BB962C8B-B14F-4D97-AF65-F5344CB8AC3E}">
        <p14:creationId xmlns:p14="http://schemas.microsoft.com/office/powerpoint/2010/main" val="1382471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79</a:t>
            </a:fld>
            <a:endParaRPr lang="zh-TW" altLang="en-US"/>
          </a:p>
        </p:txBody>
      </p:sp>
    </p:spTree>
    <p:extLst>
      <p:ext uri="{BB962C8B-B14F-4D97-AF65-F5344CB8AC3E}">
        <p14:creationId xmlns:p14="http://schemas.microsoft.com/office/powerpoint/2010/main" val="210275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a:t>
            </a:fld>
            <a:endParaRPr lang="zh-TW" altLang="en-US"/>
          </a:p>
        </p:txBody>
      </p:sp>
    </p:spTree>
    <p:extLst>
      <p:ext uri="{BB962C8B-B14F-4D97-AF65-F5344CB8AC3E}">
        <p14:creationId xmlns:p14="http://schemas.microsoft.com/office/powerpoint/2010/main" val="39391611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80</a:t>
            </a:fld>
            <a:endParaRPr lang="zh-TW" altLang="en-US"/>
          </a:p>
        </p:txBody>
      </p:sp>
    </p:spTree>
    <p:extLst>
      <p:ext uri="{BB962C8B-B14F-4D97-AF65-F5344CB8AC3E}">
        <p14:creationId xmlns:p14="http://schemas.microsoft.com/office/powerpoint/2010/main" val="1584490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81</a:t>
            </a:fld>
            <a:endParaRPr lang="zh-TW" altLang="en-US"/>
          </a:p>
        </p:txBody>
      </p:sp>
    </p:spTree>
    <p:extLst>
      <p:ext uri="{BB962C8B-B14F-4D97-AF65-F5344CB8AC3E}">
        <p14:creationId xmlns:p14="http://schemas.microsoft.com/office/powerpoint/2010/main" val="24241096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82</a:t>
            </a:fld>
            <a:endParaRPr lang="zh-TW" altLang="en-US"/>
          </a:p>
        </p:txBody>
      </p:sp>
    </p:spTree>
    <p:extLst>
      <p:ext uri="{BB962C8B-B14F-4D97-AF65-F5344CB8AC3E}">
        <p14:creationId xmlns:p14="http://schemas.microsoft.com/office/powerpoint/2010/main" val="24654608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83</a:t>
            </a:fld>
            <a:endParaRPr lang="zh-TW" altLang="en-US"/>
          </a:p>
        </p:txBody>
      </p:sp>
    </p:spTree>
    <p:extLst>
      <p:ext uri="{BB962C8B-B14F-4D97-AF65-F5344CB8AC3E}">
        <p14:creationId xmlns:p14="http://schemas.microsoft.com/office/powerpoint/2010/main" val="1040724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84</a:t>
            </a:fld>
            <a:endParaRPr lang="zh-TW" altLang="en-US"/>
          </a:p>
        </p:txBody>
      </p:sp>
    </p:spTree>
    <p:extLst>
      <p:ext uri="{BB962C8B-B14F-4D97-AF65-F5344CB8AC3E}">
        <p14:creationId xmlns:p14="http://schemas.microsoft.com/office/powerpoint/2010/main" val="37724697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85</a:t>
            </a:fld>
            <a:endParaRPr lang="zh-TW" altLang="en-US"/>
          </a:p>
        </p:txBody>
      </p:sp>
    </p:spTree>
    <p:extLst>
      <p:ext uri="{BB962C8B-B14F-4D97-AF65-F5344CB8AC3E}">
        <p14:creationId xmlns:p14="http://schemas.microsoft.com/office/powerpoint/2010/main" val="11222854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86</a:t>
            </a:fld>
            <a:endParaRPr lang="zh-TW" altLang="en-US"/>
          </a:p>
        </p:txBody>
      </p:sp>
    </p:spTree>
    <p:extLst>
      <p:ext uri="{BB962C8B-B14F-4D97-AF65-F5344CB8AC3E}">
        <p14:creationId xmlns:p14="http://schemas.microsoft.com/office/powerpoint/2010/main" val="35599708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87</a:t>
            </a:fld>
            <a:endParaRPr lang="zh-TW" altLang="en-US"/>
          </a:p>
        </p:txBody>
      </p:sp>
    </p:spTree>
    <p:extLst>
      <p:ext uri="{BB962C8B-B14F-4D97-AF65-F5344CB8AC3E}">
        <p14:creationId xmlns:p14="http://schemas.microsoft.com/office/powerpoint/2010/main" val="40763725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88</a:t>
            </a:fld>
            <a:endParaRPr lang="zh-TW" altLang="en-US"/>
          </a:p>
        </p:txBody>
      </p:sp>
    </p:spTree>
    <p:extLst>
      <p:ext uri="{BB962C8B-B14F-4D97-AF65-F5344CB8AC3E}">
        <p14:creationId xmlns:p14="http://schemas.microsoft.com/office/powerpoint/2010/main" val="30520768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89</a:t>
            </a:fld>
            <a:endParaRPr lang="zh-TW" altLang="en-US"/>
          </a:p>
        </p:txBody>
      </p:sp>
    </p:spTree>
    <p:extLst>
      <p:ext uri="{BB962C8B-B14F-4D97-AF65-F5344CB8AC3E}">
        <p14:creationId xmlns:p14="http://schemas.microsoft.com/office/powerpoint/2010/main" val="298284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a:t>
            </a:fld>
            <a:endParaRPr lang="zh-TW" altLang="en-US"/>
          </a:p>
        </p:txBody>
      </p:sp>
    </p:spTree>
    <p:extLst>
      <p:ext uri="{BB962C8B-B14F-4D97-AF65-F5344CB8AC3E}">
        <p14:creationId xmlns:p14="http://schemas.microsoft.com/office/powerpoint/2010/main" val="25080406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90</a:t>
            </a:fld>
            <a:endParaRPr lang="zh-TW" altLang="en-US"/>
          </a:p>
        </p:txBody>
      </p:sp>
    </p:spTree>
    <p:extLst>
      <p:ext uri="{BB962C8B-B14F-4D97-AF65-F5344CB8AC3E}">
        <p14:creationId xmlns:p14="http://schemas.microsoft.com/office/powerpoint/2010/main" val="29951769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91</a:t>
            </a:fld>
            <a:endParaRPr lang="zh-TW" altLang="en-US"/>
          </a:p>
        </p:txBody>
      </p:sp>
    </p:spTree>
    <p:extLst>
      <p:ext uri="{BB962C8B-B14F-4D97-AF65-F5344CB8AC3E}">
        <p14:creationId xmlns:p14="http://schemas.microsoft.com/office/powerpoint/2010/main" val="22908592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92</a:t>
            </a:fld>
            <a:endParaRPr lang="zh-TW" altLang="en-US"/>
          </a:p>
        </p:txBody>
      </p:sp>
    </p:spTree>
    <p:extLst>
      <p:ext uri="{BB962C8B-B14F-4D97-AF65-F5344CB8AC3E}">
        <p14:creationId xmlns:p14="http://schemas.microsoft.com/office/powerpoint/2010/main" val="40721153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93</a:t>
            </a:fld>
            <a:endParaRPr lang="zh-TW" altLang="en-US"/>
          </a:p>
        </p:txBody>
      </p:sp>
    </p:spTree>
    <p:extLst>
      <p:ext uri="{BB962C8B-B14F-4D97-AF65-F5344CB8AC3E}">
        <p14:creationId xmlns:p14="http://schemas.microsoft.com/office/powerpoint/2010/main" val="16220229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94</a:t>
            </a:fld>
            <a:endParaRPr lang="zh-TW" altLang="en-US"/>
          </a:p>
        </p:txBody>
      </p:sp>
    </p:spTree>
    <p:extLst>
      <p:ext uri="{BB962C8B-B14F-4D97-AF65-F5344CB8AC3E}">
        <p14:creationId xmlns:p14="http://schemas.microsoft.com/office/powerpoint/2010/main" val="39196249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95</a:t>
            </a:fld>
            <a:endParaRPr lang="zh-TW" altLang="en-US"/>
          </a:p>
        </p:txBody>
      </p:sp>
    </p:spTree>
    <p:extLst>
      <p:ext uri="{BB962C8B-B14F-4D97-AF65-F5344CB8AC3E}">
        <p14:creationId xmlns:p14="http://schemas.microsoft.com/office/powerpoint/2010/main" val="5870021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96</a:t>
            </a:fld>
            <a:endParaRPr lang="zh-TW" altLang="en-US"/>
          </a:p>
        </p:txBody>
      </p:sp>
    </p:spTree>
    <p:extLst>
      <p:ext uri="{BB962C8B-B14F-4D97-AF65-F5344CB8AC3E}">
        <p14:creationId xmlns:p14="http://schemas.microsoft.com/office/powerpoint/2010/main" val="30583776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97</a:t>
            </a:fld>
            <a:endParaRPr lang="zh-TW" altLang="en-US"/>
          </a:p>
        </p:txBody>
      </p:sp>
    </p:spTree>
    <p:extLst>
      <p:ext uri="{BB962C8B-B14F-4D97-AF65-F5344CB8AC3E}">
        <p14:creationId xmlns:p14="http://schemas.microsoft.com/office/powerpoint/2010/main" val="37671805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98</a:t>
            </a:fld>
            <a:endParaRPr lang="zh-TW" altLang="en-US"/>
          </a:p>
        </p:txBody>
      </p:sp>
    </p:spTree>
    <p:extLst>
      <p:ext uri="{BB962C8B-B14F-4D97-AF65-F5344CB8AC3E}">
        <p14:creationId xmlns:p14="http://schemas.microsoft.com/office/powerpoint/2010/main" val="26212553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101965-58EF-4BDA-9DA5-FDF557C0C446}" type="slidenum">
              <a:rPr lang="zh-TW" altLang="en-US" smtClean="0"/>
              <a:t>99</a:t>
            </a:fld>
            <a:endParaRPr lang="zh-TW" altLang="en-US"/>
          </a:p>
        </p:txBody>
      </p:sp>
    </p:spTree>
    <p:extLst>
      <p:ext uri="{BB962C8B-B14F-4D97-AF65-F5344CB8AC3E}">
        <p14:creationId xmlns:p14="http://schemas.microsoft.com/office/powerpoint/2010/main" val="114522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dirty="0" smtClean="0"/>
              <a:t>按一下以編輯母片標題樣式</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99270A17-0EF6-4DD2-8429-7990D2E201D3}" type="datetime1">
              <a:rPr lang="zh-TW" altLang="en-US" smtClean="0"/>
              <a:t>2013/4/3</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F0D159A9-8D26-4655-86A9-4CA6C1946C79}" type="datetime1">
              <a:rPr lang="zh-TW" altLang="en-US" smtClean="0"/>
              <a:t>2013/4/3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D6F344CD-FFC2-4F46-A445-C59991AA3223}" type="datetime1">
              <a:rPr lang="zh-TW" altLang="en-US" smtClean="0"/>
              <a:t>2013/4/3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dirty="0" smtClean="0"/>
              <a:t>按一下以編輯母片標題樣式</a:t>
            </a:r>
            <a:endParaRPr kumimoji="0" lang="en-US" dirty="0"/>
          </a:p>
        </p:txBody>
      </p:sp>
      <p:sp>
        <p:nvSpPr>
          <p:cNvPr id="3" name="Content Placeholder 2"/>
          <p:cNvSpPr>
            <a:spLocks noGrp="1"/>
          </p:cNvSpPr>
          <p:nvPr>
            <p:ph idx="1"/>
          </p:nvPr>
        </p:nvSpPr>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Date Placeholder 3"/>
          <p:cNvSpPr>
            <a:spLocks noGrp="1"/>
          </p:cNvSpPr>
          <p:nvPr>
            <p:ph type="dt" sz="half" idx="10"/>
          </p:nvPr>
        </p:nvSpPr>
        <p:spPr/>
        <p:txBody>
          <a:bodyPr/>
          <a:lstStyle/>
          <a:p>
            <a:fld id="{BF9E7359-746F-423B-AD25-0778D2E59C05}" type="datetime1">
              <a:rPr lang="zh-TW" altLang="en-US" smtClean="0"/>
              <a:t>2013/4/3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sz="1600"/>
            </a:lvl1pPr>
          </a:lstStyle>
          <a:p>
            <a:fld id="{FF14D548-A623-4895-9B1F-B1F7B7EB7BE7}" type="slidenum">
              <a:rPr lang="zh-TW" altLang="en-US" smtClean="0"/>
              <a:pPr/>
              <a:t>‹#›</a:t>
            </a:fld>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9552" y="3717032"/>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dirty="0" smtClean="0"/>
              <a:t>按一下以編輯母片標題樣式</a:t>
            </a:r>
            <a:endParaRPr kumimoji="0" lang="en-US" dirty="0"/>
          </a:p>
        </p:txBody>
      </p:sp>
      <p:sp>
        <p:nvSpPr>
          <p:cNvPr id="4" name="Date Placeholder 3"/>
          <p:cNvSpPr>
            <a:spLocks noGrp="1"/>
          </p:cNvSpPr>
          <p:nvPr>
            <p:ph type="dt" sz="half" idx="10"/>
          </p:nvPr>
        </p:nvSpPr>
        <p:spPr/>
        <p:txBody>
          <a:bodyPr/>
          <a:lstStyle/>
          <a:p>
            <a:fld id="{A4856871-5079-450D-9610-B1FAD175E08B}" type="datetime1">
              <a:rPr lang="zh-TW" altLang="en-US" smtClean="0"/>
              <a:t>2013/4/3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957E592-DCF3-4126-A910-68D881EC6BEF}" type="datetime1">
              <a:rPr lang="zh-TW" altLang="en-US" smtClean="0"/>
              <a:t>2013/4/3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AB12BB4D-1779-4EB3-8CD1-DC830D259E99}" type="datetime1">
              <a:rPr lang="zh-TW" altLang="en-US" smtClean="0"/>
              <a:t>2013/4/3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26B46CFD-0B36-4323-9243-FD448E2696D0}" type="datetime1">
              <a:rPr lang="zh-TW" altLang="en-US" smtClean="0"/>
              <a:t>2013/4/3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FBEBE-D028-41CD-8C44-F57534A7C3C8}" type="datetime1">
              <a:rPr lang="zh-TW" altLang="en-US" smtClean="0"/>
              <a:t>2013/4/3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2F380009-83CE-4551-B44E-C761E62C6ED0}" type="datetime1">
              <a:rPr lang="zh-TW" altLang="en-US" smtClean="0"/>
              <a:t>2013/4/3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F14D548-A623-4895-9B1F-B1F7B7EB7BE7}"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DB2C390E-DA73-40B4-A221-B5CDC937607C}" type="datetime1">
              <a:rPr lang="zh-TW" altLang="en-US" smtClean="0"/>
              <a:t>2013/4/3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FF14D548-A623-4895-9B1F-B1F7B7EB7BE7}" type="slidenum">
              <a:rPr lang="zh-TW" altLang="en-US" smtClean="0"/>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E09EA0-1E0F-4EDC-86CB-4DFDD8D1242B}" type="datetime1">
              <a:rPr lang="zh-TW" altLang="en-US" smtClean="0"/>
              <a:t>2013/4/3</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600">
                <a:solidFill>
                  <a:schemeClr val="tx2">
                    <a:shade val="90000"/>
                  </a:schemeClr>
                </a:solidFill>
              </a:defRPr>
            </a:lvl1pPr>
          </a:lstStyle>
          <a:p>
            <a:fld id="{FF14D548-A623-4895-9B1F-B1F7B7EB7BE7}" type="slidenum">
              <a:rPr lang="zh-TW" altLang="en-US" smtClean="0"/>
              <a:pPr/>
              <a:t>‹#›</a:t>
            </a:fld>
            <a:endParaRPr lang="zh-TW" alt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ea"/>
          <a:ea typeface="+mj-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ea"/>
          <a:ea typeface="+mj-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ea"/>
          <a:ea typeface="+mj-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ea"/>
          <a:ea typeface="+mj-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ea"/>
          <a:ea typeface="+mj-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slide" Target="slide103.xml"/></Relationships>
</file>

<file path=ppt/slides/_rels/slide102.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image" Target="../media/image27.png"/><Relationship Id="rId7" Type="http://schemas.openxmlformats.org/officeDocument/2006/relationships/slide" Target="slide123.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slide" Target="slide115.xml"/><Relationship Id="rId5" Type="http://schemas.openxmlformats.org/officeDocument/2006/relationships/slide" Target="slide114.xml"/><Relationship Id="rId4" Type="http://schemas.openxmlformats.org/officeDocument/2006/relationships/slide" Target="slide104.xml"/></Relationships>
</file>

<file path=ppt/slides/_rels/slide103.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1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slide" Target="slide105.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37.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138.xml"/><Relationship Id="rId7" Type="http://schemas.openxmlformats.org/officeDocument/2006/relationships/slide" Target="slide142.xml"/><Relationship Id="rId2" Type="http://schemas.openxmlformats.org/officeDocument/2006/relationships/notesSlide" Target="../notesSlides/notesSlide137.xml"/><Relationship Id="rId1" Type="http://schemas.openxmlformats.org/officeDocument/2006/relationships/slideLayout" Target="../slideLayouts/slideLayout2.xml"/><Relationship Id="rId6" Type="http://schemas.openxmlformats.org/officeDocument/2006/relationships/slide" Target="slide141.xml"/><Relationship Id="rId5" Type="http://schemas.openxmlformats.org/officeDocument/2006/relationships/slide" Target="slide140.xml"/><Relationship Id="rId4" Type="http://schemas.openxmlformats.org/officeDocument/2006/relationships/slide" Target="slide139.xml"/><Relationship Id="rId9" Type="http://schemas.openxmlformats.org/officeDocument/2006/relationships/slide" Target="slide146.xml"/></Relationships>
</file>

<file path=ppt/slides/_rels/slide138.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9.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hyperlink" Target="&#24120;&#35211;&#20445;&#38570;&#37679;&#35492;&#21450;&#32570;&#22833;&#24907;&#27171;.doc"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0.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1.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2.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slide" Target="slide104.xml"/></Relationships>
</file>

<file path=ppt/slides/_rels/slide145.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24120;&#35211;&#20445;&#38570;&#37679;&#35492;&#21450;&#32570;&#22833;&#24907;&#27171;.doc" TargetMode="Externa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hyperlink" Target="&#27231;&#38364;&#36774;&#29702;&#20445;&#38570;&#20107;&#38917;&#27298;&#26680;&#34920;.do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slide" Target="slide104.xml"/></Relationships>
</file>

<file path=ppt/slides/_rels/slide1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20849;&#29992;&#27284;&#26696;/29&#25505;&#36092;&#25991;&#20214;&#19979;&#36617;.ppt"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hyperlink" Target="&#32202;&#24613;&#25505;&#36092;&#21450;&#20445;&#38570;/09900200370.pdf" TargetMode="External"/><Relationship Id="rId7" Type="http://schemas.openxmlformats.org/officeDocument/2006/relationships/diagramColors" Target="../diagrams/colors30.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33274;&#21335;&#24066;&#25919;&#24220;&#36774;&#29702;&#22825;&#28982;&#28797;&#23475;&#32202;&#24613;&#25654;&#20462;&#21450;&#24489;&#24314;&#24037;&#31243;&#20316;&#26989;&#35201;&#40670;.doc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32202;&#24613;&#25505;&#36092;&#21450;&#20445;&#38570;/&#28797;&#23475;&#25654;&#38570;&#25654;&#20462;&#38283;&#21475;&#22865;&#32004;&#31684;&#26412;1010611&#30332;&#24067;.doc"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86.xml"/><Relationship Id="rId7" Type="http://schemas.openxmlformats.org/officeDocument/2006/relationships/hyperlink" Target="../&#27298;&#35430;&#39511;/&#21253;&#21830;&#25351;&#23450;&#25277;&#39511;%20&#21335;&#25237;9&#35910;&#33104;&#28195;&#24037;&#31243;&#36942;&#38364;.docx"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24037;&#31243;&#21697;&#31649;/&#24037;&#31243;&#26371;&#25235;&#36010;&#33104;&#34873;&#34802;&#25277;&#39511;&#32291;&#24066;&#28151;&#20957;&#22303;&#19981;&#21512;&#26684;&#29575;&#39640;&#36948;11.docx" TargetMode="External"/><Relationship Id="rId5" Type="http://schemas.openxmlformats.org/officeDocument/2006/relationships/hyperlink" Target="&#28797;&#23475;&#34389;&#29702;/&#21335;&#25237;&#28797;&#20462;&#36335;%20&#25165;&#23436;&#24037;&#23601;&#27798;&#27584;.docx" TargetMode="External"/><Relationship Id="rId4" Type="http://schemas.openxmlformats.org/officeDocument/2006/relationships/slide" Target="slide7.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24037;&#31243;&#35373;&#35336;/&#28797;&#23475;&#28507;&#21218;&#22320;&#22294;/&#28797;&#23475;&#28507;&#21218;&#22320;&#22294;_&#21488;&#21335;&#24066;/&#21488;&#21335;&#24066;/01_&#32291;&#24066;&#23652;&#32026;_&#27511;&#21490;&#27700;&#28797;&#22369;&#22320;&#28797;&#23475;24&#23567;&#26178;&#32047;&#31309;&#38632;&#37327;&#38272;&#27323;&#32113;&#35336;&#20540;/101&#24180;&#24230;&#21488;&#21335;&#24066;&#27511;&#21490;&#27700;&#28797;&#22369;&#22320;&#28797;&#23475;24&#23567;&#26178;&#32047;&#31309;&#38632;&#37327;&#38272;&#27323;&#32113;&#35336;&#20540;.jpg" TargetMode="External"/><Relationship Id="rId7" Type="http://schemas.openxmlformats.org/officeDocument/2006/relationships/hyperlink" Target="../&#24037;&#31243;&#35373;&#35336;/&#28797;&#23475;&#28507;&#21218;&#22320;&#22294;/&#28797;&#23475;&#28507;&#21218;&#22320;&#22294;_&#21488;&#21335;&#24066;/&#21488;&#21335;&#24066;/05_&#37129;&#37806;&#23652;&#32026;_&#22369;&#22320;&#28797;&#23475;&#28507;&#21218;&#22294;/&#21488;&#21335;&#24066;&#22823;&#20839;&#21312;&#22369;&#22320;&#28797;&#23475;&#28507;&#21218;&#22320;&#22294;.pn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24037;&#31243;&#35373;&#35336;/&#28797;&#23475;&#28507;&#21218;&#22320;&#22294;/&#28797;&#23475;&#28507;&#21218;&#22320;&#22294;_&#21488;&#21335;&#24066;/&#21488;&#21335;&#24066;/04_&#37129;&#37806;&#23652;&#32026;_&#28153;&#27700;&#28507;&#21218;&#22294;/&#21488;&#21335;&#24066;&#19971;&#32929;&#21312;&#28153;&#27700;&#28507;&#21218;&#22320;&#22294;600mm.png" TargetMode="External"/><Relationship Id="rId5" Type="http://schemas.openxmlformats.org/officeDocument/2006/relationships/hyperlink" Target="../&#24037;&#31243;&#35373;&#35336;/&#28797;&#23475;&#28507;&#21218;&#22320;&#22294;/&#28797;&#23475;&#28507;&#21218;&#22320;&#22294;_&#21488;&#21335;&#24066;/&#21488;&#21335;&#24066;/03_&#32291;&#24066;&#23652;&#32026;_&#22369;&#22320;&#28797;&#23475;&#28507;&#21218;&#22294;/&#21488;&#21335;&#24066;&#22369;&#22320;&#28797;&#23475;&#28507;&#21218;&#22320;&#22294;.png" TargetMode="External"/><Relationship Id="rId4" Type="http://schemas.openxmlformats.org/officeDocument/2006/relationships/hyperlink" Target="../&#24037;&#31243;&#35373;&#35336;/&#28797;&#23475;&#28507;&#21218;&#22320;&#22294;/&#28797;&#23475;&#28507;&#21218;&#22320;&#22294;_&#21488;&#21335;&#24066;/&#21488;&#21335;&#24066;/02_&#32291;&#24066;&#23652;&#32026;_&#28153;&#27700;&#28507;&#21218;&#22294;/&#21488;&#21335;&#24066;&#28153;&#27700;&#28507;&#21218;&#22320;&#22294;600mm.png"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91.xml.rels><?xml version="1.0" encoding="UTF-8" standalone="yes"?>
<Relationships xmlns="http://schemas.openxmlformats.org/package/2006/relationships"><Relationship Id="rId3" Type="http://schemas.openxmlformats.org/officeDocument/2006/relationships/hyperlink" Target="&#28797;&#23475;&#34389;&#29702;/&#21335;&#25237;&#28797;&#20462;&#36335;%20&#25165;&#23436;&#24037;&#23601;&#27798;&#27584;.docx"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1988840"/>
            <a:ext cx="7851648" cy="1828800"/>
          </a:xfrm>
        </p:spPr>
        <p:txBody>
          <a:bodyPr>
            <a:normAutofit/>
          </a:bodyPr>
          <a:lstStyle/>
          <a:p>
            <a:r>
              <a:rPr lang="zh-TW" altLang="en-US" dirty="0" smtClean="0"/>
              <a:t>辦理</a:t>
            </a:r>
            <a:r>
              <a:rPr lang="zh-TW" altLang="zh-TW" dirty="0" smtClean="0"/>
              <a:t>緊急</a:t>
            </a:r>
            <a:r>
              <a:rPr lang="zh-TW" altLang="zh-TW" dirty="0"/>
              <a:t>採購及營造綜合保險注意事項</a:t>
            </a:r>
            <a:endParaRPr lang="zh-TW" altLang="en-US" dirty="0"/>
          </a:p>
        </p:txBody>
      </p:sp>
      <p:sp>
        <p:nvSpPr>
          <p:cNvPr id="3" name="副標題 2"/>
          <p:cNvSpPr>
            <a:spLocks noGrp="1"/>
          </p:cNvSpPr>
          <p:nvPr>
            <p:ph type="subTitle" idx="1"/>
          </p:nvPr>
        </p:nvSpPr>
        <p:spPr>
          <a:xfrm>
            <a:off x="539552" y="3645024"/>
            <a:ext cx="7854696" cy="1752600"/>
          </a:xfrm>
        </p:spPr>
        <p:txBody>
          <a:bodyPr/>
          <a:lstStyle/>
          <a:p>
            <a:pPr algn="ctr"/>
            <a:endParaRPr lang="en-US" altLang="zh-TW" dirty="0" smtClean="0">
              <a:solidFill>
                <a:schemeClr val="bg1"/>
              </a:solidFill>
            </a:endParaRPr>
          </a:p>
          <a:p>
            <a:pPr algn="ctr"/>
            <a:r>
              <a:rPr lang="zh-TW" altLang="en-US" dirty="0" smtClean="0">
                <a:solidFill>
                  <a:schemeClr val="bg1"/>
                </a:solidFill>
              </a:rPr>
              <a:t>新北市政府採購處</a:t>
            </a:r>
            <a:endParaRPr lang="en-US" altLang="zh-TW" dirty="0" smtClean="0">
              <a:solidFill>
                <a:schemeClr val="bg1"/>
              </a:solidFill>
            </a:endParaRPr>
          </a:p>
          <a:p>
            <a:pPr algn="ctr"/>
            <a:r>
              <a:rPr lang="zh-TW" altLang="en-US" dirty="0" smtClean="0">
                <a:solidFill>
                  <a:schemeClr val="bg1"/>
                </a:solidFill>
              </a:rPr>
              <a:t>副處長 邱奕恭 </a:t>
            </a:r>
            <a:endParaRPr lang="zh-TW" altLang="en-US" dirty="0">
              <a:solidFill>
                <a:schemeClr val="bg1"/>
              </a:solidFill>
            </a:endParaRP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t>1</a:t>
            </a:fld>
            <a:endParaRPr lang="zh-TW" altLang="en-US"/>
          </a:p>
        </p:txBody>
      </p:sp>
    </p:spTree>
    <p:extLst>
      <p:ext uri="{BB962C8B-B14F-4D97-AF65-F5344CB8AC3E}">
        <p14:creationId xmlns:p14="http://schemas.microsoft.com/office/powerpoint/2010/main" val="186560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限制性招標</a:t>
            </a:r>
            <a:r>
              <a:rPr lang="zh-TW" altLang="en-US" dirty="0" smtClean="0"/>
              <a:t>定義</a:t>
            </a:r>
            <a:r>
              <a:rPr lang="en-US" altLang="zh-TW" sz="2800" dirty="0" smtClean="0"/>
              <a:t>(</a:t>
            </a:r>
            <a:r>
              <a:rPr lang="zh-TW" altLang="en-US" sz="2800" dirty="0" smtClean="0"/>
              <a:t>採</a:t>
            </a:r>
            <a:r>
              <a:rPr lang="en-US" altLang="zh-TW" sz="2800" dirty="0" smtClean="0"/>
              <a:t>18-III)</a:t>
            </a:r>
            <a:endParaRPr lang="zh-TW" altLang="en-US" sz="2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2803405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10</a:t>
            </a:fld>
            <a:endParaRPr lang="zh-TW" altLang="en-US" dirty="0"/>
          </a:p>
        </p:txBody>
      </p:sp>
      <p:sp>
        <p:nvSpPr>
          <p:cNvPr id="6" name="乘號 5"/>
          <p:cNvSpPr/>
          <p:nvPr/>
        </p:nvSpPr>
        <p:spPr>
          <a:xfrm>
            <a:off x="2555776" y="3284984"/>
            <a:ext cx="1584176" cy="1656184"/>
          </a:xfrm>
          <a:prstGeom prst="mathMultiply">
            <a:avLst>
              <a:gd name="adj1" fmla="val 428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dirty="0" smtClean="0">
              <a:latin typeface="+mj-ea"/>
              <a:ea typeface="+mj-ea"/>
            </a:endParaRPr>
          </a:p>
        </p:txBody>
      </p:sp>
    </p:spTree>
    <p:extLst>
      <p:ext uri="{BB962C8B-B14F-4D97-AF65-F5344CB8AC3E}">
        <p14:creationId xmlns:p14="http://schemas.microsoft.com/office/powerpoint/2010/main" val="24967492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842" y="9525"/>
            <a:ext cx="468630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1331640" y="1268760"/>
            <a:ext cx="1522512" cy="2868928"/>
          </a:xfrm>
        </p:spPr>
        <p:txBody>
          <a:bodyPr>
            <a:normAutofit fontScale="90000"/>
          </a:bodyPr>
          <a:lstStyle/>
          <a:p>
            <a:r>
              <a:rPr lang="zh-TW" altLang="en-US" dirty="0" smtClean="0"/>
              <a:t>營造綜合保險單</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100</a:t>
            </a:fld>
            <a:endParaRPr lang="zh-TW" alt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658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5729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zh-TW" altLang="en-US" dirty="0"/>
              <a:t>保險單重要內容</a:t>
            </a:r>
            <a:r>
              <a:rPr lang="zh-TW" altLang="en-US" dirty="0" smtClean="0"/>
              <a:t>介紹</a:t>
            </a:r>
            <a:r>
              <a:rPr lang="en-US" altLang="zh-TW" dirty="0" smtClean="0"/>
              <a:t>-1</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101</a:t>
            </a:fld>
            <a:endParaRPr lang="zh-TW" alt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838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a:hlinkClick r:id="rId4" action="ppaction://hlinksldjump"/>
          </p:cNvPr>
          <p:cNvSpPr/>
          <p:nvPr/>
        </p:nvSpPr>
        <p:spPr>
          <a:xfrm>
            <a:off x="395536" y="2996952"/>
            <a:ext cx="8352928" cy="11521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26525040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76672"/>
            <a:ext cx="8229600" cy="936104"/>
          </a:xfrm>
        </p:spPr>
        <p:txBody>
          <a:bodyPr>
            <a:normAutofit/>
          </a:bodyPr>
          <a:lstStyle/>
          <a:p>
            <a:r>
              <a:rPr lang="zh-TW" altLang="en-US" dirty="0" smtClean="0"/>
              <a:t>保險單重要內容介紹</a:t>
            </a:r>
            <a:r>
              <a:rPr lang="en-US" altLang="zh-TW" dirty="0" smtClean="0"/>
              <a:t>-2</a:t>
            </a:r>
            <a:endParaRPr lang="zh-TW" altLang="en-US" dirty="0"/>
          </a:p>
        </p:txBody>
      </p:sp>
      <p:pic>
        <p:nvPicPr>
          <p:cNvPr id="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0190" b="13172"/>
          <a:stretch/>
        </p:blipFill>
        <p:spPr bwMode="auto">
          <a:xfrm>
            <a:off x="899592" y="1386185"/>
            <a:ext cx="7821900" cy="535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102</a:t>
            </a:fld>
            <a:endParaRPr lang="zh-TW" altLang="en-US" dirty="0"/>
          </a:p>
        </p:txBody>
      </p:sp>
      <p:sp>
        <p:nvSpPr>
          <p:cNvPr id="9" name="矩形 8">
            <a:hlinkClick r:id="rId4" action="ppaction://hlinksldjump"/>
          </p:cNvPr>
          <p:cNvSpPr/>
          <p:nvPr/>
        </p:nvSpPr>
        <p:spPr>
          <a:xfrm>
            <a:off x="971600" y="1412776"/>
            <a:ext cx="1008112" cy="42484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10" name="矩形 9">
            <a:hlinkClick r:id="rId5" action="ppaction://hlinksldjump"/>
          </p:cNvPr>
          <p:cNvSpPr/>
          <p:nvPr/>
        </p:nvSpPr>
        <p:spPr>
          <a:xfrm>
            <a:off x="3563888" y="1412776"/>
            <a:ext cx="1728192" cy="42484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11" name="矩形 10">
            <a:hlinkClick r:id="rId6" action="ppaction://hlinksldjump"/>
          </p:cNvPr>
          <p:cNvSpPr/>
          <p:nvPr/>
        </p:nvSpPr>
        <p:spPr>
          <a:xfrm>
            <a:off x="5317974" y="1412776"/>
            <a:ext cx="1702297" cy="42484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12" name="矩形 11">
            <a:hlinkClick r:id="rId7" action="ppaction://hlinksldjump"/>
          </p:cNvPr>
          <p:cNvSpPr/>
          <p:nvPr/>
        </p:nvSpPr>
        <p:spPr>
          <a:xfrm>
            <a:off x="4184170" y="6129300"/>
            <a:ext cx="4420277" cy="7287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13" name="動作按鈕: 終點 12">
            <a:hlinkClick r:id="rId8" action="ppaction://hlinksldjump" highlightClick="1"/>
          </p:cNvPr>
          <p:cNvSpPr/>
          <p:nvPr/>
        </p:nvSpPr>
        <p:spPr>
          <a:xfrm>
            <a:off x="0" y="6129300"/>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13010592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852704"/>
          </a:xfrm>
        </p:spPr>
        <p:txBody>
          <a:bodyPr/>
          <a:lstStyle/>
          <a:p>
            <a:r>
              <a:rPr lang="zh-TW" altLang="en-US" dirty="0" smtClean="0"/>
              <a:t>名詞定義</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59777755"/>
              </p:ext>
            </p:extLst>
          </p:nvPr>
        </p:nvGraphicFramePr>
        <p:xfrm>
          <a:off x="179512" y="1168640"/>
          <a:ext cx="8784976" cy="5661165"/>
        </p:xfrm>
        <a:graphic>
          <a:graphicData uri="http://schemas.openxmlformats.org/drawingml/2006/table">
            <a:tbl>
              <a:tblPr firstRow="1" bandRow="1">
                <a:tableStyleId>{5C22544A-7EE6-4342-B048-85BDC9FD1C3A}</a:tableStyleId>
              </a:tblPr>
              <a:tblGrid>
                <a:gridCol w="768675"/>
                <a:gridCol w="7152205"/>
                <a:gridCol w="864096"/>
              </a:tblGrid>
              <a:tr h="449085">
                <a:tc>
                  <a:txBody>
                    <a:bodyPr/>
                    <a:lstStyle/>
                    <a:p>
                      <a:pPr algn="ctr"/>
                      <a:r>
                        <a:rPr lang="zh-TW" altLang="en-US" sz="2000" b="1" dirty="0" smtClean="0">
                          <a:latin typeface="+mj-ea"/>
                          <a:ea typeface="+mj-ea"/>
                        </a:rPr>
                        <a:t>名詞</a:t>
                      </a:r>
                      <a:endParaRPr lang="zh-TW" altLang="en-US" sz="2000" b="1" dirty="0">
                        <a:latin typeface="+mj-ea"/>
                        <a:ea typeface="+mj-ea"/>
                      </a:endParaRPr>
                    </a:p>
                  </a:txBody>
                  <a:tcPr anchor="ctr"/>
                </a:tc>
                <a:tc>
                  <a:txBody>
                    <a:bodyPr/>
                    <a:lstStyle/>
                    <a:p>
                      <a:pPr algn="ctr"/>
                      <a:r>
                        <a:rPr lang="zh-TW" altLang="en-US" sz="2000" b="1" dirty="0" smtClean="0">
                          <a:latin typeface="+mj-ea"/>
                          <a:ea typeface="+mj-ea"/>
                        </a:rPr>
                        <a:t>定義</a:t>
                      </a:r>
                      <a:endParaRPr lang="zh-TW" altLang="en-US" sz="2000" b="1" dirty="0">
                        <a:latin typeface="+mj-ea"/>
                        <a:ea typeface="+mj-ea"/>
                      </a:endParaRPr>
                    </a:p>
                  </a:txBody>
                  <a:tcPr anchor="ctr"/>
                </a:tc>
                <a:tc>
                  <a:txBody>
                    <a:bodyPr/>
                    <a:lstStyle/>
                    <a:p>
                      <a:pPr algn="ctr"/>
                      <a:r>
                        <a:rPr lang="zh-TW" altLang="en-US" sz="2000" b="1" dirty="0" smtClean="0">
                          <a:latin typeface="+mj-ea"/>
                          <a:ea typeface="+mj-ea"/>
                        </a:rPr>
                        <a:t>依據</a:t>
                      </a:r>
                      <a:endParaRPr lang="zh-TW" altLang="en-US" sz="2000" b="1" dirty="0">
                        <a:latin typeface="+mj-ea"/>
                        <a:ea typeface="+mj-ea"/>
                      </a:endParaRPr>
                    </a:p>
                  </a:txBody>
                  <a:tcPr anchor="ctr"/>
                </a:tc>
              </a:tr>
              <a:tr h="487018">
                <a:tc>
                  <a:txBody>
                    <a:bodyPr/>
                    <a:lstStyle/>
                    <a:p>
                      <a:pPr algn="l"/>
                      <a:r>
                        <a:rPr lang="zh-TW" altLang="en-US" sz="2000" b="1" dirty="0" smtClean="0">
                          <a:latin typeface="+mj-ea"/>
                          <a:ea typeface="+mj-ea"/>
                        </a:rPr>
                        <a:t>保險</a:t>
                      </a:r>
                      <a:endParaRPr lang="zh-TW" altLang="en-US" sz="2000" b="1" dirty="0">
                        <a:latin typeface="+mj-ea"/>
                        <a:ea typeface="+mj-ea"/>
                      </a:endParaRPr>
                    </a:p>
                  </a:txBody>
                  <a:tcPr anchor="ctr"/>
                </a:tc>
                <a:tc>
                  <a:txBody>
                    <a:bodyPr/>
                    <a:lstStyle/>
                    <a:p>
                      <a:r>
                        <a:rPr lang="zh-TW" altLang="en-US" sz="2000" b="1" dirty="0" smtClean="0">
                          <a:latin typeface="+mj-ea"/>
                          <a:ea typeface="+mj-ea"/>
                        </a:rPr>
                        <a:t>當事人約定，一方交付保險費於他方，他方對於因不可預料，或不可抗力之事故所致之損害，負擔賠償財物之行為</a:t>
                      </a:r>
                      <a:endParaRPr lang="zh-TW" altLang="en-US" sz="2000" b="1" dirty="0">
                        <a:latin typeface="+mj-ea"/>
                        <a:ea typeface="+mj-ea"/>
                      </a:endParaRPr>
                    </a:p>
                  </a:txBody>
                  <a:tcPr anchor="ctr"/>
                </a:tc>
                <a:tc>
                  <a:txBody>
                    <a:bodyPr/>
                    <a:lstStyle/>
                    <a:p>
                      <a:r>
                        <a:rPr lang="zh-TW" altLang="en-US" sz="2000" b="1" dirty="0" smtClean="0">
                          <a:latin typeface="+mj-ea"/>
                          <a:ea typeface="+mj-ea"/>
                        </a:rPr>
                        <a:t>保險法</a:t>
                      </a:r>
                      <a:r>
                        <a:rPr lang="en-US" altLang="zh-TW" sz="2000" b="1" dirty="0" smtClean="0">
                          <a:latin typeface="+mj-ea"/>
                          <a:ea typeface="+mj-ea"/>
                        </a:rPr>
                        <a:t>1-I</a:t>
                      </a:r>
                      <a:endParaRPr lang="zh-TW" altLang="en-US" sz="2000" b="1" dirty="0">
                        <a:latin typeface="+mj-ea"/>
                        <a:ea typeface="+mj-ea"/>
                      </a:endParaRPr>
                    </a:p>
                  </a:txBody>
                  <a:tcPr anchor="ctr"/>
                </a:tc>
              </a:tr>
              <a:tr h="349254">
                <a:tc>
                  <a:txBody>
                    <a:bodyPr/>
                    <a:lstStyle/>
                    <a:p>
                      <a:pPr algn="l"/>
                      <a:r>
                        <a:rPr lang="zh-TW" altLang="en-US" sz="2000" b="1" dirty="0" smtClean="0">
                          <a:latin typeface="+mj-ea"/>
                          <a:ea typeface="+mj-ea"/>
                        </a:rPr>
                        <a:t>保險契約</a:t>
                      </a:r>
                      <a:endParaRPr lang="zh-TW" altLang="en-US" sz="2000" b="1" dirty="0">
                        <a:latin typeface="+mj-ea"/>
                        <a:ea typeface="+mj-ea"/>
                      </a:endParaRPr>
                    </a:p>
                  </a:txBody>
                  <a:tcPr anchor="ctr"/>
                </a:tc>
                <a:tc>
                  <a:txBody>
                    <a:bodyPr/>
                    <a:lstStyle/>
                    <a:p>
                      <a:r>
                        <a:rPr lang="zh-TW" altLang="en-US" sz="2000" b="1" dirty="0" smtClean="0">
                          <a:latin typeface="+mj-ea"/>
                          <a:ea typeface="+mj-ea"/>
                        </a:rPr>
                        <a:t>根據前項所訂之契約，稱為保險契約</a:t>
                      </a:r>
                      <a:endParaRPr lang="zh-TW" altLang="en-US" sz="2000" b="1" dirty="0">
                        <a:latin typeface="+mj-ea"/>
                        <a:ea typeface="+mj-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mj-ea"/>
                          <a:ea typeface="+mj-ea"/>
                        </a:rPr>
                        <a:t>保險法</a:t>
                      </a:r>
                      <a:r>
                        <a:rPr lang="en-US" altLang="zh-TW" sz="2000" b="1" dirty="0" smtClean="0">
                          <a:latin typeface="+mj-ea"/>
                          <a:ea typeface="+mj-ea"/>
                        </a:rPr>
                        <a:t>1-II</a:t>
                      </a:r>
                      <a:endParaRPr lang="zh-TW" altLang="en-US" sz="2000" b="1" dirty="0" smtClean="0">
                        <a:latin typeface="+mj-ea"/>
                        <a:ea typeface="+mj-ea"/>
                      </a:endParaRPr>
                    </a:p>
                  </a:txBody>
                  <a:tcPr anchor="ctr"/>
                </a:tc>
              </a:tr>
              <a:tr h="873136">
                <a:tc>
                  <a:txBody>
                    <a:bodyPr/>
                    <a:lstStyle/>
                    <a:p>
                      <a:pPr algn="l"/>
                      <a:r>
                        <a:rPr lang="zh-TW" altLang="en-US" sz="2000" b="1" dirty="0" smtClean="0">
                          <a:latin typeface="+mj-ea"/>
                          <a:ea typeface="+mj-ea"/>
                        </a:rPr>
                        <a:t>保險人</a:t>
                      </a:r>
                      <a:endParaRPr lang="zh-TW" altLang="en-US" sz="2000" b="1" dirty="0">
                        <a:latin typeface="+mj-ea"/>
                        <a:ea typeface="+mj-ea"/>
                      </a:endParaRPr>
                    </a:p>
                  </a:txBody>
                  <a:tcPr anchor="ctr"/>
                </a:tc>
                <a:tc>
                  <a:txBody>
                    <a:bodyPr/>
                    <a:lstStyle/>
                    <a:p>
                      <a:r>
                        <a:rPr lang="zh-TW" altLang="en-US" sz="2000" b="1" dirty="0" smtClean="0">
                          <a:latin typeface="+mj-ea"/>
                          <a:ea typeface="+mj-ea"/>
                        </a:rPr>
                        <a:t>經營保險事業之各種組織，在保險契約成立時，有保險費之請求權；在承保危險事故發生時，依其承保之責任，負擔賠償之義務</a:t>
                      </a:r>
                      <a:r>
                        <a:rPr lang="en-US" altLang="zh-TW" sz="2000" b="1" dirty="0" smtClean="0">
                          <a:solidFill>
                            <a:srgbClr val="FF0000"/>
                          </a:solidFill>
                          <a:latin typeface="+mj-ea"/>
                          <a:ea typeface="+mj-ea"/>
                          <a:sym typeface="Wingdings" pitchFamily="2" charset="2"/>
                        </a:rPr>
                        <a:t></a:t>
                      </a:r>
                      <a:r>
                        <a:rPr lang="zh-TW" altLang="en-US" sz="2000" b="1" dirty="0" smtClean="0">
                          <a:solidFill>
                            <a:srgbClr val="FF0000"/>
                          </a:solidFill>
                          <a:latin typeface="+mj-ea"/>
                          <a:ea typeface="+mj-ea"/>
                          <a:sym typeface="Wingdings" pitchFamily="2" charset="2"/>
                        </a:rPr>
                        <a:t>保險公司</a:t>
                      </a:r>
                      <a:endParaRPr lang="zh-TW" altLang="en-US" sz="2000" b="1" dirty="0">
                        <a:solidFill>
                          <a:srgbClr val="FF0000"/>
                        </a:solidFill>
                        <a:latin typeface="+mj-ea"/>
                        <a:ea typeface="+mj-ea"/>
                      </a:endParaRPr>
                    </a:p>
                  </a:txBody>
                  <a:tcPr anchor="ctr"/>
                </a:tc>
                <a:tc>
                  <a:txBody>
                    <a:bodyPr/>
                    <a:lstStyle/>
                    <a:p>
                      <a:r>
                        <a:rPr lang="zh-TW" altLang="en-US" sz="2000" b="1" dirty="0" smtClean="0">
                          <a:latin typeface="+mj-ea"/>
                          <a:ea typeface="+mj-ea"/>
                        </a:rPr>
                        <a:t>保險法</a:t>
                      </a:r>
                      <a:r>
                        <a:rPr lang="en-US" altLang="zh-TW" sz="2000" b="1" dirty="0" smtClean="0">
                          <a:latin typeface="+mj-ea"/>
                          <a:ea typeface="+mj-ea"/>
                        </a:rPr>
                        <a:t>2</a:t>
                      </a:r>
                      <a:endParaRPr lang="zh-TW" altLang="en-US" sz="2000" b="1" dirty="0">
                        <a:latin typeface="+mj-ea"/>
                        <a:ea typeface="+mj-ea"/>
                      </a:endParaRPr>
                    </a:p>
                  </a:txBody>
                  <a:tcPr anchor="ctr"/>
                </a:tc>
              </a:tr>
              <a:tr h="611195">
                <a:tc>
                  <a:txBody>
                    <a:bodyPr/>
                    <a:lstStyle/>
                    <a:p>
                      <a:pPr algn="l"/>
                      <a:r>
                        <a:rPr lang="zh-TW" altLang="en-US" sz="2000" b="1" dirty="0" smtClean="0">
                          <a:latin typeface="+mj-ea"/>
                          <a:ea typeface="+mj-ea"/>
                        </a:rPr>
                        <a:t>要保人</a:t>
                      </a:r>
                      <a:endParaRPr lang="zh-TW" altLang="en-US" sz="2000" b="1" dirty="0">
                        <a:latin typeface="+mj-ea"/>
                        <a:ea typeface="+mj-ea"/>
                      </a:endParaRPr>
                    </a:p>
                  </a:txBody>
                  <a:tcPr anchor="ctr"/>
                </a:tc>
                <a:tc>
                  <a:txBody>
                    <a:bodyPr/>
                    <a:lstStyle/>
                    <a:p>
                      <a:r>
                        <a:rPr lang="zh-TW" altLang="en-US" sz="2000" b="1" dirty="0" smtClean="0">
                          <a:latin typeface="+mj-ea"/>
                          <a:ea typeface="+mj-ea"/>
                        </a:rPr>
                        <a:t>對保險標的具有保險利益，向保險人申請訂立保險契約，並負有交付保險費義務之人</a:t>
                      </a:r>
                      <a:r>
                        <a:rPr lang="en-US" altLang="zh-TW" sz="2000" b="1" dirty="0" smtClean="0">
                          <a:solidFill>
                            <a:srgbClr val="FF0000"/>
                          </a:solidFill>
                          <a:latin typeface="+mj-ea"/>
                          <a:ea typeface="+mj-ea"/>
                          <a:sym typeface="Wingdings" pitchFamily="2" charset="2"/>
                        </a:rPr>
                        <a:t></a:t>
                      </a:r>
                      <a:r>
                        <a:rPr lang="zh-TW" altLang="en-US" sz="2000" b="1" dirty="0" smtClean="0">
                          <a:solidFill>
                            <a:srgbClr val="FF0000"/>
                          </a:solidFill>
                          <a:latin typeface="+mj-ea"/>
                          <a:ea typeface="+mj-ea"/>
                          <a:sym typeface="Wingdings" pitchFamily="2" charset="2"/>
                        </a:rPr>
                        <a:t>廠商</a:t>
                      </a:r>
                      <a:endParaRPr lang="zh-TW" altLang="en-US" sz="2000" b="1" dirty="0">
                        <a:solidFill>
                          <a:srgbClr val="FF0000"/>
                        </a:solidFill>
                        <a:latin typeface="+mj-ea"/>
                        <a:ea typeface="+mj-ea"/>
                      </a:endParaRPr>
                    </a:p>
                  </a:txBody>
                  <a:tcPr anchor="ctr"/>
                </a:tc>
                <a:tc>
                  <a:txBody>
                    <a:bodyPr/>
                    <a:lstStyle/>
                    <a:p>
                      <a:r>
                        <a:rPr lang="zh-TW" altLang="en-US" sz="2000" b="1" dirty="0" smtClean="0">
                          <a:latin typeface="+mj-ea"/>
                          <a:ea typeface="+mj-ea"/>
                        </a:rPr>
                        <a:t>保險法</a:t>
                      </a:r>
                      <a:r>
                        <a:rPr lang="en-US" altLang="zh-TW" sz="2000" b="1" dirty="0" smtClean="0">
                          <a:latin typeface="+mj-ea"/>
                          <a:ea typeface="+mj-ea"/>
                        </a:rPr>
                        <a:t>3</a:t>
                      </a:r>
                      <a:endParaRPr lang="zh-TW" altLang="en-US" sz="2000" b="1" dirty="0">
                        <a:latin typeface="+mj-ea"/>
                        <a:ea typeface="+mj-ea"/>
                      </a:endParaRPr>
                    </a:p>
                  </a:txBody>
                  <a:tcPr anchor="ctr"/>
                </a:tc>
              </a:tr>
              <a:tr h="611195">
                <a:tc>
                  <a:txBody>
                    <a:bodyPr/>
                    <a:lstStyle/>
                    <a:p>
                      <a:pPr algn="l"/>
                      <a:r>
                        <a:rPr lang="zh-TW" altLang="en-US" sz="2000" b="1" dirty="0" smtClean="0">
                          <a:latin typeface="+mj-ea"/>
                          <a:ea typeface="+mj-ea"/>
                        </a:rPr>
                        <a:t>被保險人</a:t>
                      </a:r>
                      <a:endParaRPr lang="zh-TW" altLang="en-US" sz="2000" b="1" dirty="0">
                        <a:latin typeface="+mj-ea"/>
                        <a:ea typeface="+mj-ea"/>
                      </a:endParaRPr>
                    </a:p>
                  </a:txBody>
                  <a:tcPr anchor="ctr"/>
                </a:tc>
                <a:tc>
                  <a:txBody>
                    <a:bodyPr/>
                    <a:lstStyle/>
                    <a:p>
                      <a:r>
                        <a:rPr lang="zh-TW" altLang="en-US" sz="2000" b="1" dirty="0" smtClean="0">
                          <a:latin typeface="+mj-ea"/>
                          <a:ea typeface="+mj-ea"/>
                        </a:rPr>
                        <a:t>於保險事故發生時，遭受損害，享有賠償請求權之人；要保人亦得為被保險人</a:t>
                      </a:r>
                      <a:r>
                        <a:rPr lang="en-US" altLang="zh-TW" sz="2000" b="1" dirty="0" smtClean="0">
                          <a:solidFill>
                            <a:srgbClr val="FF0000"/>
                          </a:solidFill>
                          <a:latin typeface="+mj-ea"/>
                          <a:ea typeface="+mj-ea"/>
                          <a:sym typeface="Wingdings" pitchFamily="2" charset="2"/>
                        </a:rPr>
                        <a:t></a:t>
                      </a:r>
                      <a:r>
                        <a:rPr lang="zh-TW" altLang="en-US" sz="2000" b="1" dirty="0" smtClean="0">
                          <a:solidFill>
                            <a:srgbClr val="FF0000"/>
                          </a:solidFill>
                          <a:latin typeface="+mj-ea"/>
                          <a:ea typeface="+mj-ea"/>
                          <a:sym typeface="Wingdings" pitchFamily="2" charset="2"/>
                        </a:rPr>
                        <a:t>機關</a:t>
                      </a:r>
                      <a:r>
                        <a:rPr lang="en-US" altLang="zh-TW" sz="2000" b="1" dirty="0" smtClean="0">
                          <a:solidFill>
                            <a:srgbClr val="FF0000"/>
                          </a:solidFill>
                          <a:latin typeface="+mj-ea"/>
                          <a:ea typeface="+mj-ea"/>
                          <a:sym typeface="Wingdings" pitchFamily="2" charset="2"/>
                        </a:rPr>
                        <a:t>/</a:t>
                      </a:r>
                      <a:r>
                        <a:rPr lang="zh-TW" altLang="en-US" sz="2000" b="1" dirty="0" smtClean="0">
                          <a:solidFill>
                            <a:srgbClr val="FF0000"/>
                          </a:solidFill>
                          <a:latin typeface="+mj-ea"/>
                          <a:ea typeface="+mj-ea"/>
                          <a:sym typeface="Wingdings" pitchFamily="2" charset="2"/>
                        </a:rPr>
                        <a:t>廠商</a:t>
                      </a:r>
                      <a:r>
                        <a:rPr lang="en-US" altLang="zh-TW" sz="2000" b="1" dirty="0" smtClean="0">
                          <a:solidFill>
                            <a:srgbClr val="FF0000"/>
                          </a:solidFill>
                          <a:latin typeface="+mj-ea"/>
                          <a:ea typeface="+mj-ea"/>
                          <a:sym typeface="Wingdings" pitchFamily="2" charset="2"/>
                        </a:rPr>
                        <a:t>/</a:t>
                      </a:r>
                      <a:r>
                        <a:rPr lang="zh-TW" altLang="en-US" sz="2000" b="1" dirty="0" smtClean="0">
                          <a:solidFill>
                            <a:srgbClr val="FF0000"/>
                          </a:solidFill>
                          <a:latin typeface="+mj-ea"/>
                          <a:ea typeface="+mj-ea"/>
                          <a:sym typeface="Wingdings" pitchFamily="2" charset="2"/>
                        </a:rPr>
                        <a:t>分包廠商</a:t>
                      </a:r>
                      <a:endParaRPr lang="zh-TW" altLang="en-US" sz="2000" b="1" dirty="0">
                        <a:solidFill>
                          <a:srgbClr val="FF0000"/>
                        </a:solidFill>
                        <a:latin typeface="+mj-ea"/>
                        <a:ea typeface="+mj-ea"/>
                      </a:endParaRPr>
                    </a:p>
                  </a:txBody>
                  <a:tcPr anchor="ctr"/>
                </a:tc>
                <a:tc>
                  <a:txBody>
                    <a:bodyPr/>
                    <a:lstStyle/>
                    <a:p>
                      <a:r>
                        <a:rPr lang="zh-TW" altLang="en-US" sz="2000" b="1" dirty="0" smtClean="0">
                          <a:latin typeface="+mj-ea"/>
                          <a:ea typeface="+mj-ea"/>
                        </a:rPr>
                        <a:t>保險法</a:t>
                      </a:r>
                      <a:r>
                        <a:rPr lang="en-US" altLang="zh-TW" sz="2000" b="1" dirty="0" smtClean="0">
                          <a:latin typeface="+mj-ea"/>
                          <a:ea typeface="+mj-ea"/>
                        </a:rPr>
                        <a:t>4</a:t>
                      </a:r>
                      <a:endParaRPr lang="zh-TW" altLang="en-US" sz="2000" b="1" dirty="0">
                        <a:latin typeface="+mj-ea"/>
                        <a:ea typeface="+mj-ea"/>
                      </a:endParaRPr>
                    </a:p>
                  </a:txBody>
                  <a:tcPr anchor="ctr"/>
                </a:tc>
              </a:tr>
              <a:tr h="611195">
                <a:tc>
                  <a:txBody>
                    <a:bodyPr/>
                    <a:lstStyle/>
                    <a:p>
                      <a:pPr algn="l"/>
                      <a:r>
                        <a:rPr lang="zh-TW" altLang="en-US" sz="2000" b="1" dirty="0" smtClean="0">
                          <a:latin typeface="+mj-ea"/>
                          <a:ea typeface="+mj-ea"/>
                        </a:rPr>
                        <a:t>受益人</a:t>
                      </a:r>
                      <a:endParaRPr lang="zh-TW" altLang="en-US" sz="2000" b="1" dirty="0">
                        <a:latin typeface="+mj-ea"/>
                        <a:ea typeface="+mj-ea"/>
                      </a:endParaRPr>
                    </a:p>
                  </a:txBody>
                  <a:tcPr anchor="ctr"/>
                </a:tc>
                <a:tc>
                  <a:txBody>
                    <a:bodyPr/>
                    <a:lstStyle/>
                    <a:p>
                      <a:r>
                        <a:rPr lang="zh-TW" altLang="en-US" sz="2000" b="1" dirty="0" smtClean="0">
                          <a:latin typeface="+mj-ea"/>
                          <a:ea typeface="+mj-ea"/>
                        </a:rPr>
                        <a:t>被保險人或要保人約定享有賠償請求權之人，要保人或被保險人均得為受益人</a:t>
                      </a:r>
                      <a:r>
                        <a:rPr lang="en-US" altLang="zh-TW" sz="2000" b="1" dirty="0" smtClean="0">
                          <a:solidFill>
                            <a:srgbClr val="FF0000"/>
                          </a:solidFill>
                          <a:latin typeface="+mj-ea"/>
                          <a:ea typeface="+mj-ea"/>
                          <a:sym typeface="Wingdings" pitchFamily="2" charset="2"/>
                        </a:rPr>
                        <a:t></a:t>
                      </a:r>
                      <a:r>
                        <a:rPr lang="zh-TW" altLang="en-US" sz="2000" b="1" dirty="0" smtClean="0">
                          <a:solidFill>
                            <a:srgbClr val="FF0000"/>
                          </a:solidFill>
                          <a:latin typeface="+mj-ea"/>
                          <a:ea typeface="+mj-ea"/>
                          <a:sym typeface="Wingdings" pitchFamily="2" charset="2"/>
                        </a:rPr>
                        <a:t>廠商，但工程會範本為機關</a:t>
                      </a:r>
                      <a:r>
                        <a:rPr lang="en-US" altLang="zh-TW" sz="2000" b="1" dirty="0" smtClean="0">
                          <a:solidFill>
                            <a:srgbClr val="FF0000"/>
                          </a:solidFill>
                          <a:latin typeface="+mj-ea"/>
                          <a:ea typeface="+mj-ea"/>
                          <a:sym typeface="Wingdings" pitchFamily="2" charset="2"/>
                        </a:rPr>
                        <a:t>(</a:t>
                      </a:r>
                      <a:r>
                        <a:rPr lang="zh-TW" altLang="en-US" sz="2000" b="1" dirty="0" smtClean="0">
                          <a:solidFill>
                            <a:srgbClr val="FF0000"/>
                          </a:solidFill>
                          <a:latin typeface="+mj-ea"/>
                          <a:ea typeface="+mj-ea"/>
                          <a:sym typeface="Wingdings" pitchFamily="2" charset="2"/>
                        </a:rPr>
                        <a:t>不包括責任保險</a:t>
                      </a:r>
                      <a:r>
                        <a:rPr lang="en-US" altLang="zh-TW" sz="2000" b="1" dirty="0" smtClean="0">
                          <a:solidFill>
                            <a:srgbClr val="FF0000"/>
                          </a:solidFill>
                          <a:latin typeface="+mj-ea"/>
                          <a:ea typeface="+mj-ea"/>
                          <a:sym typeface="Wingdings" pitchFamily="2" charset="2"/>
                        </a:rPr>
                        <a:t>)</a:t>
                      </a:r>
                      <a:endParaRPr lang="zh-TW" altLang="en-US" sz="2000" b="1" dirty="0">
                        <a:solidFill>
                          <a:srgbClr val="FF0000"/>
                        </a:solidFill>
                        <a:latin typeface="+mj-ea"/>
                        <a:ea typeface="+mj-ea"/>
                      </a:endParaRPr>
                    </a:p>
                  </a:txBody>
                  <a:tcPr anchor="ctr"/>
                </a:tc>
                <a:tc>
                  <a:txBody>
                    <a:bodyPr/>
                    <a:lstStyle/>
                    <a:p>
                      <a:r>
                        <a:rPr lang="zh-TW" altLang="en-US" sz="2000" b="1" dirty="0" smtClean="0">
                          <a:latin typeface="+mj-ea"/>
                          <a:ea typeface="+mj-ea"/>
                        </a:rPr>
                        <a:t>保險法</a:t>
                      </a:r>
                      <a:r>
                        <a:rPr lang="en-US" altLang="zh-TW" sz="2000" b="1" dirty="0" smtClean="0">
                          <a:latin typeface="+mj-ea"/>
                          <a:ea typeface="+mj-ea"/>
                        </a:rPr>
                        <a:t>5</a:t>
                      </a:r>
                      <a:endParaRPr lang="zh-TW" altLang="en-US" sz="2000" b="1" dirty="0">
                        <a:latin typeface="+mj-ea"/>
                        <a:ea typeface="+mj-ea"/>
                      </a:endParaRPr>
                    </a:p>
                  </a:txBody>
                  <a:tcPr anchor="ctr"/>
                </a:tc>
              </a:tr>
              <a:tr h="518349">
                <a:tc>
                  <a:txBody>
                    <a:bodyPr/>
                    <a:lstStyle/>
                    <a:p>
                      <a:pPr algn="l"/>
                      <a:r>
                        <a:rPr lang="zh-TW" altLang="en-US" sz="2000" b="1" dirty="0" smtClean="0">
                          <a:latin typeface="+mj-ea"/>
                          <a:ea typeface="+mj-ea"/>
                        </a:rPr>
                        <a:t>主管機關</a:t>
                      </a:r>
                      <a:endParaRPr lang="zh-TW" altLang="en-US" sz="2000" b="1" dirty="0">
                        <a:latin typeface="+mj-ea"/>
                        <a:ea typeface="+mj-ea"/>
                      </a:endParaRPr>
                    </a:p>
                  </a:txBody>
                  <a:tcPr anchor="ctr"/>
                </a:tc>
                <a:tc>
                  <a:txBody>
                    <a:bodyPr/>
                    <a:lstStyle/>
                    <a:p>
                      <a:r>
                        <a:rPr lang="zh-TW" altLang="en-US" sz="2000" b="1" dirty="0" smtClean="0">
                          <a:latin typeface="+mj-ea"/>
                          <a:ea typeface="+mj-ea"/>
                        </a:rPr>
                        <a:t>本法所稱主管機關為行政院金融監督管理委員會。</a:t>
                      </a:r>
                      <a:r>
                        <a:rPr lang="en-US" altLang="zh-TW" sz="2000" b="1" dirty="0" smtClean="0">
                          <a:latin typeface="+mj-ea"/>
                          <a:ea typeface="+mj-ea"/>
                        </a:rPr>
                        <a:t>…</a:t>
                      </a:r>
                      <a:endParaRPr lang="zh-TW" altLang="en-US" sz="2000" b="1" dirty="0">
                        <a:latin typeface="+mj-ea"/>
                        <a:ea typeface="+mj-ea"/>
                      </a:endParaRPr>
                    </a:p>
                  </a:txBody>
                  <a:tcPr anchor="ctr"/>
                </a:tc>
                <a:tc>
                  <a:txBody>
                    <a:bodyPr/>
                    <a:lstStyle/>
                    <a:p>
                      <a:r>
                        <a:rPr lang="zh-TW" altLang="en-US" sz="2000" b="1" dirty="0" smtClean="0">
                          <a:latin typeface="+mj-ea"/>
                          <a:ea typeface="+mj-ea"/>
                        </a:rPr>
                        <a:t>保險法</a:t>
                      </a:r>
                      <a:r>
                        <a:rPr lang="en-US" altLang="zh-TW" sz="2000" b="1" dirty="0" smtClean="0">
                          <a:latin typeface="+mj-ea"/>
                          <a:ea typeface="+mj-ea"/>
                        </a:rPr>
                        <a:t>12</a:t>
                      </a:r>
                      <a:endParaRPr lang="zh-TW" altLang="en-US" sz="2000" b="1" dirty="0">
                        <a:latin typeface="+mj-ea"/>
                        <a:ea typeface="+mj-ea"/>
                      </a:endParaRPr>
                    </a:p>
                  </a:txBody>
                  <a:tcPr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103</a:t>
            </a:fld>
            <a:endParaRPr lang="zh-TW" altLang="en-US" dirty="0"/>
          </a:p>
        </p:txBody>
      </p:sp>
      <p:sp>
        <p:nvSpPr>
          <p:cNvPr id="6" name="動作按鈕: 終點 5">
            <a:hlinkClick r:id="rId3" action="ppaction://hlinksldjump" highlightClick="1"/>
          </p:cNvPr>
          <p:cNvSpPr/>
          <p:nvPr/>
        </p:nvSpPr>
        <p:spPr>
          <a:xfrm>
            <a:off x="8388424" y="0"/>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9314628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營造</a:t>
            </a:r>
            <a:r>
              <a:rPr lang="zh-TW" altLang="en-US" dirty="0">
                <a:solidFill>
                  <a:srgbClr val="FF0000"/>
                </a:solidFill>
              </a:rPr>
              <a:t>綜合</a:t>
            </a:r>
            <a:r>
              <a:rPr lang="zh-TW" altLang="en-US" dirty="0" smtClean="0"/>
              <a:t>保險保險種類</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267371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104</a:t>
            </a:fld>
            <a:endParaRPr lang="zh-TW" altLang="en-US" dirty="0"/>
          </a:p>
        </p:txBody>
      </p:sp>
      <p:sp>
        <p:nvSpPr>
          <p:cNvPr id="6" name="動作按鈕: 終點 5">
            <a:hlinkClick r:id="rId8" action="ppaction://hlinksldjump" highlightClick="1"/>
          </p:cNvPr>
          <p:cNvSpPr/>
          <p:nvPr/>
        </p:nvSpPr>
        <p:spPr>
          <a:xfrm>
            <a:off x="0" y="6129300"/>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22688761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23528" y="3717032"/>
            <a:ext cx="8568952" cy="1362456"/>
          </a:xfrm>
        </p:spPr>
        <p:txBody>
          <a:bodyPr/>
          <a:lstStyle/>
          <a:p>
            <a:r>
              <a:rPr lang="zh-TW" altLang="zh-TW" dirty="0">
                <a:effectLst/>
              </a:rPr>
              <a:t>營造綜合保險基本</a:t>
            </a:r>
            <a:r>
              <a:rPr lang="zh-TW" altLang="zh-TW" dirty="0" smtClean="0">
                <a:effectLst/>
              </a:rPr>
              <a:t>條款</a:t>
            </a:r>
            <a:r>
              <a:rPr lang="zh-TW" altLang="en-US" dirty="0" smtClean="0">
                <a:effectLst/>
              </a:rPr>
              <a:t>簡介</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105</a:t>
            </a:fld>
            <a:endParaRPr lang="zh-TW" altLang="en-US" dirty="0"/>
          </a:p>
        </p:txBody>
      </p:sp>
    </p:spTree>
    <p:extLst>
      <p:ext uri="{BB962C8B-B14F-4D97-AF65-F5344CB8AC3E}">
        <p14:creationId xmlns:p14="http://schemas.microsoft.com/office/powerpoint/2010/main" val="24370358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583"/>
            <a:ext cx="8229600" cy="905137"/>
          </a:xfrm>
        </p:spPr>
        <p:txBody>
          <a:bodyPr/>
          <a:lstStyle/>
          <a:p>
            <a:r>
              <a:rPr lang="zh-TW" altLang="en-US" dirty="0" smtClean="0"/>
              <a:t>附加條款內容之下載</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106</a:t>
            </a:fld>
            <a:endParaRPr lang="zh-TW" alt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 y="886212"/>
            <a:ext cx="9144000" cy="59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09126" y="2639894"/>
            <a:ext cx="1080120" cy="262542"/>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8" name="矩形 7"/>
          <p:cNvSpPr/>
          <p:nvPr/>
        </p:nvSpPr>
        <p:spPr>
          <a:xfrm>
            <a:off x="1496615" y="3658580"/>
            <a:ext cx="2211290" cy="229581"/>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13958768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保單基本架構</a:t>
            </a:r>
          </a:p>
        </p:txBody>
      </p:sp>
      <p:sp>
        <p:nvSpPr>
          <p:cNvPr id="3" name="內容版面配置區 2"/>
          <p:cNvSpPr>
            <a:spLocks noGrp="1"/>
          </p:cNvSpPr>
          <p:nvPr>
            <p:ph idx="1"/>
          </p:nvPr>
        </p:nvSpPr>
        <p:spPr/>
        <p:txBody>
          <a:bodyPr/>
          <a:lstStyle/>
          <a:p>
            <a:endParaRPr lang="zh-TW" altLang="en-US" dirty="0"/>
          </a:p>
          <a:p>
            <a:r>
              <a:rPr lang="zh-TW" altLang="en-US" dirty="0"/>
              <a:t>第一</a:t>
            </a:r>
            <a:r>
              <a:rPr lang="zh-TW" altLang="en-US" dirty="0" smtClean="0"/>
              <a:t>章 承</a:t>
            </a:r>
            <a:r>
              <a:rPr lang="zh-TW" altLang="en-US" dirty="0"/>
              <a:t>保範圍</a:t>
            </a:r>
          </a:p>
          <a:p>
            <a:endParaRPr lang="zh-TW" altLang="en-US" dirty="0"/>
          </a:p>
          <a:p>
            <a:r>
              <a:rPr lang="zh-TW" altLang="en-US" dirty="0"/>
              <a:t>第二</a:t>
            </a:r>
            <a:r>
              <a:rPr lang="zh-TW" altLang="en-US" dirty="0" smtClean="0"/>
              <a:t>章 不</a:t>
            </a:r>
            <a:r>
              <a:rPr lang="zh-TW" altLang="en-US" dirty="0"/>
              <a:t>保事項</a:t>
            </a:r>
          </a:p>
          <a:p>
            <a:endParaRPr lang="zh-TW" altLang="en-US" dirty="0"/>
          </a:p>
          <a:p>
            <a:r>
              <a:rPr lang="zh-TW" altLang="en-US" dirty="0"/>
              <a:t>第三</a:t>
            </a:r>
            <a:r>
              <a:rPr lang="zh-TW" altLang="en-US" dirty="0" smtClean="0"/>
              <a:t>章 理</a:t>
            </a:r>
            <a:r>
              <a:rPr lang="zh-TW" altLang="en-US" dirty="0"/>
              <a:t>賠事項</a:t>
            </a:r>
          </a:p>
          <a:p>
            <a:endParaRPr lang="zh-TW" altLang="en-US" dirty="0"/>
          </a:p>
          <a:p>
            <a:r>
              <a:rPr lang="zh-TW" altLang="en-US" dirty="0"/>
              <a:t>第四</a:t>
            </a:r>
            <a:r>
              <a:rPr lang="zh-TW" altLang="en-US" dirty="0" smtClean="0"/>
              <a:t>章 一般</a:t>
            </a:r>
            <a:r>
              <a:rPr lang="zh-TW" altLang="en-US" dirty="0"/>
              <a:t>事項</a:t>
            </a:r>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107</a:t>
            </a:fld>
            <a:endParaRPr lang="zh-TW" altLang="en-US" dirty="0"/>
          </a:p>
        </p:txBody>
      </p:sp>
    </p:spTree>
    <p:extLst>
      <p:ext uri="{BB962C8B-B14F-4D97-AF65-F5344CB8AC3E}">
        <p14:creationId xmlns:p14="http://schemas.microsoft.com/office/powerpoint/2010/main" val="13507326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
            </a:r>
            <a:br>
              <a:rPr lang="zh-TW" altLang="en-US" dirty="0"/>
            </a:br>
            <a:r>
              <a:rPr lang="zh-TW" altLang="en-US" dirty="0"/>
              <a:t>第一</a:t>
            </a:r>
            <a:r>
              <a:rPr lang="zh-TW" altLang="en-US" dirty="0" smtClean="0"/>
              <a:t>章 承</a:t>
            </a:r>
            <a:r>
              <a:rPr lang="zh-TW" altLang="en-US" dirty="0"/>
              <a:t>保</a:t>
            </a:r>
            <a:r>
              <a:rPr lang="zh-TW" altLang="en-US" dirty="0" smtClean="0"/>
              <a:t>範圍</a:t>
            </a:r>
            <a:endParaRPr lang="zh-TW" altLang="en-US" dirty="0"/>
          </a:p>
        </p:txBody>
      </p:sp>
      <p:sp>
        <p:nvSpPr>
          <p:cNvPr id="3" name="內容版面配置區 2"/>
          <p:cNvSpPr>
            <a:spLocks noGrp="1"/>
          </p:cNvSpPr>
          <p:nvPr>
            <p:ph idx="1"/>
          </p:nvPr>
        </p:nvSpPr>
        <p:spPr/>
        <p:txBody>
          <a:bodyPr/>
          <a:lstStyle/>
          <a:p>
            <a:r>
              <a:rPr lang="zh-TW" altLang="en-US" dirty="0" smtClean="0"/>
              <a:t>第</a:t>
            </a:r>
            <a:r>
              <a:rPr lang="en-US" altLang="zh-TW" dirty="0" smtClean="0"/>
              <a:t>1</a:t>
            </a:r>
            <a:r>
              <a:rPr lang="zh-TW" altLang="en-US" dirty="0" smtClean="0"/>
              <a:t>條 </a:t>
            </a:r>
            <a:r>
              <a:rPr lang="zh-TW" altLang="en-US" dirty="0" smtClean="0">
                <a:solidFill>
                  <a:srgbClr val="FF0000"/>
                </a:solidFill>
              </a:rPr>
              <a:t>營造</a:t>
            </a:r>
            <a:r>
              <a:rPr lang="zh-TW" altLang="en-US" dirty="0">
                <a:solidFill>
                  <a:srgbClr val="FF0000"/>
                </a:solidFill>
              </a:rPr>
              <a:t>工程財物損失險</a:t>
            </a:r>
          </a:p>
          <a:p>
            <a:r>
              <a:rPr lang="zh-TW" altLang="en-US" dirty="0" smtClean="0"/>
              <a:t>第</a:t>
            </a:r>
            <a:r>
              <a:rPr lang="en-US" altLang="zh-TW" dirty="0" smtClean="0"/>
              <a:t>2</a:t>
            </a:r>
            <a:r>
              <a:rPr lang="zh-TW" altLang="en-US" dirty="0" smtClean="0"/>
              <a:t>條 </a:t>
            </a:r>
            <a:r>
              <a:rPr lang="zh-TW" altLang="en-US" dirty="0" smtClean="0">
                <a:solidFill>
                  <a:srgbClr val="FF0000"/>
                </a:solidFill>
              </a:rPr>
              <a:t>營造</a:t>
            </a:r>
            <a:r>
              <a:rPr lang="zh-TW" altLang="en-US" dirty="0">
                <a:solidFill>
                  <a:srgbClr val="FF0000"/>
                </a:solidFill>
              </a:rPr>
              <a:t>工程第三人意外責任險</a:t>
            </a:r>
          </a:p>
          <a:p>
            <a:r>
              <a:rPr lang="zh-TW" altLang="en-US" dirty="0" smtClean="0"/>
              <a:t>第</a:t>
            </a:r>
            <a:r>
              <a:rPr lang="en-US" altLang="zh-TW" dirty="0" smtClean="0"/>
              <a:t>3</a:t>
            </a:r>
            <a:r>
              <a:rPr lang="zh-TW" altLang="en-US" dirty="0" smtClean="0"/>
              <a:t>條 保險</a:t>
            </a:r>
            <a:r>
              <a:rPr lang="zh-TW" altLang="en-US" dirty="0"/>
              <a:t>責任之開始與終止</a:t>
            </a:r>
          </a:p>
          <a:p>
            <a:r>
              <a:rPr lang="zh-TW" altLang="en-US" dirty="0" smtClean="0"/>
              <a:t>第</a:t>
            </a:r>
            <a:r>
              <a:rPr lang="en-US" altLang="zh-TW" dirty="0" smtClean="0"/>
              <a:t>4</a:t>
            </a:r>
            <a:r>
              <a:rPr lang="zh-TW" altLang="en-US" dirty="0" smtClean="0"/>
              <a:t>條 </a:t>
            </a:r>
            <a:r>
              <a:rPr lang="zh-TW" altLang="en-US" dirty="0" smtClean="0">
                <a:solidFill>
                  <a:srgbClr val="FF0000"/>
                </a:solidFill>
              </a:rPr>
              <a:t>保險</a:t>
            </a:r>
            <a:r>
              <a:rPr lang="zh-TW" altLang="en-US" dirty="0">
                <a:solidFill>
                  <a:srgbClr val="FF0000"/>
                </a:solidFill>
              </a:rPr>
              <a:t>金額</a:t>
            </a:r>
          </a:p>
          <a:p>
            <a:r>
              <a:rPr lang="zh-TW" altLang="en-US" dirty="0" smtClean="0"/>
              <a:t>第</a:t>
            </a:r>
            <a:r>
              <a:rPr lang="en-US" altLang="zh-TW" dirty="0" smtClean="0"/>
              <a:t>5</a:t>
            </a:r>
            <a:r>
              <a:rPr lang="zh-TW" altLang="en-US" dirty="0" smtClean="0"/>
              <a:t>條 部分損失</a:t>
            </a:r>
            <a:r>
              <a:rPr lang="zh-TW" altLang="en-US" dirty="0"/>
              <a:t>之賠償方式</a:t>
            </a:r>
          </a:p>
          <a:p>
            <a:r>
              <a:rPr lang="zh-TW" altLang="en-US" dirty="0" smtClean="0"/>
              <a:t>第</a:t>
            </a:r>
            <a:r>
              <a:rPr lang="en-US" altLang="zh-TW" dirty="0" smtClean="0"/>
              <a:t>6</a:t>
            </a:r>
            <a:r>
              <a:rPr lang="zh-TW" altLang="en-US" dirty="0" smtClean="0"/>
              <a:t>條 </a:t>
            </a:r>
            <a:r>
              <a:rPr lang="zh-TW" altLang="en-US" dirty="0" smtClean="0">
                <a:solidFill>
                  <a:srgbClr val="FF0000"/>
                </a:solidFill>
              </a:rPr>
              <a:t>自負</a:t>
            </a:r>
            <a:r>
              <a:rPr lang="zh-TW" altLang="en-US" dirty="0">
                <a:solidFill>
                  <a:srgbClr val="FF0000"/>
                </a:solidFill>
              </a:rPr>
              <a:t>額</a:t>
            </a:r>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108</a:t>
            </a:fld>
            <a:endParaRPr lang="zh-TW" altLang="en-US" dirty="0"/>
          </a:p>
        </p:txBody>
      </p:sp>
    </p:spTree>
    <p:extLst>
      <p:ext uri="{BB962C8B-B14F-4D97-AF65-F5344CB8AC3E}">
        <p14:creationId xmlns:p14="http://schemas.microsoft.com/office/powerpoint/2010/main" val="18177119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
            </a:r>
            <a:br>
              <a:rPr lang="zh-TW" altLang="en-US" dirty="0"/>
            </a:br>
            <a:r>
              <a:rPr lang="zh-TW" altLang="en-US" dirty="0"/>
              <a:t>第二章不保</a:t>
            </a:r>
            <a:r>
              <a:rPr lang="zh-TW" altLang="en-US" dirty="0" smtClean="0"/>
              <a:t>事項</a:t>
            </a:r>
            <a:endParaRPr lang="zh-TW" altLang="en-US" dirty="0"/>
          </a:p>
        </p:txBody>
      </p:sp>
      <p:sp>
        <p:nvSpPr>
          <p:cNvPr id="3" name="內容版面配置區 2"/>
          <p:cNvSpPr>
            <a:spLocks noGrp="1"/>
          </p:cNvSpPr>
          <p:nvPr>
            <p:ph idx="1"/>
          </p:nvPr>
        </p:nvSpPr>
        <p:spPr/>
        <p:txBody>
          <a:bodyPr/>
          <a:lstStyle/>
          <a:p>
            <a:endParaRPr lang="zh-TW" altLang="en-US" dirty="0"/>
          </a:p>
          <a:p>
            <a:r>
              <a:rPr lang="zh-TW" altLang="en-US" dirty="0" smtClean="0"/>
              <a:t>第</a:t>
            </a:r>
            <a:r>
              <a:rPr lang="en-US" altLang="zh-TW" dirty="0" smtClean="0"/>
              <a:t>7</a:t>
            </a:r>
            <a:r>
              <a:rPr lang="zh-TW" altLang="en-US" dirty="0" smtClean="0"/>
              <a:t>條</a:t>
            </a:r>
            <a:r>
              <a:rPr lang="zh-TW" altLang="en-US" dirty="0">
                <a:solidFill>
                  <a:srgbClr val="FF0000"/>
                </a:solidFill>
              </a:rPr>
              <a:t>共同不保事項</a:t>
            </a:r>
          </a:p>
          <a:p>
            <a:endParaRPr lang="zh-TW" altLang="en-US" dirty="0"/>
          </a:p>
          <a:p>
            <a:r>
              <a:rPr lang="zh-TW" altLang="en-US" dirty="0" smtClean="0"/>
              <a:t>第</a:t>
            </a:r>
            <a:r>
              <a:rPr lang="en-US" altLang="zh-TW" dirty="0" smtClean="0"/>
              <a:t>8</a:t>
            </a:r>
            <a:r>
              <a:rPr lang="zh-TW" altLang="en-US" dirty="0" smtClean="0"/>
              <a:t>條 </a:t>
            </a:r>
            <a:r>
              <a:rPr lang="zh-TW" altLang="en-US" dirty="0">
                <a:solidFill>
                  <a:srgbClr val="FF0000"/>
                </a:solidFill>
              </a:rPr>
              <a:t>營造工程財物損失險特別不保事項</a:t>
            </a:r>
            <a:endParaRPr lang="en-US" altLang="zh-TW" dirty="0">
              <a:solidFill>
                <a:srgbClr val="FF0000"/>
              </a:solidFill>
            </a:endParaRPr>
          </a:p>
          <a:p>
            <a:endParaRPr lang="zh-TW" altLang="en-US" dirty="0"/>
          </a:p>
          <a:p>
            <a:r>
              <a:rPr lang="zh-TW" altLang="en-US" dirty="0" smtClean="0"/>
              <a:t>第</a:t>
            </a:r>
            <a:r>
              <a:rPr lang="en-US" altLang="zh-TW" dirty="0" smtClean="0"/>
              <a:t>9</a:t>
            </a:r>
            <a:r>
              <a:rPr lang="zh-TW" altLang="en-US" dirty="0" smtClean="0"/>
              <a:t>條 </a:t>
            </a:r>
            <a:r>
              <a:rPr lang="zh-TW" altLang="en-US" dirty="0">
                <a:solidFill>
                  <a:srgbClr val="FF0000"/>
                </a:solidFill>
              </a:rPr>
              <a:t>營造工程第三人意外責任險特別不保事項</a:t>
            </a:r>
          </a:p>
          <a:p>
            <a:endParaRPr lang="zh-TW" altLang="en-US" dirty="0"/>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109</a:t>
            </a:fld>
            <a:endParaRPr lang="zh-TW" altLang="en-US" dirty="0"/>
          </a:p>
        </p:txBody>
      </p:sp>
    </p:spTree>
    <p:extLst>
      <p:ext uri="{BB962C8B-B14F-4D97-AF65-F5344CB8AC3E}">
        <p14:creationId xmlns:p14="http://schemas.microsoft.com/office/powerpoint/2010/main" val="7721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限制性招標程序</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9678427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向下箭號 28"/>
          <p:cNvSpPr/>
          <p:nvPr/>
        </p:nvSpPr>
        <p:spPr>
          <a:xfrm>
            <a:off x="5940152" y="501317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5777751" y="5589240"/>
            <a:ext cx="684841" cy="936104"/>
            <a:chOff x="5279891" y="1316831"/>
            <a:chExt cx="684841" cy="1755774"/>
          </a:xfrm>
          <a:scene3d>
            <a:camera prst="orthographicFront">
              <a:rot lat="0" lon="0" rev="0"/>
            </a:camera>
            <a:lightRig rig="contrasting" dir="t">
              <a:rot lat="0" lon="0" rev="1200000"/>
            </a:lightRig>
          </a:scene3d>
        </p:grpSpPr>
        <p:sp>
          <p:nvSpPr>
            <p:cNvPr id="31" name="圓角矩形 3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廢標</a:t>
              </a:r>
              <a:endParaRPr lang="zh-TW" altLang="en-US" sz="1900" b="1" kern="1200" dirty="0">
                <a:latin typeface="+mj-ea"/>
                <a:ea typeface="+mj-ea"/>
              </a:endParaRPr>
            </a:p>
          </p:txBody>
        </p:sp>
      </p:grpSp>
      <p:sp>
        <p:nvSpPr>
          <p:cNvPr id="12" name="向下箭號 11"/>
          <p:cNvSpPr/>
          <p:nvPr/>
        </p:nvSpPr>
        <p:spPr>
          <a:xfrm rot="13404830">
            <a:off x="922630" y="2730066"/>
            <a:ext cx="360040" cy="629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1241247" y="1916832"/>
            <a:ext cx="684841" cy="936104"/>
            <a:chOff x="5279891" y="1316831"/>
            <a:chExt cx="684841" cy="1755774"/>
          </a:xfrm>
          <a:scene3d>
            <a:camera prst="orthographicFront">
              <a:rot lat="0" lon="0" rev="0"/>
            </a:camera>
            <a:lightRig rig="contrasting" dir="t">
              <a:rot lat="0" lon="0" rev="1200000"/>
            </a:lightRig>
          </a:scene3d>
        </p:grpSpPr>
        <p:sp>
          <p:nvSpPr>
            <p:cNvPr id="14" name="圓角矩形 13"/>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邀標</a:t>
              </a:r>
              <a:endParaRPr lang="zh-TW" altLang="en-US" sz="1900" b="1" kern="1200" dirty="0">
                <a:latin typeface="+mj-ea"/>
                <a:ea typeface="+mj-ea"/>
              </a:endParaRPr>
            </a:p>
          </p:txBody>
        </p:sp>
      </p:grpSp>
      <p:sp>
        <p:nvSpPr>
          <p:cNvPr id="16" name="向下箭號 15"/>
          <p:cNvSpPr/>
          <p:nvPr/>
        </p:nvSpPr>
        <p:spPr>
          <a:xfrm rot="19056960">
            <a:off x="1932922" y="2729947"/>
            <a:ext cx="360040" cy="641702"/>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乘號 1"/>
          <p:cNvSpPr/>
          <p:nvPr/>
        </p:nvSpPr>
        <p:spPr>
          <a:xfrm>
            <a:off x="1241247" y="2924943"/>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乘號 17"/>
          <p:cNvSpPr/>
          <p:nvPr/>
        </p:nvSpPr>
        <p:spPr>
          <a:xfrm>
            <a:off x="4211960" y="2924944"/>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乘號 18"/>
          <p:cNvSpPr/>
          <p:nvPr/>
        </p:nvSpPr>
        <p:spPr>
          <a:xfrm>
            <a:off x="4984986" y="2931569"/>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p:cNvGrpSpPr/>
          <p:nvPr/>
        </p:nvGrpSpPr>
        <p:grpSpPr>
          <a:xfrm>
            <a:off x="3466870" y="1899009"/>
            <a:ext cx="684841" cy="936104"/>
            <a:chOff x="5279891" y="1316831"/>
            <a:chExt cx="684841" cy="1755774"/>
          </a:xfrm>
          <a:scene3d>
            <a:camera prst="orthographicFront">
              <a:rot lat="0" lon="0" rev="0"/>
            </a:camera>
            <a:lightRig rig="contrasting" dir="t">
              <a:rot lat="0" lon="0" rev="1200000"/>
            </a:lightRig>
          </a:scene3d>
        </p:grpSpPr>
        <p:sp>
          <p:nvSpPr>
            <p:cNvPr id="22" name="圓角矩形 21"/>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3"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比議價</a:t>
              </a:r>
              <a:endParaRPr lang="zh-TW" altLang="en-US" sz="1900" b="1" kern="1200" dirty="0">
                <a:latin typeface="+mj-ea"/>
                <a:ea typeface="+mj-ea"/>
              </a:endParaRPr>
            </a:p>
          </p:txBody>
        </p:sp>
      </p:grpSp>
      <p:sp>
        <p:nvSpPr>
          <p:cNvPr id="24" name="向下箭號 23"/>
          <p:cNvSpPr/>
          <p:nvPr/>
        </p:nvSpPr>
        <p:spPr>
          <a:xfrm rot="17282014">
            <a:off x="4771958" y="2077076"/>
            <a:ext cx="360040" cy="1695733"/>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向下箭號 35"/>
          <p:cNvSpPr/>
          <p:nvPr/>
        </p:nvSpPr>
        <p:spPr>
          <a:xfrm>
            <a:off x="6624992" y="2835113"/>
            <a:ext cx="360040" cy="449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7"/>
          <p:cNvSpPr/>
          <p:nvPr/>
        </p:nvSpPr>
        <p:spPr>
          <a:xfrm rot="17257415">
            <a:off x="7383533" y="2418903"/>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下箭號 38"/>
          <p:cNvSpPr/>
          <p:nvPr/>
        </p:nvSpPr>
        <p:spPr>
          <a:xfrm rot="10800000">
            <a:off x="3649667" y="2817289"/>
            <a:ext cx="360040" cy="376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下箭號 39"/>
          <p:cNvSpPr/>
          <p:nvPr/>
        </p:nvSpPr>
        <p:spPr>
          <a:xfrm rot="5400000">
            <a:off x="5100519" y="1294314"/>
            <a:ext cx="360040" cy="2283150"/>
          </a:xfrm>
          <a:prstGeom prst="downArrow">
            <a:avLst>
              <a:gd name="adj1" fmla="val 4926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2" name="群組 41"/>
          <p:cNvGrpSpPr/>
          <p:nvPr/>
        </p:nvGrpSpPr>
        <p:grpSpPr>
          <a:xfrm>
            <a:off x="6462592" y="1916832"/>
            <a:ext cx="684841" cy="936104"/>
            <a:chOff x="5279891" y="1316831"/>
            <a:chExt cx="684841" cy="1755774"/>
          </a:xfrm>
          <a:solidFill>
            <a:srgbClr val="FF0000"/>
          </a:solidFill>
          <a:scene3d>
            <a:camera prst="orthographicFront">
              <a:rot lat="0" lon="0" rev="0"/>
            </a:camera>
            <a:lightRig rig="balanced" dir="t">
              <a:rot lat="0" lon="0" rev="8700000"/>
            </a:lightRig>
          </a:scene3d>
        </p:grpSpPr>
        <p:sp>
          <p:nvSpPr>
            <p:cNvPr id="43" name="圓角矩形 42"/>
            <p:cNvSpPr/>
            <p:nvPr/>
          </p:nvSpPr>
          <p:spPr>
            <a:xfrm>
              <a:off x="5279891" y="1316831"/>
              <a:ext cx="684841" cy="175577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4" name="圓角矩形 4"/>
            <p:cNvSpPr/>
            <p:nvPr/>
          </p:nvSpPr>
          <p:spPr>
            <a:xfrm>
              <a:off x="5313322" y="1350262"/>
              <a:ext cx="617979" cy="168891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監辦</a:t>
              </a:r>
              <a:endParaRPr lang="zh-TW" altLang="en-US" sz="1900" b="1" kern="1200" dirty="0">
                <a:latin typeface="+mj-ea"/>
                <a:ea typeface="+mj-ea"/>
              </a:endParaRPr>
            </a:p>
          </p:txBody>
        </p:sp>
      </p:grpSp>
      <p:sp>
        <p:nvSpPr>
          <p:cNvPr id="4" name="投影片編號版面配置區 3"/>
          <p:cNvSpPr>
            <a:spLocks noGrp="1"/>
          </p:cNvSpPr>
          <p:nvPr>
            <p:ph type="sldNum" sz="quarter" idx="12"/>
          </p:nvPr>
        </p:nvSpPr>
        <p:spPr/>
        <p:txBody>
          <a:bodyPr/>
          <a:lstStyle/>
          <a:p>
            <a:fld id="{FF14D548-A623-4895-9B1F-B1F7B7EB7BE7}" type="slidenum">
              <a:rPr lang="zh-TW" altLang="en-US" smtClean="0"/>
              <a:t>11</a:t>
            </a:fld>
            <a:endParaRPr lang="zh-TW" altLang="en-US"/>
          </a:p>
        </p:txBody>
      </p:sp>
      <p:sp>
        <p:nvSpPr>
          <p:cNvPr id="28" name="動作按鈕: 自訂 27">
            <a:hlinkClick r:id="rId8" action="ppaction://hlinksldjump" highlightClick="1"/>
          </p:cNvPr>
          <p:cNvSpPr/>
          <p:nvPr/>
        </p:nvSpPr>
        <p:spPr>
          <a:xfrm>
            <a:off x="0" y="6161720"/>
            <a:ext cx="755576" cy="720080"/>
          </a:xfrm>
          <a:prstGeom prst="actionButtonBlan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mj-ea"/>
                <a:ea typeface="+mj-ea"/>
              </a:rPr>
              <a:t>V.S.</a:t>
            </a:r>
            <a:endParaRPr lang="zh-TW" altLang="en-US" sz="2800" dirty="0" smtClean="0">
              <a:latin typeface="+mj-ea"/>
              <a:ea typeface="+mj-ea"/>
            </a:endParaRPr>
          </a:p>
        </p:txBody>
      </p:sp>
    </p:spTree>
    <p:extLst>
      <p:ext uri="{BB962C8B-B14F-4D97-AF65-F5344CB8AC3E}">
        <p14:creationId xmlns:p14="http://schemas.microsoft.com/office/powerpoint/2010/main" val="33291814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
            </a:r>
            <a:br>
              <a:rPr lang="zh-TW" altLang="en-US" dirty="0"/>
            </a:br>
            <a:r>
              <a:rPr lang="zh-TW" altLang="en-US" dirty="0"/>
              <a:t>第三</a:t>
            </a:r>
            <a:r>
              <a:rPr lang="zh-TW" altLang="en-US" dirty="0" smtClean="0"/>
              <a:t>章 理</a:t>
            </a:r>
            <a:r>
              <a:rPr lang="zh-TW" altLang="en-US" dirty="0"/>
              <a:t>賠事項</a:t>
            </a:r>
          </a:p>
        </p:txBody>
      </p:sp>
      <p:sp>
        <p:nvSpPr>
          <p:cNvPr id="3" name="內容版面配置區 2"/>
          <p:cNvSpPr>
            <a:spLocks noGrp="1"/>
          </p:cNvSpPr>
          <p:nvPr>
            <p:ph idx="1"/>
          </p:nvPr>
        </p:nvSpPr>
        <p:spPr/>
        <p:txBody>
          <a:bodyPr/>
          <a:lstStyle/>
          <a:p>
            <a:r>
              <a:rPr lang="zh-TW" altLang="en-US" dirty="0" smtClean="0"/>
              <a:t>第</a:t>
            </a:r>
            <a:r>
              <a:rPr lang="en-US" altLang="zh-TW" dirty="0" smtClean="0"/>
              <a:t>10</a:t>
            </a:r>
            <a:r>
              <a:rPr lang="zh-TW" altLang="en-US" dirty="0" smtClean="0"/>
              <a:t>條 </a:t>
            </a:r>
            <a:r>
              <a:rPr lang="zh-TW" altLang="en-US" dirty="0">
                <a:solidFill>
                  <a:srgbClr val="FF0000"/>
                </a:solidFill>
              </a:rPr>
              <a:t>保險事故通知與應履行義務</a:t>
            </a:r>
          </a:p>
          <a:p>
            <a:r>
              <a:rPr lang="zh-TW" altLang="en-US" dirty="0" smtClean="0"/>
              <a:t>第</a:t>
            </a:r>
            <a:r>
              <a:rPr lang="en-US" altLang="zh-TW" dirty="0" smtClean="0"/>
              <a:t>11</a:t>
            </a:r>
            <a:r>
              <a:rPr lang="zh-TW" altLang="en-US" dirty="0" smtClean="0"/>
              <a:t>條 營造</a:t>
            </a:r>
            <a:r>
              <a:rPr lang="zh-TW" altLang="en-US" dirty="0"/>
              <a:t>工程財物損失險之賠償限額</a:t>
            </a:r>
          </a:p>
          <a:p>
            <a:r>
              <a:rPr lang="zh-TW" altLang="en-US" dirty="0" smtClean="0"/>
              <a:t>第</a:t>
            </a:r>
            <a:r>
              <a:rPr lang="en-US" altLang="zh-TW" dirty="0" smtClean="0"/>
              <a:t>12</a:t>
            </a:r>
            <a:r>
              <a:rPr lang="zh-TW" altLang="en-US" dirty="0" smtClean="0"/>
              <a:t>條 營造</a:t>
            </a:r>
            <a:r>
              <a:rPr lang="zh-TW" altLang="en-US" dirty="0"/>
              <a:t>工程第三人意外責任險之賠償限額</a:t>
            </a:r>
          </a:p>
          <a:p>
            <a:r>
              <a:rPr lang="zh-TW" altLang="en-US" dirty="0" smtClean="0"/>
              <a:t>第</a:t>
            </a:r>
            <a:r>
              <a:rPr lang="en-US" altLang="zh-TW" dirty="0" smtClean="0"/>
              <a:t>13</a:t>
            </a:r>
            <a:r>
              <a:rPr lang="zh-TW" altLang="en-US" dirty="0" smtClean="0"/>
              <a:t>條 代</a:t>
            </a:r>
            <a:r>
              <a:rPr lang="zh-TW" altLang="en-US" dirty="0"/>
              <a:t>位求償權</a:t>
            </a:r>
          </a:p>
          <a:p>
            <a:r>
              <a:rPr lang="zh-TW" altLang="en-US" dirty="0" smtClean="0"/>
              <a:t>第</a:t>
            </a:r>
            <a:r>
              <a:rPr lang="en-US" altLang="zh-TW" dirty="0" smtClean="0"/>
              <a:t>14</a:t>
            </a:r>
            <a:r>
              <a:rPr lang="zh-TW" altLang="en-US" dirty="0" smtClean="0"/>
              <a:t>條 複</a:t>
            </a:r>
            <a:r>
              <a:rPr lang="zh-TW" altLang="en-US" dirty="0"/>
              <a:t>保險或其他保險之分攤</a:t>
            </a:r>
          </a:p>
          <a:p>
            <a:r>
              <a:rPr lang="zh-TW" altLang="en-US" dirty="0" smtClean="0"/>
              <a:t>第</a:t>
            </a:r>
            <a:r>
              <a:rPr lang="en-US" altLang="zh-TW" dirty="0" smtClean="0"/>
              <a:t>15</a:t>
            </a:r>
            <a:r>
              <a:rPr lang="zh-TW" altLang="en-US" dirty="0" smtClean="0"/>
              <a:t>條 不</a:t>
            </a:r>
            <a:r>
              <a:rPr lang="zh-TW" altLang="en-US" dirty="0"/>
              <a:t>足額保險之分攤</a:t>
            </a:r>
          </a:p>
          <a:p>
            <a:r>
              <a:rPr lang="zh-TW" altLang="en-US" dirty="0" smtClean="0"/>
              <a:t>第</a:t>
            </a:r>
            <a:r>
              <a:rPr lang="en-US" altLang="zh-TW" dirty="0" smtClean="0"/>
              <a:t>16</a:t>
            </a:r>
            <a:r>
              <a:rPr lang="zh-TW" altLang="en-US" dirty="0" smtClean="0"/>
              <a:t>條 仲裁</a:t>
            </a:r>
            <a:endParaRPr lang="zh-TW" altLang="en-US" dirty="0"/>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110</a:t>
            </a:fld>
            <a:endParaRPr lang="zh-TW" altLang="en-US" dirty="0"/>
          </a:p>
        </p:txBody>
      </p:sp>
    </p:spTree>
    <p:extLst>
      <p:ext uri="{BB962C8B-B14F-4D97-AF65-F5344CB8AC3E}">
        <p14:creationId xmlns:p14="http://schemas.microsoft.com/office/powerpoint/2010/main" val="29046171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
            </a:r>
            <a:br>
              <a:rPr lang="zh-TW" altLang="en-US" dirty="0"/>
            </a:br>
            <a:r>
              <a:rPr lang="zh-TW" altLang="en-US" dirty="0"/>
              <a:t>第四</a:t>
            </a:r>
            <a:r>
              <a:rPr lang="zh-TW" altLang="en-US" dirty="0" smtClean="0"/>
              <a:t>章 一般事項</a:t>
            </a:r>
            <a:endParaRPr lang="zh-TW" altLang="en-US" dirty="0"/>
          </a:p>
        </p:txBody>
      </p:sp>
      <p:sp>
        <p:nvSpPr>
          <p:cNvPr id="3" name="內容版面配置區 2"/>
          <p:cNvSpPr>
            <a:spLocks noGrp="1"/>
          </p:cNvSpPr>
          <p:nvPr>
            <p:ph idx="1"/>
          </p:nvPr>
        </p:nvSpPr>
        <p:spPr/>
        <p:txBody>
          <a:bodyPr/>
          <a:lstStyle/>
          <a:p>
            <a:r>
              <a:rPr lang="zh-TW" altLang="en-US" dirty="0" smtClean="0"/>
              <a:t>第</a:t>
            </a:r>
            <a:r>
              <a:rPr lang="en-US" altLang="zh-TW" dirty="0" smtClean="0"/>
              <a:t>17</a:t>
            </a:r>
            <a:r>
              <a:rPr lang="zh-TW" altLang="en-US" dirty="0" smtClean="0"/>
              <a:t>條 名詞</a:t>
            </a:r>
            <a:r>
              <a:rPr lang="zh-TW" altLang="en-US" dirty="0"/>
              <a:t>定義</a:t>
            </a:r>
          </a:p>
          <a:p>
            <a:r>
              <a:rPr lang="zh-TW" altLang="en-US" dirty="0" smtClean="0"/>
              <a:t>第</a:t>
            </a:r>
            <a:r>
              <a:rPr lang="en-US" altLang="zh-TW" dirty="0" smtClean="0"/>
              <a:t>18</a:t>
            </a:r>
            <a:r>
              <a:rPr lang="zh-TW" altLang="en-US" dirty="0" smtClean="0"/>
              <a:t>條 損害</a:t>
            </a:r>
            <a:r>
              <a:rPr lang="zh-TW" altLang="en-US" dirty="0"/>
              <a:t>防阻義務</a:t>
            </a:r>
          </a:p>
          <a:p>
            <a:r>
              <a:rPr lang="zh-TW" altLang="en-US" dirty="0" smtClean="0"/>
              <a:t>第</a:t>
            </a:r>
            <a:r>
              <a:rPr lang="en-US" altLang="zh-TW" dirty="0" smtClean="0"/>
              <a:t>19</a:t>
            </a:r>
            <a:r>
              <a:rPr lang="zh-TW" altLang="en-US" dirty="0" smtClean="0"/>
              <a:t>條 保險</a:t>
            </a:r>
            <a:r>
              <a:rPr lang="zh-TW" altLang="en-US" dirty="0"/>
              <a:t>標的之查勘權</a:t>
            </a:r>
          </a:p>
          <a:p>
            <a:r>
              <a:rPr lang="zh-TW" altLang="en-US" dirty="0" smtClean="0"/>
              <a:t>第</a:t>
            </a:r>
            <a:r>
              <a:rPr lang="en-US" altLang="zh-TW" dirty="0" smtClean="0"/>
              <a:t>20</a:t>
            </a:r>
            <a:r>
              <a:rPr lang="zh-TW" altLang="en-US" dirty="0" smtClean="0"/>
              <a:t>條 危險</a:t>
            </a:r>
            <a:r>
              <a:rPr lang="zh-TW" altLang="en-US" dirty="0"/>
              <a:t>變更之通知</a:t>
            </a:r>
          </a:p>
          <a:p>
            <a:r>
              <a:rPr lang="zh-TW" altLang="en-US" dirty="0" smtClean="0"/>
              <a:t>第</a:t>
            </a:r>
            <a:r>
              <a:rPr lang="en-US" altLang="zh-TW" dirty="0" smtClean="0"/>
              <a:t>21</a:t>
            </a:r>
            <a:r>
              <a:rPr lang="zh-TW" altLang="en-US" dirty="0" smtClean="0"/>
              <a:t>條 保險</a:t>
            </a:r>
            <a:r>
              <a:rPr lang="zh-TW" altLang="en-US" dirty="0"/>
              <a:t>契約之終止</a:t>
            </a:r>
          </a:p>
          <a:p>
            <a:r>
              <a:rPr lang="zh-TW" altLang="en-US" dirty="0" smtClean="0"/>
              <a:t>第</a:t>
            </a:r>
            <a:r>
              <a:rPr lang="en-US" altLang="zh-TW" dirty="0" smtClean="0"/>
              <a:t>22</a:t>
            </a:r>
            <a:r>
              <a:rPr lang="zh-TW" altLang="en-US" dirty="0" smtClean="0"/>
              <a:t>條 保險</a:t>
            </a:r>
            <a:r>
              <a:rPr lang="zh-TW" altLang="en-US" dirty="0"/>
              <a:t>契約之解除</a:t>
            </a:r>
          </a:p>
          <a:p>
            <a:r>
              <a:rPr lang="zh-TW" altLang="en-US" dirty="0" smtClean="0"/>
              <a:t>第</a:t>
            </a:r>
            <a:r>
              <a:rPr lang="en-US" altLang="zh-TW" dirty="0" smtClean="0"/>
              <a:t>23</a:t>
            </a:r>
            <a:r>
              <a:rPr lang="zh-TW" altLang="en-US" dirty="0" smtClean="0"/>
              <a:t>條 法</a:t>
            </a:r>
            <a:r>
              <a:rPr lang="zh-TW" altLang="en-US" dirty="0"/>
              <a:t>令之適用</a:t>
            </a:r>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111</a:t>
            </a:fld>
            <a:endParaRPr lang="zh-TW" altLang="en-US" dirty="0"/>
          </a:p>
        </p:txBody>
      </p:sp>
    </p:spTree>
    <p:extLst>
      <p:ext uri="{BB962C8B-B14F-4D97-AF65-F5344CB8AC3E}">
        <p14:creationId xmlns:p14="http://schemas.microsoft.com/office/powerpoint/2010/main" val="35414690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
            </a:r>
            <a:br>
              <a:rPr lang="zh-TW" altLang="en-US" dirty="0"/>
            </a:br>
            <a:r>
              <a:rPr lang="zh-TW" altLang="en-US" dirty="0" smtClean="0"/>
              <a:t>第</a:t>
            </a:r>
            <a:r>
              <a:rPr lang="en-US" altLang="zh-TW" dirty="0" smtClean="0"/>
              <a:t>1</a:t>
            </a:r>
            <a:r>
              <a:rPr lang="zh-TW" altLang="en-US" dirty="0" smtClean="0"/>
              <a:t>條 營造</a:t>
            </a:r>
            <a:r>
              <a:rPr lang="zh-TW" altLang="en-US" dirty="0"/>
              <a:t>工程財物損失</a:t>
            </a:r>
            <a:r>
              <a:rPr lang="zh-TW" altLang="en-US" dirty="0" smtClean="0"/>
              <a:t>險</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本</a:t>
            </a:r>
            <a:r>
              <a:rPr lang="zh-TW" altLang="en-US" dirty="0"/>
              <a:t>保險契約所載之</a:t>
            </a:r>
            <a:r>
              <a:rPr lang="zh-TW" altLang="en-US" dirty="0">
                <a:solidFill>
                  <a:srgbClr val="FF0000"/>
                </a:solidFill>
              </a:rPr>
              <a:t>承保工程</a:t>
            </a:r>
            <a:r>
              <a:rPr lang="zh-TW" altLang="en-US" dirty="0"/>
              <a:t>在施工處所，於保險期間 內，</a:t>
            </a:r>
            <a:r>
              <a:rPr lang="zh-TW" altLang="en-US" dirty="0">
                <a:solidFill>
                  <a:srgbClr val="FF0000"/>
                </a:solidFill>
              </a:rPr>
              <a:t>因突發而不可預料之意外事故所致之毀損或滅失， 需予修復或重置時</a:t>
            </a:r>
            <a:r>
              <a:rPr lang="zh-TW" altLang="en-US" dirty="0"/>
              <a:t>，除約定不保事項外，本公司對</a:t>
            </a:r>
            <a:r>
              <a:rPr lang="zh-TW" altLang="en-US" dirty="0" smtClean="0"/>
              <a:t>被保險人</a:t>
            </a:r>
            <a:r>
              <a:rPr lang="zh-TW" altLang="en-US" dirty="0"/>
              <a:t>負賠償之</a:t>
            </a:r>
            <a:r>
              <a:rPr lang="zh-TW" altLang="en-US" dirty="0" smtClean="0"/>
              <a:t>責</a:t>
            </a:r>
            <a:endParaRPr lang="en-US" altLang="zh-TW" dirty="0" smtClean="0"/>
          </a:p>
          <a:p>
            <a:r>
              <a:rPr lang="zh-TW" altLang="en-US" dirty="0" smtClean="0"/>
              <a:t>為</a:t>
            </a:r>
            <a:r>
              <a:rPr lang="zh-TW" altLang="en-US" dirty="0"/>
              <a:t>營建承保工程</a:t>
            </a:r>
            <a:r>
              <a:rPr lang="zh-TW" altLang="en-US" dirty="0">
                <a:solidFill>
                  <a:srgbClr val="FF0000"/>
                </a:solidFill>
              </a:rPr>
              <a:t>所需之施工機具設備</a:t>
            </a:r>
            <a:r>
              <a:rPr lang="zh-TW" altLang="en-US" dirty="0"/>
              <a:t>或</a:t>
            </a:r>
            <a:r>
              <a:rPr lang="zh-TW" altLang="en-US" dirty="0">
                <a:solidFill>
                  <a:srgbClr val="FF0000"/>
                </a:solidFill>
              </a:rPr>
              <a:t>為進行修復所</a:t>
            </a:r>
            <a:r>
              <a:rPr lang="zh-TW" altLang="en-US" dirty="0" smtClean="0">
                <a:solidFill>
                  <a:srgbClr val="FF0000"/>
                </a:solidFill>
              </a:rPr>
              <a:t>需之</a:t>
            </a:r>
            <a:r>
              <a:rPr lang="zh-TW" altLang="en-US" dirty="0">
                <a:solidFill>
                  <a:srgbClr val="FF0000"/>
                </a:solidFill>
              </a:rPr>
              <a:t>拆除清理</a:t>
            </a:r>
            <a:r>
              <a:rPr lang="zh-TW" altLang="en-US" dirty="0"/>
              <a:t>費用，經約定承保者，本公司亦負賠償</a:t>
            </a:r>
            <a:r>
              <a:rPr lang="zh-TW" altLang="en-US" dirty="0" smtClean="0"/>
              <a:t>責任</a:t>
            </a:r>
            <a:endParaRPr lang="en-US" altLang="zh-TW" dirty="0" smtClean="0"/>
          </a:p>
          <a:p>
            <a:endParaRPr lang="zh-TW" altLang="en-US" dirty="0"/>
          </a:p>
          <a:p>
            <a:endParaRPr lang="zh-TW" altLang="en-US" dirty="0"/>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112</a:t>
            </a:fld>
            <a:endParaRPr lang="zh-TW" altLang="en-US" dirty="0"/>
          </a:p>
        </p:txBody>
      </p:sp>
      <p:sp>
        <p:nvSpPr>
          <p:cNvPr id="5" name="動作按鈕: 終點 4">
            <a:hlinkClick r:id="rId3" action="ppaction://hlinksldjump" highlightClick="1"/>
          </p:cNvPr>
          <p:cNvSpPr/>
          <p:nvPr/>
        </p:nvSpPr>
        <p:spPr>
          <a:xfrm>
            <a:off x="0" y="6135841"/>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6464987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04088"/>
            <a:ext cx="9144000" cy="1143000"/>
          </a:xfrm>
        </p:spPr>
        <p:txBody>
          <a:bodyPr>
            <a:normAutofit fontScale="90000"/>
          </a:bodyPr>
          <a:lstStyle/>
          <a:p>
            <a:pPr algn="ctr"/>
            <a:r>
              <a:rPr lang="zh-TW" altLang="zh-TW" dirty="0" smtClean="0"/>
              <a:t>第</a:t>
            </a:r>
            <a:r>
              <a:rPr lang="en-US" altLang="zh-TW" dirty="0" smtClean="0"/>
              <a:t>2</a:t>
            </a:r>
            <a:r>
              <a:rPr lang="zh-TW" altLang="zh-TW" dirty="0" smtClean="0"/>
              <a:t>條 </a:t>
            </a:r>
            <a:r>
              <a:rPr lang="zh-TW" altLang="zh-TW" dirty="0"/>
              <a:t>營造工程第三人意外責任險</a:t>
            </a:r>
            <a:endParaRPr lang="zh-TW" altLang="en-US" dirty="0"/>
          </a:p>
        </p:txBody>
      </p:sp>
      <p:sp>
        <p:nvSpPr>
          <p:cNvPr id="3" name="內容版面配置區 2"/>
          <p:cNvSpPr>
            <a:spLocks noGrp="1"/>
          </p:cNvSpPr>
          <p:nvPr>
            <p:ph idx="1"/>
          </p:nvPr>
        </p:nvSpPr>
        <p:spPr/>
        <p:txBody>
          <a:bodyPr>
            <a:normAutofit fontScale="92500"/>
          </a:bodyPr>
          <a:lstStyle/>
          <a:p>
            <a:r>
              <a:rPr lang="zh-TW" altLang="zh-TW" dirty="0"/>
              <a:t>被保險人在施工處所或毗鄰地區，於保險期間內因營建本保險契約承保工程發生意外事故，</a:t>
            </a:r>
            <a:r>
              <a:rPr lang="zh-TW" altLang="zh-TW" dirty="0">
                <a:solidFill>
                  <a:srgbClr val="FF0000"/>
                </a:solidFill>
              </a:rPr>
              <a:t>致第三人體傷、死亡或財物受有損害</a:t>
            </a:r>
            <a:r>
              <a:rPr lang="zh-TW" altLang="zh-TW" dirty="0"/>
              <a:t>，被保險人依法應負賠償責任而受賠償請求時，除約定不保事項外，本公司對被保險人負賠償之</a:t>
            </a:r>
            <a:r>
              <a:rPr lang="zh-TW" altLang="zh-TW" dirty="0" smtClean="0"/>
              <a:t>責</a:t>
            </a:r>
            <a:r>
              <a:rPr lang="en-US" altLang="zh-TW" dirty="0" smtClean="0"/>
              <a:t>                                       </a:t>
            </a:r>
            <a:endParaRPr lang="zh-TW" altLang="zh-TW" dirty="0"/>
          </a:p>
          <a:p>
            <a:r>
              <a:rPr lang="zh-TW" altLang="zh-TW" dirty="0"/>
              <a:t>前項賠償責任，其受請求者為定作人時，本公司對定作人仍負賠償之責。但定作人應受本保險契約條款之</a:t>
            </a:r>
            <a:r>
              <a:rPr lang="zh-TW" altLang="zh-TW" dirty="0" smtClean="0"/>
              <a:t>拘束</a:t>
            </a:r>
            <a:r>
              <a:rPr lang="en-US" altLang="zh-TW" dirty="0" smtClean="0"/>
              <a:t>                                                           </a:t>
            </a:r>
            <a:endParaRPr lang="zh-TW" altLang="zh-TW" dirty="0"/>
          </a:p>
          <a:p>
            <a:r>
              <a:rPr lang="zh-TW" altLang="zh-TW" dirty="0"/>
              <a:t>被保險人因第一項意外事故，致被起訴或受有賠償請求時，為抗辯或進行和解所需之訴訟費用及必要開支，事先經本公司書面允諾者，本公司另行給付之。但應賠償之金額超過保險金額者，其費用由本公司依保險金額與超過金額比例分攤</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113</a:t>
            </a:fld>
            <a:endParaRPr lang="zh-TW" altLang="en-US" dirty="0"/>
          </a:p>
        </p:txBody>
      </p:sp>
      <p:sp>
        <p:nvSpPr>
          <p:cNvPr id="5" name="動作按鈕: 終點 4">
            <a:hlinkClick r:id="rId3" action="ppaction://hlinksldjump" highlightClick="1"/>
          </p:cNvPr>
          <p:cNvSpPr/>
          <p:nvPr/>
        </p:nvSpPr>
        <p:spPr>
          <a:xfrm>
            <a:off x="0" y="6135841"/>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26945825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第</a:t>
            </a:r>
            <a:r>
              <a:rPr lang="en-US" altLang="zh-TW" dirty="0"/>
              <a:t>4</a:t>
            </a:r>
            <a:r>
              <a:rPr lang="zh-TW" altLang="zh-TW" dirty="0" smtClean="0"/>
              <a:t>條 </a:t>
            </a:r>
            <a:r>
              <a:rPr lang="zh-TW" altLang="zh-TW" dirty="0"/>
              <a:t>保險金額</a:t>
            </a:r>
            <a:endParaRPr lang="zh-TW" altLang="en-US" dirty="0"/>
          </a:p>
        </p:txBody>
      </p:sp>
      <p:sp>
        <p:nvSpPr>
          <p:cNvPr id="3" name="內容版面配置區 2"/>
          <p:cNvSpPr>
            <a:spLocks noGrp="1"/>
          </p:cNvSpPr>
          <p:nvPr>
            <p:ph idx="1"/>
          </p:nvPr>
        </p:nvSpPr>
        <p:spPr/>
        <p:txBody>
          <a:bodyPr/>
          <a:lstStyle/>
          <a:p>
            <a:r>
              <a:rPr lang="zh-TW" altLang="zh-TW" dirty="0"/>
              <a:t>本保險契約承保工程之保險金額應為</a:t>
            </a:r>
            <a:r>
              <a:rPr lang="zh-TW" altLang="zh-TW" dirty="0">
                <a:solidFill>
                  <a:srgbClr val="FF0000"/>
                </a:solidFill>
              </a:rPr>
              <a:t>完成該工程所需之總工程費包括工程材料、組件、施工費用、運費、稅捐及管理費等，並應包含臨時工程之工程費及定作人提供之工程材料費</a:t>
            </a:r>
            <a:r>
              <a:rPr lang="zh-TW" altLang="zh-TW" dirty="0"/>
              <a:t>，但經特別約定者不在此限。上述總工程費遇有增減時，被保險人應即以書面通知本公司調整保險金額。總工程費依工程承攬契約或工程計劃得細分計算者，其保險金額應依個別明細項目分別適用。施工機具設備之保險金額應為其新品重置價格</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114</a:t>
            </a:fld>
            <a:endParaRPr lang="zh-TW" altLang="en-US" dirty="0"/>
          </a:p>
        </p:txBody>
      </p:sp>
      <p:sp>
        <p:nvSpPr>
          <p:cNvPr id="5" name="動作按鈕: 終點 4">
            <a:hlinkClick r:id="rId3" action="ppaction://hlinksldjump" highlightClick="1"/>
          </p:cNvPr>
          <p:cNvSpPr/>
          <p:nvPr/>
        </p:nvSpPr>
        <p:spPr>
          <a:xfrm>
            <a:off x="0" y="6135841"/>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8379582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第</a:t>
            </a:r>
            <a:r>
              <a:rPr lang="en-US" altLang="zh-TW" dirty="0" smtClean="0"/>
              <a:t>6</a:t>
            </a:r>
            <a:r>
              <a:rPr lang="zh-TW" altLang="zh-TW" dirty="0" smtClean="0"/>
              <a:t>條 </a:t>
            </a:r>
            <a:r>
              <a:rPr lang="zh-TW" altLang="zh-TW" dirty="0"/>
              <a:t>自負額</a:t>
            </a:r>
            <a:endParaRPr lang="zh-TW" altLang="en-US" dirty="0"/>
          </a:p>
        </p:txBody>
      </p:sp>
      <p:sp>
        <p:nvSpPr>
          <p:cNvPr id="3" name="內容版面配置區 2"/>
          <p:cNvSpPr>
            <a:spLocks noGrp="1"/>
          </p:cNvSpPr>
          <p:nvPr>
            <p:ph idx="1"/>
          </p:nvPr>
        </p:nvSpPr>
        <p:spPr/>
        <p:txBody>
          <a:bodyPr/>
          <a:lstStyle/>
          <a:p>
            <a:r>
              <a:rPr lang="zh-TW" altLang="zh-TW" dirty="0"/>
              <a:t>對於任何一次意外事故所致本保險契約承保範圍內之毀損、滅失或賠償責任，</a:t>
            </a:r>
            <a:r>
              <a:rPr lang="zh-TW" altLang="zh-TW" dirty="0">
                <a:solidFill>
                  <a:srgbClr val="FF0000"/>
                </a:solidFill>
              </a:rPr>
              <a:t>被保險人須先行負擔約定之自負額，本公司僅對超過自負額部分負賠償之責</a:t>
            </a:r>
            <a:r>
              <a:rPr lang="zh-TW" altLang="zh-TW" dirty="0"/>
              <a:t>。發生於連續七十二小時內之地震或四十八小時內之颱風，不論次數多寡，均視為一次事故</a:t>
            </a:r>
            <a:r>
              <a:rPr lang="zh-TW" altLang="zh-TW" dirty="0" smtClean="0"/>
              <a:t>辦理</a:t>
            </a:r>
            <a:endParaRPr lang="en-US" altLang="zh-TW" dirty="0" smtClean="0"/>
          </a:p>
          <a:p>
            <a:endParaRPr lang="en-US" altLang="zh-TW" dirty="0" smtClean="0"/>
          </a:p>
          <a:p>
            <a:r>
              <a:rPr lang="zh-TW" altLang="en-US" dirty="0" smtClean="0"/>
              <a:t>自負額越高對廠商越有利還是不利？</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115</a:t>
            </a:fld>
            <a:endParaRPr lang="zh-TW" altLang="en-US" dirty="0"/>
          </a:p>
        </p:txBody>
      </p:sp>
      <p:sp>
        <p:nvSpPr>
          <p:cNvPr id="5" name="動作按鈕: 終點 4">
            <a:hlinkClick r:id="rId3" action="ppaction://hlinksldjump" highlightClick="1"/>
          </p:cNvPr>
          <p:cNvSpPr/>
          <p:nvPr/>
        </p:nvSpPr>
        <p:spPr>
          <a:xfrm>
            <a:off x="0" y="6135841"/>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6571864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第</a:t>
            </a:r>
            <a:r>
              <a:rPr lang="en-US" altLang="zh-TW" dirty="0" smtClean="0"/>
              <a:t>7</a:t>
            </a:r>
            <a:r>
              <a:rPr lang="zh-TW" altLang="zh-TW" dirty="0" smtClean="0"/>
              <a:t>條 </a:t>
            </a:r>
            <a:r>
              <a:rPr lang="zh-TW" altLang="zh-TW" dirty="0"/>
              <a:t>共同不保事項</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zh-TW" dirty="0"/>
              <a:t>第一條營造工程財物損失險及第二條營造工程第三人意外責任險之承保範圍，不包括直接或間接因下列各項所致之毀損、滅失或賠償責任</a:t>
            </a:r>
            <a:r>
              <a:rPr lang="zh-TW" altLang="zh-TW" dirty="0" smtClean="0"/>
              <a:t>：</a:t>
            </a:r>
            <a:endParaRPr lang="en-US" altLang="zh-TW" dirty="0" smtClean="0"/>
          </a:p>
          <a:p>
            <a:pPr lvl="1"/>
            <a:r>
              <a:rPr lang="zh-TW" altLang="zh-TW" dirty="0"/>
              <a:t>戰爭</a:t>
            </a:r>
            <a:r>
              <a:rPr lang="en-US" altLang="zh-TW" dirty="0"/>
              <a:t>(</a:t>
            </a:r>
            <a:r>
              <a:rPr lang="zh-TW" altLang="zh-TW" dirty="0"/>
              <a:t>不論宣戰與否</a:t>
            </a:r>
            <a:r>
              <a:rPr lang="en-US" altLang="zh-TW" dirty="0"/>
              <a:t>)</a:t>
            </a:r>
            <a:r>
              <a:rPr lang="zh-TW" altLang="zh-TW" dirty="0"/>
              <a:t>、類似戰爭行為、叛亂或強力霸佔</a:t>
            </a:r>
            <a:r>
              <a:rPr lang="zh-TW" altLang="zh-TW" dirty="0" smtClean="0"/>
              <a:t>等</a:t>
            </a:r>
            <a:endParaRPr lang="en-US" altLang="zh-TW" dirty="0" smtClean="0"/>
          </a:p>
          <a:p>
            <a:pPr lvl="1"/>
            <a:r>
              <a:rPr lang="zh-TW" altLang="zh-TW" dirty="0"/>
              <a:t>罷工、暴動、民眾</a:t>
            </a:r>
            <a:r>
              <a:rPr lang="zh-TW" altLang="zh-TW" dirty="0" smtClean="0"/>
              <a:t>騷擾</a:t>
            </a:r>
            <a:endParaRPr lang="en-US" altLang="zh-TW" dirty="0" smtClean="0"/>
          </a:p>
          <a:p>
            <a:pPr lvl="1"/>
            <a:r>
              <a:rPr lang="zh-TW" altLang="zh-TW" dirty="0"/>
              <a:t>政治團體或民眾團體之唆使或與之有關人員所為之破壞或惡意</a:t>
            </a:r>
            <a:r>
              <a:rPr lang="zh-TW" altLang="zh-TW" dirty="0" smtClean="0"/>
              <a:t>行為</a:t>
            </a:r>
            <a:endParaRPr lang="en-US" altLang="zh-TW" dirty="0" smtClean="0"/>
          </a:p>
          <a:p>
            <a:pPr lvl="1"/>
            <a:r>
              <a:rPr lang="zh-TW" altLang="zh-TW" dirty="0"/>
              <a:t>政府或治安當局之命令所為之扣押、沒收、徵用、充公或</a:t>
            </a:r>
            <a:r>
              <a:rPr lang="zh-TW" altLang="zh-TW" dirty="0" smtClean="0"/>
              <a:t>破壞</a:t>
            </a:r>
            <a:endParaRPr lang="en-US" altLang="zh-TW" dirty="0" smtClean="0"/>
          </a:p>
          <a:p>
            <a:pPr lvl="1"/>
            <a:r>
              <a:rPr lang="zh-TW" altLang="zh-TW" dirty="0"/>
              <a:t>核子反應、核子輻射或放射性</a:t>
            </a:r>
            <a:r>
              <a:rPr lang="zh-TW" altLang="zh-TW" dirty="0" smtClean="0"/>
              <a:t>污染</a:t>
            </a:r>
            <a:endParaRPr lang="en-US" altLang="zh-TW" dirty="0" smtClean="0"/>
          </a:p>
          <a:p>
            <a:pPr lvl="1"/>
            <a:r>
              <a:rPr lang="zh-TW" altLang="en-US" dirty="0" smtClean="0">
                <a:solidFill>
                  <a:srgbClr val="FF0000"/>
                </a:solidFill>
              </a:rPr>
              <a:t>被</a:t>
            </a:r>
            <a:r>
              <a:rPr lang="zh-TW" altLang="zh-TW" dirty="0" smtClean="0">
                <a:solidFill>
                  <a:srgbClr val="FF0000"/>
                </a:solidFill>
              </a:rPr>
              <a:t>保險人</a:t>
            </a:r>
            <a:r>
              <a:rPr lang="zh-TW" altLang="zh-TW" dirty="0">
                <a:solidFill>
                  <a:srgbClr val="FF0000"/>
                </a:solidFill>
              </a:rPr>
              <a:t>或其代理人之故意、重大</a:t>
            </a:r>
            <a:r>
              <a:rPr lang="zh-TW" altLang="zh-TW" dirty="0" smtClean="0">
                <a:solidFill>
                  <a:srgbClr val="FF0000"/>
                </a:solidFill>
              </a:rPr>
              <a:t>過失</a:t>
            </a:r>
            <a:endParaRPr lang="en-US" altLang="zh-TW" dirty="0" smtClean="0">
              <a:solidFill>
                <a:srgbClr val="FF0000"/>
              </a:solidFill>
            </a:endParaRPr>
          </a:p>
          <a:p>
            <a:pPr lvl="1"/>
            <a:r>
              <a:rPr lang="zh-TW" altLang="zh-TW" dirty="0">
                <a:solidFill>
                  <a:srgbClr val="FF0000"/>
                </a:solidFill>
              </a:rPr>
              <a:t>工程之部分或全部連續停頓逾三十日曆天</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116</a:t>
            </a:fld>
            <a:endParaRPr lang="zh-TW" altLang="en-US" dirty="0"/>
          </a:p>
        </p:txBody>
      </p:sp>
    </p:spTree>
    <p:extLst>
      <p:ext uri="{BB962C8B-B14F-4D97-AF65-F5344CB8AC3E}">
        <p14:creationId xmlns:p14="http://schemas.microsoft.com/office/powerpoint/2010/main" val="19997690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smtClean="0"/>
              <a:t>第</a:t>
            </a:r>
            <a:r>
              <a:rPr lang="en-US" altLang="zh-TW" dirty="0" smtClean="0"/>
              <a:t>8</a:t>
            </a:r>
            <a:r>
              <a:rPr lang="zh-TW" altLang="zh-TW" dirty="0" smtClean="0"/>
              <a:t>條 </a:t>
            </a:r>
            <a:r>
              <a:rPr lang="zh-TW" altLang="zh-TW" dirty="0"/>
              <a:t>營造工程財物損失險特別不保事項</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a:t>第一條營造工程財物損失險之承保範圍不包括下列各項</a:t>
            </a:r>
            <a:r>
              <a:rPr lang="zh-TW" altLang="zh-TW" dirty="0" smtClean="0"/>
              <a:t>：</a:t>
            </a:r>
            <a:endParaRPr lang="en-US" altLang="zh-TW" dirty="0" smtClean="0"/>
          </a:p>
          <a:p>
            <a:pPr lvl="1"/>
            <a:r>
              <a:rPr lang="zh-TW" altLang="zh-TW" dirty="0">
                <a:solidFill>
                  <a:srgbClr val="FF0000"/>
                </a:solidFill>
              </a:rPr>
              <a:t>任何附帶損失，包括貶值、不能使用、違約金、逾期罰款、罰金以及延滯完工、撤銷合約或不履行合約等之</a:t>
            </a:r>
            <a:r>
              <a:rPr lang="zh-TW" altLang="zh-TW" dirty="0" smtClean="0">
                <a:solidFill>
                  <a:srgbClr val="FF0000"/>
                </a:solidFill>
              </a:rPr>
              <a:t>損失</a:t>
            </a:r>
            <a:endParaRPr lang="en-US" altLang="zh-TW" dirty="0" smtClean="0">
              <a:solidFill>
                <a:srgbClr val="FF0000"/>
              </a:solidFill>
            </a:endParaRPr>
          </a:p>
          <a:p>
            <a:pPr lvl="1"/>
            <a:r>
              <a:rPr lang="zh-TW" altLang="zh-TW" dirty="0">
                <a:solidFill>
                  <a:srgbClr val="FF0000"/>
                </a:solidFill>
              </a:rPr>
              <a:t>因工程規劃、設計或規範之錯誤或遺漏所致之毀損或滅</a:t>
            </a:r>
            <a:r>
              <a:rPr lang="zh-TW" altLang="zh-TW" dirty="0" smtClean="0">
                <a:solidFill>
                  <a:srgbClr val="FF0000"/>
                </a:solidFill>
              </a:rPr>
              <a:t>失</a:t>
            </a:r>
            <a:endParaRPr lang="en-US" altLang="zh-TW" dirty="0" smtClean="0">
              <a:solidFill>
                <a:srgbClr val="FF0000"/>
              </a:solidFill>
            </a:endParaRPr>
          </a:p>
          <a:p>
            <a:pPr lvl="1"/>
            <a:r>
              <a:rPr lang="zh-TW" altLang="zh-TW" dirty="0">
                <a:solidFill>
                  <a:srgbClr val="FF0000"/>
                </a:solidFill>
              </a:rPr>
              <a:t>材料、器材之瑕疵、規格不合或工藝品質不良所需之置換修理及改良費用</a:t>
            </a:r>
            <a:r>
              <a:rPr lang="zh-TW" altLang="zh-TW" dirty="0"/>
              <a:t>。但因上述原因導致承保工程其他無缺陷部分之意外毀損或滅失，不在此</a:t>
            </a:r>
            <a:r>
              <a:rPr lang="zh-TW" altLang="zh-TW" dirty="0" smtClean="0"/>
              <a:t>限</a:t>
            </a:r>
            <a:endParaRPr lang="en-US" altLang="zh-TW" dirty="0" smtClean="0"/>
          </a:p>
          <a:p>
            <a:pPr lvl="1"/>
            <a:r>
              <a:rPr lang="zh-TW" altLang="zh-TW" dirty="0"/>
              <a:t>保險標的之腐蝕、氧化、銹垢、變質或其他自然</a:t>
            </a:r>
            <a:r>
              <a:rPr lang="zh-TW" altLang="zh-TW" dirty="0" smtClean="0"/>
              <a:t>耗損</a:t>
            </a:r>
            <a:endParaRPr lang="en-US" altLang="zh-TW" dirty="0" smtClean="0"/>
          </a:p>
          <a:p>
            <a:pPr lvl="1"/>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117</a:t>
            </a:fld>
            <a:endParaRPr lang="zh-TW" altLang="en-US" dirty="0"/>
          </a:p>
        </p:txBody>
      </p:sp>
    </p:spTree>
    <p:extLst>
      <p:ext uri="{BB962C8B-B14F-4D97-AF65-F5344CB8AC3E}">
        <p14:creationId xmlns:p14="http://schemas.microsoft.com/office/powerpoint/2010/main" val="16714066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第</a:t>
            </a:r>
            <a:r>
              <a:rPr lang="en-US" altLang="zh-TW" dirty="0"/>
              <a:t>8</a:t>
            </a:r>
            <a:r>
              <a:rPr lang="zh-TW" altLang="zh-TW" dirty="0"/>
              <a:t>條 營造工程財物損失險特別不保事項</a:t>
            </a:r>
            <a:endParaRPr lang="zh-TW" altLang="en-US" dirty="0"/>
          </a:p>
        </p:txBody>
      </p:sp>
      <p:sp>
        <p:nvSpPr>
          <p:cNvPr id="3" name="內容版面配置區 2"/>
          <p:cNvSpPr>
            <a:spLocks noGrp="1"/>
          </p:cNvSpPr>
          <p:nvPr>
            <p:ph idx="1"/>
          </p:nvPr>
        </p:nvSpPr>
        <p:spPr/>
        <p:txBody>
          <a:bodyPr>
            <a:normAutofit lnSpcReduction="10000"/>
          </a:bodyPr>
          <a:lstStyle/>
          <a:p>
            <a:pPr lvl="1"/>
            <a:r>
              <a:rPr lang="zh-TW" altLang="zh-TW" dirty="0">
                <a:solidFill>
                  <a:srgbClr val="FF0000"/>
                </a:solidFill>
              </a:rPr>
              <a:t>文稿、證件、圖說、帳冊、憑證、貨幣及各種有價證券之毀損或滅</a:t>
            </a:r>
            <a:r>
              <a:rPr lang="zh-TW" altLang="zh-TW" dirty="0" smtClean="0">
                <a:solidFill>
                  <a:srgbClr val="FF0000"/>
                </a:solidFill>
              </a:rPr>
              <a:t>失</a:t>
            </a:r>
            <a:endParaRPr lang="en-US" altLang="zh-TW" dirty="0" smtClean="0">
              <a:solidFill>
                <a:srgbClr val="FF0000"/>
              </a:solidFill>
            </a:endParaRPr>
          </a:p>
          <a:p>
            <a:pPr lvl="1"/>
            <a:r>
              <a:rPr lang="zh-TW" altLang="zh-TW" dirty="0"/>
              <a:t>任何維護或保養</a:t>
            </a:r>
            <a:r>
              <a:rPr lang="zh-TW" altLang="zh-TW" dirty="0" smtClean="0"/>
              <a:t>費用</a:t>
            </a:r>
            <a:endParaRPr lang="en-US" altLang="zh-TW" dirty="0" smtClean="0"/>
          </a:p>
          <a:p>
            <a:pPr lvl="1"/>
            <a:r>
              <a:rPr lang="zh-TW" altLang="zh-TW" dirty="0"/>
              <a:t>清點或盤存時所發現任何保險標的之失落或</a:t>
            </a:r>
            <a:r>
              <a:rPr lang="zh-TW" altLang="zh-TW" dirty="0" smtClean="0"/>
              <a:t>短少</a:t>
            </a:r>
            <a:endParaRPr lang="en-US" altLang="zh-TW" dirty="0" smtClean="0"/>
          </a:p>
          <a:p>
            <a:pPr lvl="1"/>
            <a:r>
              <a:rPr lang="zh-TW" altLang="zh-TW" dirty="0"/>
              <a:t>家具、衣李、辦公設備及事務機器之毀損或滅</a:t>
            </a:r>
            <a:r>
              <a:rPr lang="zh-TW" altLang="zh-TW" dirty="0" smtClean="0"/>
              <a:t>失</a:t>
            </a:r>
            <a:endParaRPr lang="en-US" altLang="zh-TW" dirty="0" smtClean="0"/>
          </a:p>
          <a:p>
            <a:pPr lvl="1"/>
            <a:r>
              <a:rPr lang="zh-TW" altLang="zh-TW" dirty="0"/>
              <a:t>下列財物之毀損或滅失</a:t>
            </a:r>
            <a:r>
              <a:rPr lang="zh-TW" altLang="zh-TW" dirty="0" smtClean="0"/>
              <a:t>：</a:t>
            </a:r>
            <a:endParaRPr lang="en-US" altLang="zh-TW" dirty="0" smtClean="0"/>
          </a:p>
          <a:p>
            <a:pPr lvl="2"/>
            <a:r>
              <a:rPr lang="zh-TW" altLang="zh-TW" dirty="0"/>
              <a:t>各型船隻、</a:t>
            </a:r>
            <a:r>
              <a:rPr lang="zh-TW" altLang="zh-TW" dirty="0" smtClean="0"/>
              <a:t>航空器</a:t>
            </a:r>
            <a:endParaRPr lang="en-US" altLang="zh-TW" dirty="0" smtClean="0"/>
          </a:p>
          <a:p>
            <a:pPr lvl="2"/>
            <a:r>
              <a:rPr lang="zh-TW" altLang="zh-TW" dirty="0">
                <a:solidFill>
                  <a:srgbClr val="FF0000"/>
                </a:solidFill>
              </a:rPr>
              <a:t>領有公路行車執照車輛之毀損或滅失</a:t>
            </a:r>
            <a:r>
              <a:rPr lang="zh-TW" altLang="zh-TW" dirty="0"/>
              <a:t>。但在施工處所用作施工機具，經約定並載</a:t>
            </a:r>
            <a:r>
              <a:rPr lang="zh-TW" altLang="zh-TW" dirty="0" smtClean="0"/>
              <a:t>明於</a:t>
            </a:r>
            <a:r>
              <a:rPr lang="zh-TW" altLang="zh-TW" dirty="0"/>
              <a:t>本保險契約者，不在此</a:t>
            </a:r>
            <a:r>
              <a:rPr lang="zh-TW" altLang="zh-TW" dirty="0" smtClean="0"/>
              <a:t>限</a:t>
            </a:r>
            <a:endParaRPr lang="en-US" altLang="zh-TW" dirty="0" smtClean="0"/>
          </a:p>
          <a:p>
            <a:pPr lvl="1"/>
            <a:r>
              <a:rPr lang="zh-TW" altLang="zh-TW" dirty="0"/>
              <a:t>施工機具設備之機械、電子或電氣性損壞、故障、斷裂、失靈之損失</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118</a:t>
            </a:fld>
            <a:endParaRPr lang="zh-TW" altLang="en-US" dirty="0"/>
          </a:p>
        </p:txBody>
      </p:sp>
    </p:spTree>
    <p:extLst>
      <p:ext uri="{BB962C8B-B14F-4D97-AF65-F5344CB8AC3E}">
        <p14:creationId xmlns:p14="http://schemas.microsoft.com/office/powerpoint/2010/main" val="33122461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smtClean="0"/>
              <a:t>第</a:t>
            </a:r>
            <a:r>
              <a:rPr lang="en-US" altLang="zh-TW" dirty="0" smtClean="0"/>
              <a:t>9</a:t>
            </a:r>
            <a:r>
              <a:rPr lang="zh-TW" altLang="zh-TW" dirty="0" smtClean="0"/>
              <a:t>條 </a:t>
            </a:r>
            <a:r>
              <a:rPr lang="zh-TW" altLang="zh-TW" dirty="0"/>
              <a:t>營造工程第三人意外責任險特別不保事項</a:t>
            </a:r>
            <a:endParaRPr lang="zh-TW" altLang="en-US" dirty="0"/>
          </a:p>
        </p:txBody>
      </p:sp>
      <p:sp>
        <p:nvSpPr>
          <p:cNvPr id="3" name="內容版面配置區 2"/>
          <p:cNvSpPr>
            <a:spLocks noGrp="1"/>
          </p:cNvSpPr>
          <p:nvPr>
            <p:ph idx="1"/>
          </p:nvPr>
        </p:nvSpPr>
        <p:spPr/>
        <p:txBody>
          <a:bodyPr/>
          <a:lstStyle/>
          <a:p>
            <a:r>
              <a:rPr lang="zh-TW" altLang="zh-TW" dirty="0"/>
              <a:t>第二條營造工程第三人意外責任險之承保範圍不包括下列各項</a:t>
            </a:r>
            <a:r>
              <a:rPr lang="zh-TW" altLang="zh-TW" dirty="0" smtClean="0"/>
              <a:t>：</a:t>
            </a:r>
            <a:endParaRPr lang="en-US" altLang="zh-TW" dirty="0" smtClean="0"/>
          </a:p>
          <a:p>
            <a:pPr lvl="1"/>
            <a:r>
              <a:rPr lang="zh-TW" altLang="zh-TW" dirty="0">
                <a:solidFill>
                  <a:srgbClr val="FF0000"/>
                </a:solidFill>
              </a:rPr>
              <a:t>因震動、土壤擾動、土壤支撐不足、地層移動或擋土失敗、損害土地、道路、建築物或其他財物所致之賠償</a:t>
            </a:r>
            <a:r>
              <a:rPr lang="zh-TW" altLang="zh-TW" dirty="0" smtClean="0">
                <a:solidFill>
                  <a:srgbClr val="FF0000"/>
                </a:solidFill>
              </a:rPr>
              <a:t>責任</a:t>
            </a:r>
            <a:endParaRPr lang="en-US" altLang="zh-TW" dirty="0">
              <a:solidFill>
                <a:srgbClr val="FF0000"/>
              </a:solidFill>
            </a:endParaRPr>
          </a:p>
          <a:p>
            <a:pPr lvl="1"/>
            <a:r>
              <a:rPr lang="zh-TW" altLang="zh-TW" dirty="0">
                <a:solidFill>
                  <a:srgbClr val="FF0000"/>
                </a:solidFill>
              </a:rPr>
              <a:t>被保險人、定作人及與承保工程有關廠商或同一施工處所內其他廠商</a:t>
            </a:r>
            <a:r>
              <a:rPr lang="zh-TW" altLang="zh-TW" dirty="0"/>
              <a:t>，或上述人員之代理人、受僱人及其居住工地之家屬之</a:t>
            </a:r>
            <a:r>
              <a:rPr lang="zh-TW" altLang="zh-TW" dirty="0">
                <a:solidFill>
                  <a:srgbClr val="FF0000"/>
                </a:solidFill>
              </a:rPr>
              <a:t>體傷、死亡或疾病所致之賠償責任</a:t>
            </a:r>
            <a:r>
              <a:rPr lang="zh-TW" altLang="zh-TW" dirty="0"/>
              <a:t>。但受僱人非在施工處所執行職務且與工程之設計、施工或營建管理無關者不在此</a:t>
            </a:r>
            <a:r>
              <a:rPr lang="zh-TW" altLang="zh-TW" dirty="0" smtClean="0"/>
              <a:t>限</a:t>
            </a:r>
            <a:endParaRPr lang="en-US" altLang="zh-TW" dirty="0" smtClean="0"/>
          </a:p>
          <a:p>
            <a:pPr lvl="1"/>
            <a:endParaRPr lang="en-US" altLang="zh-TW" dirty="0" smtClean="0"/>
          </a:p>
          <a:p>
            <a:pPr lvl="1"/>
            <a:endParaRPr lang="en-US" altLang="zh-TW" dirty="0" smtClean="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119</a:t>
            </a:fld>
            <a:endParaRPr lang="zh-TW" altLang="en-US" dirty="0"/>
          </a:p>
        </p:txBody>
      </p:sp>
    </p:spTree>
    <p:extLst>
      <p:ext uri="{BB962C8B-B14F-4D97-AF65-F5344CB8AC3E}">
        <p14:creationId xmlns:p14="http://schemas.microsoft.com/office/powerpoint/2010/main" val="2316819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lstStyle/>
          <a:p>
            <a:r>
              <a:rPr lang="zh-TW" altLang="en-US" dirty="0" smtClean="0"/>
              <a:t>限制性招標重點</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65659795"/>
              </p:ext>
            </p:extLst>
          </p:nvPr>
        </p:nvGraphicFramePr>
        <p:xfrm>
          <a:off x="385192" y="1647131"/>
          <a:ext cx="8229600" cy="170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3163700543"/>
              </p:ext>
            </p:extLst>
          </p:nvPr>
        </p:nvGraphicFramePr>
        <p:xfrm>
          <a:off x="395536" y="3068960"/>
          <a:ext cx="8229600" cy="1709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向上箭號圖說文字 5"/>
          <p:cNvSpPr/>
          <p:nvPr/>
        </p:nvSpPr>
        <p:spPr>
          <a:xfrm>
            <a:off x="3203848" y="4509120"/>
            <a:ext cx="2520280" cy="1944216"/>
          </a:xfrm>
          <a:prstGeom prst="upArrowCallou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mj-ea"/>
                <a:ea typeface="+mj-ea"/>
              </a:rPr>
              <a:t>效率較高</a:t>
            </a:r>
            <a:endParaRPr lang="zh-TW" altLang="en-US" sz="3600" dirty="0">
              <a:latin typeface="+mj-ea"/>
              <a:ea typeface="+mj-ea"/>
            </a:endParaRPr>
          </a:p>
        </p:txBody>
      </p:sp>
      <p:sp>
        <p:nvSpPr>
          <p:cNvPr id="8" name="向上箭號圖說文字 7"/>
          <p:cNvSpPr/>
          <p:nvPr/>
        </p:nvSpPr>
        <p:spPr>
          <a:xfrm>
            <a:off x="539552" y="4509120"/>
            <a:ext cx="2520280" cy="1944216"/>
          </a:xfrm>
          <a:prstGeom prst="upArrowCallou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mj-ea"/>
                <a:ea typeface="+mj-ea"/>
              </a:rPr>
              <a:t>為何不能    直接採用</a:t>
            </a:r>
            <a:r>
              <a:rPr lang="en-US" altLang="zh-TW" sz="3200" dirty="0" smtClean="0">
                <a:latin typeface="+mj-ea"/>
                <a:ea typeface="+mj-ea"/>
              </a:rPr>
              <a:t>?</a:t>
            </a:r>
            <a:endParaRPr lang="zh-TW" altLang="en-US" sz="3200" dirty="0">
              <a:latin typeface="+mj-ea"/>
              <a:ea typeface="+mj-ea"/>
            </a:endParaRPr>
          </a:p>
        </p:txBody>
      </p:sp>
      <p:sp>
        <p:nvSpPr>
          <p:cNvPr id="9" name="投影片編號版面配置區 8"/>
          <p:cNvSpPr>
            <a:spLocks noGrp="1"/>
          </p:cNvSpPr>
          <p:nvPr>
            <p:ph type="sldNum" sz="quarter" idx="12"/>
          </p:nvPr>
        </p:nvSpPr>
        <p:spPr/>
        <p:txBody>
          <a:bodyPr/>
          <a:lstStyle/>
          <a:p>
            <a:fld id="{FF14D548-A623-4895-9B1F-B1F7B7EB7BE7}" type="slidenum">
              <a:rPr lang="zh-TW" altLang="en-US" smtClean="0"/>
              <a:t>12</a:t>
            </a:fld>
            <a:endParaRPr lang="zh-TW" altLang="en-US"/>
          </a:p>
        </p:txBody>
      </p:sp>
    </p:spTree>
    <p:extLst>
      <p:ext uri="{BB962C8B-B14F-4D97-AF65-F5344CB8AC3E}">
        <p14:creationId xmlns:p14="http://schemas.microsoft.com/office/powerpoint/2010/main" val="20802498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第</a:t>
            </a:r>
            <a:r>
              <a:rPr lang="en-US" altLang="zh-TW" dirty="0"/>
              <a:t>9</a:t>
            </a:r>
            <a:r>
              <a:rPr lang="zh-TW" altLang="zh-TW" dirty="0"/>
              <a:t>條 營造工程第三人意外責任險特別不保事項</a:t>
            </a:r>
            <a:endParaRPr lang="zh-TW" altLang="en-US" dirty="0"/>
          </a:p>
        </p:txBody>
      </p:sp>
      <p:sp>
        <p:nvSpPr>
          <p:cNvPr id="3" name="內容版面配置區 2"/>
          <p:cNvSpPr>
            <a:spLocks noGrp="1"/>
          </p:cNvSpPr>
          <p:nvPr>
            <p:ph idx="1"/>
          </p:nvPr>
        </p:nvSpPr>
        <p:spPr/>
        <p:txBody>
          <a:bodyPr>
            <a:normAutofit fontScale="92500" lnSpcReduction="20000"/>
          </a:bodyPr>
          <a:lstStyle/>
          <a:p>
            <a:pPr lvl="1"/>
            <a:r>
              <a:rPr lang="zh-TW" altLang="zh-TW" dirty="0">
                <a:solidFill>
                  <a:srgbClr val="FF0000"/>
                </a:solidFill>
              </a:rPr>
              <a:t>被保險人、定作人及與承保工程有關廠商或同一施工處所內其他廠商</a:t>
            </a:r>
            <a:r>
              <a:rPr lang="zh-TW" altLang="zh-TW" dirty="0"/>
              <a:t>，或上述人員之代理人、受僱人及其居住工地之家屬</a:t>
            </a:r>
            <a:r>
              <a:rPr lang="zh-TW" altLang="zh-TW" dirty="0">
                <a:solidFill>
                  <a:srgbClr val="FF0000"/>
                </a:solidFill>
              </a:rPr>
              <a:t>所有、管理或使用之財物，發生毀損或滅失之賠償責任</a:t>
            </a:r>
            <a:r>
              <a:rPr lang="zh-TW" altLang="zh-TW" dirty="0"/>
              <a:t>。但受僱人非在施工處所執行職務且與工程之設計、施工或營建管理無關者不在此</a:t>
            </a:r>
            <a:r>
              <a:rPr lang="zh-TW" altLang="zh-TW" dirty="0" smtClean="0"/>
              <a:t>限</a:t>
            </a:r>
            <a:endParaRPr lang="en-US" altLang="zh-TW" dirty="0" smtClean="0"/>
          </a:p>
          <a:p>
            <a:pPr lvl="1"/>
            <a:r>
              <a:rPr lang="zh-TW" altLang="zh-TW" dirty="0"/>
              <a:t>因所有、管理或使用下列財物所致之賠償責任</a:t>
            </a:r>
            <a:r>
              <a:rPr lang="zh-TW" altLang="zh-TW" dirty="0" smtClean="0"/>
              <a:t>：</a:t>
            </a:r>
            <a:endParaRPr lang="en-US" altLang="zh-TW" dirty="0" smtClean="0"/>
          </a:p>
          <a:p>
            <a:pPr lvl="2"/>
            <a:r>
              <a:rPr lang="zh-TW" altLang="zh-TW" dirty="0"/>
              <a:t>各型船隻、航空器、及其裝載物之</a:t>
            </a:r>
            <a:r>
              <a:rPr lang="zh-TW" altLang="zh-TW" dirty="0" smtClean="0"/>
              <a:t>財物</a:t>
            </a:r>
            <a:endParaRPr lang="en-US" altLang="zh-TW" dirty="0" smtClean="0"/>
          </a:p>
          <a:p>
            <a:pPr lvl="2"/>
            <a:r>
              <a:rPr lang="zh-TW" altLang="zh-TW" dirty="0">
                <a:solidFill>
                  <a:srgbClr val="FF0000"/>
                </a:solidFill>
              </a:rPr>
              <a:t>領有公路行車執照之車輛及其裝載之財物</a:t>
            </a:r>
            <a:r>
              <a:rPr lang="zh-TW" altLang="zh-TW" dirty="0"/>
              <a:t>。但車輛經約定投保施工機具並載明於本保險契約者，不在此</a:t>
            </a:r>
            <a:r>
              <a:rPr lang="zh-TW" altLang="zh-TW" dirty="0" smtClean="0"/>
              <a:t>限</a:t>
            </a:r>
            <a:endParaRPr lang="en-US" altLang="zh-TW" dirty="0" smtClean="0"/>
          </a:p>
          <a:p>
            <a:pPr lvl="1"/>
            <a:r>
              <a:rPr lang="zh-TW" altLang="zh-TW" dirty="0">
                <a:solidFill>
                  <a:srgbClr val="FF0000"/>
                </a:solidFill>
              </a:rPr>
              <a:t>因損害管線、管路、線路及其有關設施所致之賠償責任</a:t>
            </a:r>
            <a:r>
              <a:rPr lang="zh-TW" altLang="zh-TW" dirty="0"/>
              <a:t>。但被保險人證明施工前已取上述設施位置圖及有關資料，並於施工中已盡相當注意者，為修理或置換受損設施所需費用不在此</a:t>
            </a:r>
            <a:r>
              <a:rPr lang="zh-TW" altLang="zh-TW" dirty="0" smtClean="0"/>
              <a:t>限</a:t>
            </a:r>
            <a:endParaRPr lang="en-US" altLang="zh-TW" dirty="0" smtClean="0"/>
          </a:p>
          <a:p>
            <a:pPr lvl="1"/>
            <a:r>
              <a:rPr lang="zh-TW" altLang="zh-TW" dirty="0"/>
              <a:t>被保險人以契約或協議所承受之賠償責任。但縱無該項契約或協議存在，依法仍應由被保險人負賠償責任者不在此限</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120</a:t>
            </a:fld>
            <a:endParaRPr lang="zh-TW" altLang="en-US" dirty="0"/>
          </a:p>
        </p:txBody>
      </p:sp>
    </p:spTree>
    <p:extLst>
      <p:ext uri="{BB962C8B-B14F-4D97-AF65-F5344CB8AC3E}">
        <p14:creationId xmlns:p14="http://schemas.microsoft.com/office/powerpoint/2010/main" val="352014753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04088"/>
            <a:ext cx="8712968" cy="1143000"/>
          </a:xfrm>
        </p:spPr>
        <p:txBody>
          <a:bodyPr>
            <a:normAutofit fontScale="90000"/>
          </a:bodyPr>
          <a:lstStyle/>
          <a:p>
            <a:r>
              <a:rPr lang="zh-TW" altLang="zh-TW" dirty="0" smtClean="0"/>
              <a:t>第</a:t>
            </a:r>
            <a:r>
              <a:rPr lang="en-US" altLang="zh-TW" dirty="0" smtClean="0"/>
              <a:t>10</a:t>
            </a:r>
            <a:r>
              <a:rPr lang="zh-TW" altLang="zh-TW" dirty="0" smtClean="0"/>
              <a:t>條 </a:t>
            </a:r>
            <a:r>
              <a:rPr lang="zh-TW" altLang="zh-TW" dirty="0"/>
              <a:t>保險事故通知與應履行義務</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TW" altLang="zh-TW" dirty="0"/>
              <a:t>遇有任何意外事故，導致本保險契約承保範圍內之賠償請求時，被保險人應按下列約定事項辦理</a:t>
            </a:r>
            <a:r>
              <a:rPr lang="zh-TW" altLang="zh-TW" dirty="0" smtClean="0"/>
              <a:t>：</a:t>
            </a:r>
            <a:endParaRPr lang="en-US" altLang="zh-TW" dirty="0" smtClean="0"/>
          </a:p>
          <a:p>
            <a:pPr lvl="1"/>
            <a:r>
              <a:rPr lang="zh-TW" altLang="zh-TW" dirty="0">
                <a:solidFill>
                  <a:srgbClr val="FF0000"/>
                </a:solidFill>
              </a:rPr>
              <a:t>獲悉後立即通知本公司，並於七日內以書面將損失情形通知</a:t>
            </a:r>
            <a:r>
              <a:rPr lang="zh-TW" altLang="zh-TW" dirty="0" smtClean="0">
                <a:solidFill>
                  <a:srgbClr val="FF0000"/>
                </a:solidFill>
              </a:rPr>
              <a:t>本公司</a:t>
            </a:r>
            <a:endParaRPr lang="en-US" altLang="zh-TW" dirty="0" smtClean="0">
              <a:solidFill>
                <a:srgbClr val="FF0000"/>
              </a:solidFill>
            </a:endParaRPr>
          </a:p>
          <a:p>
            <a:pPr lvl="1"/>
            <a:r>
              <a:rPr lang="zh-TW" altLang="zh-TW" dirty="0"/>
              <a:t>立即採取必要合理措施，以減少損失至最低</a:t>
            </a:r>
            <a:r>
              <a:rPr lang="zh-TW" altLang="zh-TW" dirty="0" smtClean="0"/>
              <a:t>程度</a:t>
            </a:r>
            <a:endParaRPr lang="en-US" altLang="zh-TW" dirty="0" smtClean="0"/>
          </a:p>
          <a:p>
            <a:pPr lvl="1"/>
            <a:r>
              <a:rPr lang="zh-TW" altLang="zh-TW" dirty="0">
                <a:solidFill>
                  <a:srgbClr val="FF0000"/>
                </a:solidFill>
              </a:rPr>
              <a:t>保留受損財物，隨時接受本公司指派人員之</a:t>
            </a:r>
            <a:r>
              <a:rPr lang="zh-TW" altLang="zh-TW" dirty="0" smtClean="0">
                <a:solidFill>
                  <a:srgbClr val="FF0000"/>
                </a:solidFill>
              </a:rPr>
              <a:t>勘查</a:t>
            </a:r>
            <a:endParaRPr lang="en-US" altLang="zh-TW" dirty="0" smtClean="0">
              <a:solidFill>
                <a:srgbClr val="FF0000"/>
              </a:solidFill>
            </a:endParaRPr>
          </a:p>
          <a:p>
            <a:pPr lvl="1"/>
            <a:r>
              <a:rPr lang="zh-TW" altLang="zh-TW" dirty="0"/>
              <a:t>提供本公司所要求之有關資料及文書</a:t>
            </a:r>
            <a:r>
              <a:rPr lang="zh-TW" altLang="zh-TW" dirty="0" smtClean="0"/>
              <a:t>證件</a:t>
            </a:r>
            <a:endParaRPr lang="en-US" altLang="zh-TW" dirty="0" smtClean="0"/>
          </a:p>
          <a:p>
            <a:pPr lvl="1"/>
            <a:r>
              <a:rPr lang="zh-TW" altLang="zh-TW" dirty="0"/>
              <a:t>竊盜所致之損失應立即通知治安</a:t>
            </a:r>
            <a:r>
              <a:rPr lang="zh-TW" altLang="zh-TW" dirty="0" smtClean="0"/>
              <a:t>機關</a:t>
            </a:r>
            <a:endParaRPr lang="en-US" altLang="zh-TW" dirty="0" smtClean="0"/>
          </a:p>
          <a:p>
            <a:pPr lvl="1"/>
            <a:r>
              <a:rPr lang="zh-TW" altLang="zh-TW" dirty="0"/>
              <a:t>非經本公司書面同意，不得擅自承認、要約、允諾或給付賠償。但於承保範圍內，經被保險人於合理期間內通知，而本公司無正當理由拒絕或遲延參與者不在此</a:t>
            </a:r>
            <a:r>
              <a:rPr lang="zh-TW" altLang="zh-TW" dirty="0" smtClean="0"/>
              <a:t>限</a:t>
            </a:r>
            <a:endParaRPr lang="en-US" altLang="zh-TW" dirty="0" smtClean="0"/>
          </a:p>
          <a:p>
            <a:pPr lvl="1"/>
            <a:r>
              <a:rPr lang="zh-TW" altLang="zh-TW" dirty="0"/>
              <a:t>於被起訴或被請求賠償時，應將賠償請求書、法院令文、傳票或訴狀之影本送交</a:t>
            </a:r>
            <a:r>
              <a:rPr lang="zh-TW" altLang="zh-TW" dirty="0" smtClean="0"/>
              <a:t>本公司</a:t>
            </a:r>
            <a:endParaRPr lang="en-US" altLang="zh-TW" dirty="0" smtClean="0"/>
          </a:p>
          <a:p>
            <a:r>
              <a:rPr lang="zh-TW" altLang="zh-TW" dirty="0"/>
              <a:t>被保險人不依前項第</a:t>
            </a:r>
            <a:r>
              <a:rPr lang="en-US" altLang="zh-TW" dirty="0"/>
              <a:t>(</a:t>
            </a:r>
            <a:r>
              <a:rPr lang="zh-TW" altLang="zh-TW" dirty="0"/>
              <a:t>一</a:t>
            </a:r>
            <a:r>
              <a:rPr lang="en-US" altLang="zh-TW" dirty="0"/>
              <a:t>)</a:t>
            </a:r>
            <a:r>
              <a:rPr lang="zh-TW" altLang="zh-TW" dirty="0"/>
              <a:t>、</a:t>
            </a:r>
            <a:r>
              <a:rPr lang="en-US" altLang="zh-TW" dirty="0"/>
              <a:t>(</a:t>
            </a:r>
            <a:r>
              <a:rPr lang="zh-TW" altLang="zh-TW" dirty="0"/>
              <a:t>二</a:t>
            </a:r>
            <a:r>
              <a:rPr lang="en-US" altLang="zh-TW" dirty="0"/>
              <a:t>)</a:t>
            </a:r>
            <a:r>
              <a:rPr lang="zh-TW" altLang="zh-TW" dirty="0"/>
              <a:t>款約定辦理者，其因而擴大之損失本公司不負賠償責任</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121</a:t>
            </a:fld>
            <a:endParaRPr lang="zh-TW" altLang="en-US" dirty="0"/>
          </a:p>
        </p:txBody>
      </p:sp>
    </p:spTree>
    <p:extLst>
      <p:ext uri="{BB962C8B-B14F-4D97-AF65-F5344CB8AC3E}">
        <p14:creationId xmlns:p14="http://schemas.microsoft.com/office/powerpoint/2010/main" val="19590796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工程保險附加</a:t>
            </a:r>
            <a:r>
              <a:rPr lang="zh-TW" altLang="en-US" dirty="0" smtClean="0"/>
              <a:t>條款簡介</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122</a:t>
            </a:fld>
            <a:endParaRPr lang="zh-TW" altLang="en-US" dirty="0"/>
          </a:p>
        </p:txBody>
      </p:sp>
    </p:spTree>
    <p:extLst>
      <p:ext uri="{BB962C8B-B14F-4D97-AF65-F5344CB8AC3E}">
        <p14:creationId xmlns:p14="http://schemas.microsoft.com/office/powerpoint/2010/main" val="21352830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工程保險附加</a:t>
            </a:r>
            <a:r>
              <a:rPr lang="zh-TW" altLang="en-US" b="1" dirty="0" smtClean="0"/>
              <a:t>條款類型</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90630970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123</a:t>
            </a:fld>
            <a:endParaRPr lang="zh-TW" altLang="en-US" dirty="0"/>
          </a:p>
        </p:txBody>
      </p:sp>
    </p:spTree>
    <p:extLst>
      <p:ext uri="{BB962C8B-B14F-4D97-AF65-F5344CB8AC3E}">
        <p14:creationId xmlns:p14="http://schemas.microsoft.com/office/powerpoint/2010/main" val="40740920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583"/>
            <a:ext cx="8229600" cy="905137"/>
          </a:xfrm>
        </p:spPr>
        <p:txBody>
          <a:bodyPr/>
          <a:lstStyle/>
          <a:p>
            <a:r>
              <a:rPr lang="zh-TW" altLang="en-US" dirty="0" smtClean="0"/>
              <a:t>附加條款內容之下載</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124</a:t>
            </a:fld>
            <a:endParaRPr lang="zh-TW" alt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 y="886212"/>
            <a:ext cx="9144000" cy="59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09126" y="2639894"/>
            <a:ext cx="1080120" cy="262542"/>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8" name="矩形 7"/>
          <p:cNvSpPr/>
          <p:nvPr/>
        </p:nvSpPr>
        <p:spPr>
          <a:xfrm>
            <a:off x="1477277" y="4082039"/>
            <a:ext cx="4894923" cy="459161"/>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38210973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工程險</a:t>
            </a:r>
            <a:r>
              <a:rPr lang="zh-TW" altLang="en-US" dirty="0" smtClean="0"/>
              <a:t>通用附加條款</a:t>
            </a:r>
            <a:r>
              <a:rPr lang="en-US" altLang="zh-TW" dirty="0" smtClean="0"/>
              <a:t>-1</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547997151"/>
              </p:ext>
            </p:extLst>
          </p:nvPr>
        </p:nvGraphicFramePr>
        <p:xfrm>
          <a:off x="457200" y="1935163"/>
          <a:ext cx="8229600" cy="4446167"/>
        </p:xfrm>
        <a:graphic>
          <a:graphicData uri="http://schemas.openxmlformats.org/drawingml/2006/table">
            <a:tbl>
              <a:tblPr firstRow="1" bandRow="1">
                <a:tableStyleId>{5C22544A-7EE6-4342-B048-85BDC9FD1C3A}</a:tableStyleId>
              </a:tblPr>
              <a:tblGrid>
                <a:gridCol w="946448"/>
                <a:gridCol w="7283152"/>
              </a:tblGrid>
              <a:tr h="404197">
                <a:tc>
                  <a:txBody>
                    <a:bodyPr/>
                    <a:lstStyle/>
                    <a:p>
                      <a:pPr algn="ctr" fontAlgn="ctr"/>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algn="ctr" fontAlgn="ctr"/>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加保罷工、暴動、民眾騷擾附加條款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P02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加保交互責任附加條款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加保有限保固保險附加條款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加保擴大保固保險附加條款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P05A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施工進度附加條款</a:t>
                      </a:r>
                      <a:r>
                        <a:rPr lang="en-US" altLang="zh-TW" sz="2400" b="1" i="0" u="none" strike="noStrike">
                          <a:solidFill>
                            <a:srgbClr val="000000"/>
                          </a:solidFill>
                          <a:effectLst/>
                          <a:latin typeface="+mj-ea"/>
                          <a:ea typeface="+mj-ea"/>
                        </a:rPr>
                        <a:t>(</a:t>
                      </a:r>
                      <a:r>
                        <a:rPr lang="en-US" sz="2400" b="1" i="0" u="none" strike="noStrike">
                          <a:solidFill>
                            <a:srgbClr val="000000"/>
                          </a:solidFill>
                          <a:effectLst/>
                          <a:latin typeface="+mj-ea"/>
                          <a:ea typeface="+mj-ea"/>
                        </a:rPr>
                        <a:t>A)</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P05B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施工進度附加條款</a:t>
                      </a:r>
                      <a:r>
                        <a:rPr lang="en-US" altLang="zh-TW" sz="2400" b="1" i="0" u="none" strike="noStrike">
                          <a:solidFill>
                            <a:srgbClr val="000000"/>
                          </a:solidFill>
                          <a:effectLst/>
                          <a:latin typeface="+mj-ea"/>
                          <a:ea typeface="+mj-ea"/>
                        </a:rPr>
                        <a:t>(B)</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加保加班、趕工及加急運費附加條款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P07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加保空運費附加條款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P08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耐震設計附加條款</a:t>
                      </a:r>
                    </a:p>
                  </a:txBody>
                  <a:tcPr marL="9525" marR="9525" marT="9525" marB="0" anchor="ctr"/>
                </a:tc>
              </a:tr>
              <a:tr h="404197">
                <a:tc>
                  <a:txBody>
                    <a:bodyPr/>
                    <a:lstStyle/>
                    <a:p>
                      <a:pPr algn="l" fontAlgn="ctr"/>
                      <a:r>
                        <a:rPr lang="en-US" sz="2400" b="1" i="0" u="none" strike="noStrike" dirty="0">
                          <a:solidFill>
                            <a:srgbClr val="000000"/>
                          </a:solidFill>
                          <a:effectLst/>
                          <a:latin typeface="+mj-ea"/>
                          <a:ea typeface="+mj-ea"/>
                        </a:rPr>
                        <a:t>P09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地震、火山爆發除外不保附加條款</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125</a:t>
            </a:fld>
            <a:endParaRPr lang="zh-TW" altLang="en-US" dirty="0"/>
          </a:p>
        </p:txBody>
      </p:sp>
    </p:spTree>
    <p:extLst>
      <p:ext uri="{BB962C8B-B14F-4D97-AF65-F5344CB8AC3E}">
        <p14:creationId xmlns:p14="http://schemas.microsoft.com/office/powerpoint/2010/main" val="24094884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工程險</a:t>
            </a:r>
            <a:r>
              <a:rPr lang="zh-TW" altLang="en-US" dirty="0" smtClean="0"/>
              <a:t>通用附加條款</a:t>
            </a:r>
            <a:r>
              <a:rPr lang="en-US" altLang="zh-TW" dirty="0" smtClean="0"/>
              <a:t>-2</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64190909"/>
              </p:ext>
            </p:extLst>
          </p:nvPr>
        </p:nvGraphicFramePr>
        <p:xfrm>
          <a:off x="457200" y="1935163"/>
          <a:ext cx="8229600" cy="4446167"/>
        </p:xfrm>
        <a:graphic>
          <a:graphicData uri="http://schemas.openxmlformats.org/drawingml/2006/table">
            <a:tbl>
              <a:tblPr firstRow="1" bandRow="1">
                <a:tableStyleId>{5C22544A-7EE6-4342-B048-85BDC9FD1C3A}</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P10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水災、土石流除外不保附加條款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P12</a:t>
                      </a:r>
                    </a:p>
                  </a:txBody>
                  <a:tcPr marL="9525" marR="9525" marT="9525" marB="0" anchor="ctr"/>
                </a:tc>
                <a:tc>
                  <a:txBody>
                    <a:bodyPr/>
                    <a:lstStyle/>
                    <a:p>
                      <a:pPr algn="l" fontAlgn="ctr"/>
                      <a:r>
                        <a:rPr lang="zh-TW" altLang="en-US" sz="2400" b="1" i="0" u="none" strike="noStrike" dirty="0" smtClean="0">
                          <a:solidFill>
                            <a:srgbClr val="000000"/>
                          </a:solidFill>
                          <a:effectLst/>
                          <a:latin typeface="+mj-ea"/>
                          <a:ea typeface="+mj-ea"/>
                        </a:rPr>
                        <a:t>風災</a:t>
                      </a:r>
                      <a:r>
                        <a:rPr lang="zh-TW" altLang="en-US" sz="2400" b="1" i="0" u="none" strike="noStrike" dirty="0">
                          <a:solidFill>
                            <a:srgbClr val="000000"/>
                          </a:solidFill>
                          <a:effectLst/>
                          <a:latin typeface="+mj-ea"/>
                          <a:ea typeface="+mj-ea"/>
                        </a:rPr>
                        <a:t>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施工處所儲存附加條款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天災除外不保附加條款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天災賠償限額附加條款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火災賠償限額附加條款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P17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放棄代位求償附加條款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P18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預付賠償附加條款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P19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指定公證人附加條款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P20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保險費分期交付附加條款</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126</a:t>
            </a:fld>
            <a:endParaRPr lang="zh-TW" altLang="en-US" dirty="0"/>
          </a:p>
        </p:txBody>
      </p:sp>
    </p:spTree>
    <p:extLst>
      <p:ext uri="{BB962C8B-B14F-4D97-AF65-F5344CB8AC3E}">
        <p14:creationId xmlns:p14="http://schemas.microsoft.com/office/powerpoint/2010/main" val="6933076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工程險</a:t>
            </a:r>
            <a:r>
              <a:rPr lang="zh-TW" altLang="en-US" dirty="0" smtClean="0"/>
              <a:t>通用附加條款</a:t>
            </a:r>
            <a:r>
              <a:rPr lang="en-US" altLang="zh-TW" dirty="0" smtClean="0"/>
              <a:t>-3</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68617305"/>
              </p:ext>
            </p:extLst>
          </p:nvPr>
        </p:nvGraphicFramePr>
        <p:xfrm>
          <a:off x="457200" y="1935163"/>
          <a:ext cx="8229600" cy="4446167"/>
        </p:xfrm>
        <a:graphic>
          <a:graphicData uri="http://schemas.openxmlformats.org/drawingml/2006/table">
            <a:tbl>
              <a:tblPr firstRow="1" bandRow="1">
                <a:tableStyleId>{5C22544A-7EE6-4342-B048-85BDC9FD1C3A}</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裝卸安全附加條款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P22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加保陸上運輸附加條款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加保鄰近財物附加條款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抽排水及泥砂清除費用除外不保附加條款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共保附加條款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共同被保險人附加條款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P27</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承保部分工程附加條款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P28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抽水設備附加條款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P29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債權人附加條款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P30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受益人附加條款</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127</a:t>
            </a:fld>
            <a:endParaRPr lang="zh-TW" altLang="en-US" dirty="0"/>
          </a:p>
        </p:txBody>
      </p:sp>
    </p:spTree>
    <p:extLst>
      <p:ext uri="{BB962C8B-B14F-4D97-AF65-F5344CB8AC3E}">
        <p14:creationId xmlns:p14="http://schemas.microsoft.com/office/powerpoint/2010/main" val="36896066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229600" cy="1143000"/>
          </a:xfrm>
        </p:spPr>
        <p:txBody>
          <a:bodyPr/>
          <a:lstStyle/>
          <a:p>
            <a:r>
              <a:rPr lang="zh-TW" altLang="en-US" dirty="0"/>
              <a:t>工程險</a:t>
            </a:r>
            <a:r>
              <a:rPr lang="zh-TW" altLang="en-US" dirty="0" smtClean="0"/>
              <a:t>通用附加條款</a:t>
            </a:r>
            <a:r>
              <a:rPr lang="en-US" altLang="zh-TW" dirty="0" smtClean="0"/>
              <a:t>-4</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96618526"/>
              </p:ext>
            </p:extLst>
          </p:nvPr>
        </p:nvGraphicFramePr>
        <p:xfrm>
          <a:off x="467544" y="1340768"/>
          <a:ext cx="8229600" cy="5119863"/>
        </p:xfrm>
        <a:graphic>
          <a:graphicData uri="http://schemas.openxmlformats.org/drawingml/2006/table">
            <a:tbl>
              <a:tblPr firstRow="1" bandRow="1">
                <a:tableStyleId>{5C22544A-7EE6-4342-B048-85BDC9FD1C3A}</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賠款通知定作人附加條款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P32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中途投保附加條款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P34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保險金額彈性</a:t>
                      </a:r>
                      <a:r>
                        <a:rPr lang="en-US" altLang="zh-TW" sz="2400" b="1" i="0" u="none" strike="noStrike" dirty="0">
                          <a:solidFill>
                            <a:srgbClr val="000000"/>
                          </a:solidFill>
                          <a:effectLst/>
                          <a:latin typeface="+mj-ea"/>
                          <a:ea typeface="+mj-ea"/>
                        </a:rPr>
                        <a:t>(</a:t>
                      </a:r>
                      <a:r>
                        <a:rPr lang="zh-TW" altLang="en-US" sz="2400" b="1" i="0" u="none" strike="noStrike" dirty="0">
                          <a:solidFill>
                            <a:srgbClr val="000000"/>
                          </a:solidFill>
                          <a:effectLst/>
                          <a:latin typeface="+mj-ea"/>
                          <a:ea typeface="+mj-ea"/>
                        </a:rPr>
                        <a:t>自動增加</a:t>
                      </a:r>
                      <a:r>
                        <a:rPr lang="en-US" altLang="zh-TW" sz="2400" b="1" i="0" u="none" strike="noStrike" dirty="0">
                          <a:solidFill>
                            <a:srgbClr val="000000"/>
                          </a:solidFill>
                          <a:effectLst/>
                          <a:latin typeface="+mj-ea"/>
                          <a:ea typeface="+mj-ea"/>
                        </a:rPr>
                        <a:t>)</a:t>
                      </a:r>
                      <a:r>
                        <a:rPr lang="zh-TW" altLang="en-US" sz="2400" b="1" i="0" u="none" strike="noStrike" dirty="0">
                          <a:solidFill>
                            <a:srgbClr val="000000"/>
                          </a:solidFill>
                          <a:effectLst/>
                          <a:latin typeface="+mj-ea"/>
                          <a:ea typeface="+mj-ea"/>
                        </a:rPr>
                        <a:t>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四十八小時勘查災損附加條款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自負額附加條款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P37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營造</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安裝工程</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綜合保險加保雇主意外責任險附加保險</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甲式</a:t>
                      </a:r>
                      <a:r>
                        <a:rPr lang="en-US" altLang="zh-TW" sz="2400" b="1" i="0" u="none" strike="noStrike">
                          <a:solidFill>
                            <a:srgbClr val="000000"/>
                          </a:solidFill>
                          <a:effectLst/>
                          <a:latin typeface="+mj-ea"/>
                          <a:ea typeface="+mj-ea"/>
                        </a:rPr>
                        <a:t>)</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P38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營造</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安裝工程</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綜合保險加保雇主意外責任險附加保險</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乙式</a:t>
                      </a:r>
                      <a:r>
                        <a:rPr lang="en-US" altLang="zh-TW" sz="2400" b="1" i="0" u="none" strike="noStrike">
                          <a:solidFill>
                            <a:srgbClr val="000000"/>
                          </a:solidFill>
                          <a:effectLst/>
                          <a:latin typeface="+mj-ea"/>
                          <a:ea typeface="+mj-ea"/>
                        </a:rPr>
                        <a:t>)</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P40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停止保險效力附加條款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恢復保險效力附加條款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P42A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延長保險期間附加條款</a:t>
                      </a:r>
                      <a:r>
                        <a:rPr lang="en-US" altLang="zh-TW" sz="2400" b="1" i="0" u="none" strike="noStrike" dirty="0">
                          <a:solidFill>
                            <a:srgbClr val="000000"/>
                          </a:solidFill>
                          <a:effectLst/>
                          <a:latin typeface="+mj-ea"/>
                          <a:ea typeface="+mj-ea"/>
                        </a:rPr>
                        <a:t>(A)</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128</a:t>
            </a:fld>
            <a:endParaRPr lang="zh-TW" altLang="en-US" dirty="0"/>
          </a:p>
        </p:txBody>
      </p:sp>
    </p:spTree>
    <p:extLst>
      <p:ext uri="{BB962C8B-B14F-4D97-AF65-F5344CB8AC3E}">
        <p14:creationId xmlns:p14="http://schemas.microsoft.com/office/powerpoint/2010/main" val="36885569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工程險</a:t>
            </a:r>
            <a:r>
              <a:rPr lang="zh-TW" altLang="en-US" dirty="0" smtClean="0"/>
              <a:t>通用附加條款</a:t>
            </a:r>
            <a:r>
              <a:rPr lang="en-US" altLang="zh-TW" dirty="0" smtClean="0"/>
              <a:t>-5</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5587289"/>
              </p:ext>
            </p:extLst>
          </p:nvPr>
        </p:nvGraphicFramePr>
        <p:xfrm>
          <a:off x="457200" y="1935163"/>
          <a:ext cx="8229600" cy="4446167"/>
        </p:xfrm>
        <a:graphic>
          <a:graphicData uri="http://schemas.openxmlformats.org/drawingml/2006/table">
            <a:tbl>
              <a:tblPr firstRow="1" bandRow="1">
                <a:tableStyleId>{5C22544A-7EE6-4342-B048-85BDC9FD1C3A}</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P42B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延長保險期間附加條款</a:t>
                      </a:r>
                      <a:r>
                        <a:rPr lang="en-US" altLang="zh-TW" sz="2400" b="1" i="0" u="none" strike="noStrike">
                          <a:solidFill>
                            <a:srgbClr val="000000"/>
                          </a:solidFill>
                          <a:effectLst/>
                          <a:latin typeface="+mj-ea"/>
                          <a:ea typeface="+mj-ea"/>
                        </a:rPr>
                        <a:t>(B)</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變更保險期間附加條款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終止保險契約附加條款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增加保險金額附加條款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減少保險金額附加條款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P47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更改保險人附加條款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P48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定作人同意附加條款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P49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專業技術費用附加條款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P50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恢復保險金額附加條款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P51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網際網路附加條款</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129</a:t>
            </a:fld>
            <a:endParaRPr lang="zh-TW" altLang="en-US" dirty="0"/>
          </a:p>
        </p:txBody>
      </p:sp>
    </p:spTree>
    <p:extLst>
      <p:ext uri="{BB962C8B-B14F-4D97-AF65-F5344CB8AC3E}">
        <p14:creationId xmlns:p14="http://schemas.microsoft.com/office/powerpoint/2010/main" val="4074415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5400" dirty="0" smtClean="0"/>
              <a:t>細則</a:t>
            </a:r>
            <a:r>
              <a:rPr lang="en-US" altLang="zh-TW" sz="5400" dirty="0" smtClean="0"/>
              <a:t>23-1</a:t>
            </a:r>
            <a:r>
              <a:rPr lang="zh-TW" altLang="en-US" sz="5400" dirty="0" smtClean="0"/>
              <a:t>重點</a:t>
            </a:r>
            <a:r>
              <a:rPr lang="en-US" altLang="zh-TW" sz="5400" dirty="0" smtClean="0"/>
              <a:t>-1</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13</a:t>
            </a:fld>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15860850"/>
              </p:ext>
            </p:extLst>
          </p:nvPr>
        </p:nvGraphicFramePr>
        <p:xfrm>
          <a:off x="107504" y="1935163"/>
          <a:ext cx="8856984"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群組 7"/>
          <p:cNvGrpSpPr/>
          <p:nvPr/>
        </p:nvGrpSpPr>
        <p:grpSpPr>
          <a:xfrm>
            <a:off x="6750590" y="4149079"/>
            <a:ext cx="2213898" cy="758477"/>
            <a:chOff x="6162514" y="1298650"/>
            <a:chExt cx="2067085" cy="758477"/>
          </a:xfrm>
          <a:scene3d>
            <a:camera prst="orthographicFront">
              <a:rot lat="0" lon="0" rev="0"/>
            </a:camera>
            <a:lightRig rig="contrasting" dir="t">
              <a:rot lat="0" lon="0" rev="1200000"/>
            </a:lightRig>
          </a:scene3d>
        </p:grpSpPr>
        <p:sp>
          <p:nvSpPr>
            <p:cNvPr id="9" name="圓角矩形 8"/>
            <p:cNvSpPr/>
            <p:nvPr/>
          </p:nvSpPr>
          <p:spPr>
            <a:xfrm>
              <a:off x="6162514" y="1298650"/>
              <a:ext cx="2067085" cy="75847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3519944"/>
                <a:satOff val="-36129"/>
                <a:lumOff val="15099"/>
                <a:alphaOff val="0"/>
              </a:schemeClr>
            </a:fillRef>
            <a:effectRef idx="2">
              <a:schemeClr val="accent4">
                <a:hueOff val="-3519944"/>
                <a:satOff val="-36129"/>
                <a:lumOff val="15099"/>
                <a:alphaOff val="0"/>
              </a:schemeClr>
            </a:effectRef>
            <a:fontRef idx="minor">
              <a:schemeClr val="lt1"/>
            </a:fontRef>
          </p:style>
        </p:sp>
        <p:sp>
          <p:nvSpPr>
            <p:cNvPr id="10" name="圓角矩形 4"/>
            <p:cNvSpPr/>
            <p:nvPr/>
          </p:nvSpPr>
          <p:spPr>
            <a:xfrm>
              <a:off x="6199540" y="1335676"/>
              <a:ext cx="1993033" cy="6844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經並授權人核准</a:t>
              </a:r>
              <a:endParaRPr lang="zh-TW" altLang="en-US" sz="2000" b="1" kern="1200" dirty="0">
                <a:latin typeface="+mj-ea"/>
                <a:ea typeface="+mj-ea"/>
              </a:endParaRPr>
            </a:p>
          </p:txBody>
        </p:sp>
      </p:grpSp>
      <p:grpSp>
        <p:nvGrpSpPr>
          <p:cNvPr id="11" name="群組 10"/>
          <p:cNvGrpSpPr/>
          <p:nvPr/>
        </p:nvGrpSpPr>
        <p:grpSpPr>
          <a:xfrm>
            <a:off x="1799929" y="2911692"/>
            <a:ext cx="2066774" cy="758477"/>
            <a:chOff x="1581034" y="1815479"/>
            <a:chExt cx="1904883" cy="758477"/>
          </a:xfrm>
          <a:scene3d>
            <a:camera prst="orthographicFront">
              <a:rot lat="0" lon="0" rev="0"/>
            </a:camera>
            <a:lightRig rig="contrasting" dir="t">
              <a:rot lat="0" lon="0" rev="1200000"/>
            </a:lightRig>
          </a:scene3d>
        </p:grpSpPr>
        <p:sp>
          <p:nvSpPr>
            <p:cNvPr id="12" name="圓角矩形 11"/>
            <p:cNvSpPr/>
            <p:nvPr/>
          </p:nvSpPr>
          <p:spPr>
            <a:xfrm>
              <a:off x="1581034" y="1815479"/>
              <a:ext cx="1904883" cy="75847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1173315"/>
                <a:satOff val="-12043"/>
                <a:lumOff val="5033"/>
                <a:alphaOff val="0"/>
              </a:schemeClr>
            </a:fillRef>
            <a:effectRef idx="2">
              <a:schemeClr val="accent4">
                <a:hueOff val="-1173315"/>
                <a:satOff val="-12043"/>
                <a:lumOff val="5033"/>
                <a:alphaOff val="0"/>
              </a:schemeClr>
            </a:effectRef>
            <a:fontRef idx="minor">
              <a:schemeClr val="lt1"/>
            </a:fontRef>
          </p:style>
        </p:sp>
        <p:sp>
          <p:nvSpPr>
            <p:cNvPr id="13" name="圓角矩形 4"/>
            <p:cNvSpPr/>
            <p:nvPr/>
          </p:nvSpPr>
          <p:spPr>
            <a:xfrm>
              <a:off x="1618060" y="1852505"/>
              <a:ext cx="1830831" cy="6844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需求單位簽辦</a:t>
              </a:r>
              <a:endParaRPr lang="zh-TW" altLang="en-US" sz="2000" b="1" kern="1200" dirty="0">
                <a:latin typeface="+mj-ea"/>
                <a:ea typeface="+mj-ea"/>
              </a:endParaRPr>
            </a:p>
          </p:txBody>
        </p:sp>
      </p:grpSp>
      <p:grpSp>
        <p:nvGrpSpPr>
          <p:cNvPr id="14" name="群組 13"/>
          <p:cNvGrpSpPr/>
          <p:nvPr/>
        </p:nvGrpSpPr>
        <p:grpSpPr>
          <a:xfrm>
            <a:off x="1785146" y="4571068"/>
            <a:ext cx="2066774" cy="758477"/>
            <a:chOff x="1581034" y="1815479"/>
            <a:chExt cx="1904883" cy="758477"/>
          </a:xfrm>
          <a:scene3d>
            <a:camera prst="orthographicFront">
              <a:rot lat="0" lon="0" rev="0"/>
            </a:camera>
            <a:lightRig rig="contrasting" dir="t">
              <a:rot lat="0" lon="0" rev="1200000"/>
            </a:lightRig>
          </a:scene3d>
        </p:grpSpPr>
        <p:sp>
          <p:nvSpPr>
            <p:cNvPr id="15" name="圓角矩形 14"/>
            <p:cNvSpPr/>
            <p:nvPr/>
          </p:nvSpPr>
          <p:spPr>
            <a:xfrm>
              <a:off x="1581034" y="1815479"/>
              <a:ext cx="1904883" cy="75847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1173315"/>
                <a:satOff val="-12043"/>
                <a:lumOff val="5033"/>
                <a:alphaOff val="0"/>
              </a:schemeClr>
            </a:fillRef>
            <a:effectRef idx="2">
              <a:schemeClr val="accent4">
                <a:hueOff val="-1173315"/>
                <a:satOff val="-12043"/>
                <a:lumOff val="5033"/>
                <a:alphaOff val="0"/>
              </a:schemeClr>
            </a:effectRef>
            <a:fontRef idx="minor">
              <a:schemeClr val="lt1"/>
            </a:fontRef>
          </p:style>
        </p:sp>
        <p:sp>
          <p:nvSpPr>
            <p:cNvPr id="16" name="圓角矩形 4"/>
            <p:cNvSpPr/>
            <p:nvPr/>
          </p:nvSpPr>
          <p:spPr>
            <a:xfrm>
              <a:off x="1618060" y="1852505"/>
              <a:ext cx="1830831" cy="6844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採購單位簽辦</a:t>
              </a:r>
              <a:endParaRPr lang="zh-TW" altLang="en-US" sz="2000" b="1" kern="1200" dirty="0">
                <a:latin typeface="+mj-ea"/>
                <a:ea typeface="+mj-ea"/>
              </a:endParaRPr>
            </a:p>
          </p:txBody>
        </p:sp>
      </p:grpSp>
    </p:spTree>
    <p:extLst>
      <p:ext uri="{BB962C8B-B14F-4D97-AF65-F5344CB8AC3E}">
        <p14:creationId xmlns:p14="http://schemas.microsoft.com/office/powerpoint/2010/main" val="364484004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工程險</a:t>
            </a:r>
            <a:r>
              <a:rPr lang="zh-TW" altLang="en-US" dirty="0" smtClean="0"/>
              <a:t>通用附加條款</a:t>
            </a:r>
            <a:r>
              <a:rPr lang="en-US" altLang="zh-TW" dirty="0" smtClean="0"/>
              <a:t>-6</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321758286"/>
              </p:ext>
            </p:extLst>
          </p:nvPr>
        </p:nvGraphicFramePr>
        <p:xfrm>
          <a:off x="457200" y="1935163"/>
          <a:ext cx="8229600" cy="4446167"/>
        </p:xfrm>
        <a:graphic>
          <a:graphicData uri="http://schemas.openxmlformats.org/drawingml/2006/table">
            <a:tbl>
              <a:tblPr firstRow="1" bandRow="1">
                <a:tableStyleId>{5C22544A-7EE6-4342-B048-85BDC9FD1C3A}</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dirty="0">
                          <a:solidFill>
                            <a:srgbClr val="000000"/>
                          </a:solidFill>
                          <a:effectLst/>
                          <a:latin typeface="+mj-ea"/>
                          <a:ea typeface="+mj-ea"/>
                        </a:rPr>
                        <a:t>P52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承保施工機具設備附加條款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P53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道路交通安全措施附加條款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P54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地下室機電設備水災附加條款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P55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加保吊卸責任附加條款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Y2K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電腦系統舞序轉換不保附加條款</a:t>
                      </a:r>
                    </a:p>
                  </a:txBody>
                  <a:tcPr marL="9525" marR="9525" marT="9525" marB="0" anchor="ctr"/>
                </a:tc>
              </a:tr>
              <a:tr h="404197">
                <a:tc>
                  <a:txBody>
                    <a:bodyPr/>
                    <a:lstStyle/>
                    <a:p>
                      <a:pPr algn="l" fontAlgn="ctr"/>
                      <a:r>
                        <a:rPr lang="en-US" altLang="zh-TW" sz="2400" b="1" i="0" u="none" strike="noStrike" dirty="0">
                          <a:solidFill>
                            <a:srgbClr val="000000"/>
                          </a:solidFill>
                          <a:effectLst/>
                          <a:latin typeface="+mj-ea"/>
                          <a:ea typeface="+mj-ea"/>
                        </a:rPr>
                        <a:t>911</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恐怖主義除外附加條款</a:t>
                      </a:r>
                    </a:p>
                  </a:txBody>
                  <a:tcPr marL="9525" marR="9525" marT="9525" marB="0" anchor="ctr"/>
                </a:tc>
              </a:tr>
              <a:tr h="404197">
                <a:tc>
                  <a:txBody>
                    <a:bodyPr/>
                    <a:lstStyle/>
                    <a:p>
                      <a:pPr algn="l" fontAlgn="ctr"/>
                      <a:endParaRPr lang="en-US" sz="2400" b="1" i="0" u="none" strike="noStrike">
                        <a:solidFill>
                          <a:srgbClr val="000000"/>
                        </a:solidFill>
                        <a:effectLst/>
                        <a:latin typeface="+mj-ea"/>
                        <a:ea typeface="+mj-ea"/>
                      </a:endParaRPr>
                    </a:p>
                  </a:txBody>
                  <a:tcPr marL="9525" marR="9525" marT="9525" marB="0" anchor="ctr"/>
                </a:tc>
                <a:tc>
                  <a:txBody>
                    <a:bodyPr/>
                    <a:lstStyle/>
                    <a:p>
                      <a:pPr algn="l" fontAlgn="ctr"/>
                      <a:endParaRPr lang="zh-TW" altLang="en-US" sz="2400" b="1" i="0" u="none" strike="noStrike" dirty="0">
                        <a:solidFill>
                          <a:srgbClr val="000000"/>
                        </a:solidFill>
                        <a:effectLst/>
                        <a:latin typeface="+mj-ea"/>
                        <a:ea typeface="+mj-ea"/>
                      </a:endParaRPr>
                    </a:p>
                  </a:txBody>
                  <a:tcPr marL="9525" marR="9525" marT="9525" marB="0" anchor="ctr"/>
                </a:tc>
              </a:tr>
              <a:tr h="404197">
                <a:tc>
                  <a:txBody>
                    <a:bodyPr/>
                    <a:lstStyle/>
                    <a:p>
                      <a:pPr algn="l" fontAlgn="ctr"/>
                      <a:endParaRPr lang="en-US" sz="2400" b="1" i="0" u="none" strike="noStrike">
                        <a:solidFill>
                          <a:srgbClr val="000000"/>
                        </a:solidFill>
                        <a:effectLst/>
                        <a:latin typeface="+mj-ea"/>
                        <a:ea typeface="+mj-ea"/>
                      </a:endParaRPr>
                    </a:p>
                  </a:txBody>
                  <a:tcPr marL="9525" marR="9525" marT="9525" marB="0" anchor="ctr"/>
                </a:tc>
                <a:tc>
                  <a:txBody>
                    <a:bodyPr/>
                    <a:lstStyle/>
                    <a:p>
                      <a:pPr algn="l" fontAlgn="ctr"/>
                      <a:endParaRPr lang="zh-TW" altLang="en-US" sz="2400" b="1" i="0" u="none" strike="noStrike" dirty="0">
                        <a:solidFill>
                          <a:srgbClr val="000000"/>
                        </a:solidFill>
                        <a:effectLst/>
                        <a:latin typeface="+mj-ea"/>
                        <a:ea typeface="+mj-ea"/>
                      </a:endParaRPr>
                    </a:p>
                  </a:txBody>
                  <a:tcPr marL="9525" marR="9525" marT="9525" marB="0" anchor="ctr"/>
                </a:tc>
              </a:tr>
              <a:tr h="404197">
                <a:tc>
                  <a:txBody>
                    <a:bodyPr/>
                    <a:lstStyle/>
                    <a:p>
                      <a:pPr algn="l" fontAlgn="ctr"/>
                      <a:endParaRPr lang="en-US" sz="2400" b="1" i="0" u="none" strike="noStrike">
                        <a:solidFill>
                          <a:srgbClr val="000000"/>
                        </a:solidFill>
                        <a:effectLst/>
                        <a:latin typeface="+mj-ea"/>
                        <a:ea typeface="+mj-ea"/>
                      </a:endParaRPr>
                    </a:p>
                  </a:txBody>
                  <a:tcPr marL="9525" marR="9525" marT="9525" marB="0" anchor="ctr"/>
                </a:tc>
                <a:tc>
                  <a:txBody>
                    <a:bodyPr/>
                    <a:lstStyle/>
                    <a:p>
                      <a:pPr algn="l" fontAlgn="ctr"/>
                      <a:endParaRPr lang="zh-TW" altLang="en-US" sz="2400" b="1" i="0" u="none" strike="noStrike" dirty="0">
                        <a:solidFill>
                          <a:srgbClr val="000000"/>
                        </a:solidFill>
                        <a:effectLst/>
                        <a:latin typeface="+mj-ea"/>
                        <a:ea typeface="+mj-ea"/>
                      </a:endParaRPr>
                    </a:p>
                  </a:txBody>
                  <a:tcPr marL="9525" marR="9525" marT="9525" marB="0" anchor="ctr"/>
                </a:tc>
              </a:tr>
              <a:tr h="404197">
                <a:tc>
                  <a:txBody>
                    <a:bodyPr/>
                    <a:lstStyle/>
                    <a:p>
                      <a:pPr algn="l" fontAlgn="ctr"/>
                      <a:endParaRPr lang="en-US" sz="2400" b="1" i="0" u="none" strike="noStrike">
                        <a:solidFill>
                          <a:srgbClr val="000000"/>
                        </a:solidFill>
                        <a:effectLst/>
                        <a:latin typeface="+mj-ea"/>
                        <a:ea typeface="+mj-ea"/>
                      </a:endParaRPr>
                    </a:p>
                  </a:txBody>
                  <a:tcPr marL="9525" marR="9525" marT="9525" marB="0" anchor="ctr"/>
                </a:tc>
                <a:tc>
                  <a:txBody>
                    <a:bodyPr/>
                    <a:lstStyle/>
                    <a:p>
                      <a:pPr algn="l" fontAlgn="ctr"/>
                      <a:endParaRPr lang="zh-TW" altLang="en-US" sz="2400" b="1" i="0" u="none" strike="noStrike" dirty="0">
                        <a:solidFill>
                          <a:srgbClr val="000000"/>
                        </a:solidFill>
                        <a:effectLst/>
                        <a:latin typeface="+mj-ea"/>
                        <a:ea typeface="+mj-ea"/>
                      </a:endParaRP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130</a:t>
            </a:fld>
            <a:endParaRPr lang="zh-TW" altLang="en-US" dirty="0"/>
          </a:p>
        </p:txBody>
      </p:sp>
    </p:spTree>
    <p:extLst>
      <p:ext uri="{BB962C8B-B14F-4D97-AF65-F5344CB8AC3E}">
        <p14:creationId xmlns:p14="http://schemas.microsoft.com/office/powerpoint/2010/main" val="5992659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a:bodyPr>
          <a:lstStyle/>
          <a:p>
            <a:r>
              <a:rPr lang="zh-TW" altLang="en-US" dirty="0"/>
              <a:t>營造綜合保險附加</a:t>
            </a:r>
            <a:r>
              <a:rPr lang="zh-TW" altLang="en-US" dirty="0" smtClean="0"/>
              <a:t>條款</a:t>
            </a:r>
            <a:r>
              <a:rPr lang="en-US" altLang="zh-TW" dirty="0" smtClean="0"/>
              <a:t>-1</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29581310"/>
              </p:ext>
            </p:extLst>
          </p:nvPr>
        </p:nvGraphicFramePr>
        <p:xfrm>
          <a:off x="467544" y="1412776"/>
          <a:ext cx="8229600" cy="5119863"/>
        </p:xfrm>
        <a:graphic>
          <a:graphicData uri="http://schemas.openxmlformats.org/drawingml/2006/table">
            <a:tbl>
              <a:tblPr firstRow="1" bandRow="1">
                <a:tableStyleId>{F5AB1C69-6EDB-4FF4-983F-18BD219EF322}</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機械設備試車或負荷試驗附加條款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A01A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隧道、地下廊道、臨時或永久地下結構物及設施施工附加條款</a:t>
                      </a:r>
                      <a:r>
                        <a:rPr lang="en-US" altLang="zh-TW" sz="2400" b="1" i="0" u="none" strike="noStrike">
                          <a:solidFill>
                            <a:srgbClr val="000000"/>
                          </a:solidFill>
                          <a:effectLst/>
                          <a:latin typeface="+mj-ea"/>
                          <a:ea typeface="+mj-ea"/>
                        </a:rPr>
                        <a:t>(A)</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A01B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隧道、地下廊道、臨時或永久地下結構物及設施施工附加條款</a:t>
                      </a:r>
                      <a:r>
                        <a:rPr lang="en-US" altLang="zh-TW" sz="2400" b="1" i="0" u="none" strike="noStrike">
                          <a:solidFill>
                            <a:srgbClr val="000000"/>
                          </a:solidFill>
                          <a:effectLst/>
                          <a:latin typeface="+mj-ea"/>
                          <a:ea typeface="+mj-ea"/>
                        </a:rPr>
                        <a:t>(B)</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第三人動植物除外不保附加條款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水壩水庫工程附加條款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加保現有鄰近結構物附加條款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施工長度賠償限額附加條款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A07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臨時建物及倉儲安全附加條款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A08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施工機具設備安全措施附加條款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A09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儲存安全附加條款</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131</a:t>
            </a:fld>
            <a:endParaRPr lang="zh-TW" altLang="en-US" dirty="0"/>
          </a:p>
        </p:txBody>
      </p:sp>
    </p:spTree>
    <p:extLst>
      <p:ext uri="{BB962C8B-B14F-4D97-AF65-F5344CB8AC3E}">
        <p14:creationId xmlns:p14="http://schemas.microsoft.com/office/powerpoint/2010/main" val="405919115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營造綜合保險附加</a:t>
            </a:r>
            <a:r>
              <a:rPr lang="zh-TW" altLang="en-US" dirty="0" smtClean="0"/>
              <a:t>條款</a:t>
            </a:r>
            <a:r>
              <a:rPr lang="en-US" altLang="zh-TW" dirty="0" smtClean="0"/>
              <a:t>-2</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42938935"/>
              </p:ext>
            </p:extLst>
          </p:nvPr>
        </p:nvGraphicFramePr>
        <p:xfrm>
          <a:off x="457200" y="1935163"/>
          <a:ext cx="8229600" cy="4446167"/>
        </p:xfrm>
        <a:graphic>
          <a:graphicData uri="http://schemas.openxmlformats.org/drawingml/2006/table">
            <a:tbl>
              <a:tblPr firstRow="1" bandRow="1">
                <a:tableStyleId>{F5AB1C69-6EDB-4FF4-983F-18BD219EF322}</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A10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預防洪水、漲水、淹水安全措施附加條款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邊坡</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坡面附加條款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A12A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消防附加條款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A12B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裝修</a:t>
                      </a:r>
                      <a:r>
                        <a:rPr lang="en-US" altLang="zh-TW" sz="2400" b="1" i="0" u="none" strike="noStrike">
                          <a:solidFill>
                            <a:srgbClr val="000000"/>
                          </a:solidFill>
                          <a:effectLst/>
                          <a:latin typeface="+mj-ea"/>
                          <a:ea typeface="+mj-ea"/>
                        </a:rPr>
                        <a:t>/</a:t>
                      </a:r>
                      <a:r>
                        <a:rPr lang="zh-TW" altLang="en-US" sz="2400" b="1" i="0" u="none" strike="noStrike">
                          <a:solidFill>
                            <a:srgbClr val="000000"/>
                          </a:solidFill>
                          <a:effectLst/>
                          <a:latin typeface="+mj-ea"/>
                          <a:ea typeface="+mj-ea"/>
                        </a:rPr>
                        <a:t>裝潢工程消防附加條款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管理費附加條款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相同原因損失附加條款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加保設計者風險附加條款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加保已啟用、接管或驗收工程附加條款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A17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明挖鋪設管線附加條款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A18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水井工作附加條款</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132</a:t>
            </a:fld>
            <a:endParaRPr lang="zh-TW" altLang="en-US" dirty="0"/>
          </a:p>
        </p:txBody>
      </p:sp>
    </p:spTree>
    <p:extLst>
      <p:ext uri="{BB962C8B-B14F-4D97-AF65-F5344CB8AC3E}">
        <p14:creationId xmlns:p14="http://schemas.microsoft.com/office/powerpoint/2010/main" val="34877225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營造綜合保險附加</a:t>
            </a:r>
            <a:r>
              <a:rPr lang="zh-TW" altLang="en-US" dirty="0" smtClean="0"/>
              <a:t>條款</a:t>
            </a:r>
            <a:r>
              <a:rPr lang="en-US" altLang="zh-TW" dirty="0" smtClean="0"/>
              <a:t>-3</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79971357"/>
              </p:ext>
            </p:extLst>
          </p:nvPr>
        </p:nvGraphicFramePr>
        <p:xfrm>
          <a:off x="457200" y="1935163"/>
          <a:ext cx="8229600" cy="4446167"/>
        </p:xfrm>
        <a:graphic>
          <a:graphicData uri="http://schemas.openxmlformats.org/drawingml/2006/table">
            <a:tbl>
              <a:tblPr firstRow="1" bandRow="1">
                <a:tableStyleId>{F5AB1C69-6EDB-4FF4-983F-18BD219EF322}</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A19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加保被保險人所有、保管或管理之財物附加條款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A21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樁基礎及擋土牆工程附加條款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A31A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加保第三人建築物龜裂、倒塌責任險附加保險</a:t>
                      </a:r>
                      <a:r>
                        <a:rPr lang="en-US" altLang="zh-TW" sz="2400" b="1" i="0" u="none" strike="noStrike">
                          <a:solidFill>
                            <a:srgbClr val="000000"/>
                          </a:solidFill>
                          <a:effectLst/>
                          <a:latin typeface="+mj-ea"/>
                          <a:ea typeface="+mj-ea"/>
                        </a:rPr>
                        <a:t>(A)</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A31B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加保第三人建築物龜裂、倒塌責任險附加保險</a:t>
                      </a:r>
                      <a:r>
                        <a:rPr lang="en-US" altLang="zh-TW" sz="2400" b="1" i="0" u="none" strike="noStrike">
                          <a:solidFill>
                            <a:srgbClr val="000000"/>
                          </a:solidFill>
                          <a:effectLst/>
                          <a:latin typeface="+mj-ea"/>
                          <a:ea typeface="+mj-ea"/>
                        </a:rPr>
                        <a:t>(B)</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A32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加保定作人建築物龜裂、倒塌責任險附加條款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水利工程附加條款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A34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橋樑工程附加條款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A35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臨時工程自負額附加條款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A36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六級以下風力造成海浪除外不保附加條款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A37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抽排水附加條款</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133</a:t>
            </a:fld>
            <a:endParaRPr lang="zh-TW" altLang="en-US" dirty="0"/>
          </a:p>
        </p:txBody>
      </p:sp>
    </p:spTree>
    <p:extLst>
      <p:ext uri="{BB962C8B-B14F-4D97-AF65-F5344CB8AC3E}">
        <p14:creationId xmlns:p14="http://schemas.microsoft.com/office/powerpoint/2010/main" val="21987256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營造綜合保險附加</a:t>
            </a:r>
            <a:r>
              <a:rPr lang="zh-TW" altLang="en-US" dirty="0" smtClean="0"/>
              <a:t>條款</a:t>
            </a:r>
            <a:r>
              <a:rPr lang="en-US" altLang="zh-TW" dirty="0" smtClean="0"/>
              <a:t>-4</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42158288"/>
              </p:ext>
            </p:extLst>
          </p:nvPr>
        </p:nvGraphicFramePr>
        <p:xfrm>
          <a:off x="457200" y="1935163"/>
          <a:ext cx="8229600" cy="4446167"/>
        </p:xfrm>
        <a:graphic>
          <a:graphicData uri="http://schemas.openxmlformats.org/drawingml/2006/table">
            <a:tbl>
              <a:tblPr firstRow="1" bandRow="1">
                <a:tableStyleId>{F5AB1C69-6EDB-4FF4-983F-18BD219EF322}</a:tableStyleId>
              </a:tblPr>
              <a:tblGrid>
                <a:gridCol w="946448"/>
                <a:gridCol w="7283152"/>
              </a:tblGrid>
              <a:tr h="404197">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編號</a:t>
                      </a:r>
                    </a:p>
                  </a:txBody>
                  <a:tcPr marL="9525" marR="9525" marT="9525" marB="0" anchor="ctr"/>
                </a:tc>
                <a:tc>
                  <a:txBody>
                    <a:bodyPr/>
                    <a:lstStyle/>
                    <a:p>
                      <a:pPr marL="0" algn="ctr" rtl="0" eaLnBrk="1" fontAlgn="ctr" latinLnBrk="0" hangingPunct="1"/>
                      <a:r>
                        <a:rPr kumimoji="0" lang="zh-TW" altLang="en-US" sz="2400" b="1" i="0" u="none" strike="noStrike" kern="1200" dirty="0">
                          <a:solidFill>
                            <a:schemeClr val="bg1"/>
                          </a:solidFill>
                          <a:effectLst/>
                          <a:latin typeface="+mj-ea"/>
                          <a:ea typeface="+mj-ea"/>
                          <a:cs typeface="+mn-cs"/>
                        </a:rPr>
                        <a:t>工程險通用條款</a:t>
                      </a:r>
                    </a:p>
                  </a:txBody>
                  <a:tcPr marL="9525" marR="9525" marT="9525" marB="0" anchor="ctr"/>
                </a:tc>
              </a:tr>
              <a:tr h="404197">
                <a:tc>
                  <a:txBody>
                    <a:bodyPr/>
                    <a:lstStyle/>
                    <a:p>
                      <a:pPr algn="l" fontAlgn="ctr"/>
                      <a:r>
                        <a:rPr lang="en-US" sz="2400" b="1" i="0" u="none" strike="noStrike" dirty="0">
                          <a:solidFill>
                            <a:srgbClr val="000000"/>
                          </a:solidFill>
                          <a:effectLst/>
                          <a:latin typeface="+mj-ea"/>
                          <a:ea typeface="+mj-ea"/>
                        </a:rPr>
                        <a:t>A38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植生材料除外不保附加條款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A39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賠付部分植生材料附加條款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A40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第三人土石清理費除外不保附加條款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A41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疏濬及清淤相關費用除外不保附加條款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A42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竊盜損失附加條款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A43 </a:t>
                      </a:r>
                    </a:p>
                  </a:txBody>
                  <a:tcPr marL="9525" marR="9525" marT="9525" marB="0" anchor="ctr"/>
                </a:tc>
                <a:tc>
                  <a:txBody>
                    <a:bodyPr/>
                    <a:lstStyle/>
                    <a:p>
                      <a:pPr algn="l" fontAlgn="ctr"/>
                      <a:r>
                        <a:rPr lang="zh-TW" altLang="en-US" sz="2400" b="1" i="0" u="none" strike="noStrike">
                          <a:solidFill>
                            <a:srgbClr val="000000"/>
                          </a:solidFill>
                          <a:effectLst/>
                          <a:latin typeface="+mj-ea"/>
                          <a:ea typeface="+mj-ea"/>
                        </a:rPr>
                        <a:t>海事工程附加條款</a:t>
                      </a:r>
                    </a:p>
                  </a:txBody>
                  <a:tcPr marL="9525" marR="9525" marT="9525" marB="0" anchor="ctr"/>
                </a:tc>
              </a:tr>
              <a:tr h="404197">
                <a:tc>
                  <a:txBody>
                    <a:bodyPr/>
                    <a:lstStyle/>
                    <a:p>
                      <a:pPr algn="l" fontAlgn="ctr"/>
                      <a:r>
                        <a:rPr lang="en-US" sz="2400" b="1" i="0" u="none" strike="noStrike">
                          <a:solidFill>
                            <a:srgbClr val="000000"/>
                          </a:solidFill>
                          <a:effectLst/>
                          <a:latin typeface="+mj-ea"/>
                          <a:ea typeface="+mj-ea"/>
                        </a:rPr>
                        <a:t>A44 </a:t>
                      </a:r>
                    </a:p>
                  </a:txBody>
                  <a:tcPr marL="9525" marR="9525" marT="9525" marB="0" anchor="ctr"/>
                </a:tc>
                <a:tc>
                  <a:txBody>
                    <a:bodyPr/>
                    <a:lstStyle/>
                    <a:p>
                      <a:pPr algn="l" fontAlgn="ctr"/>
                      <a:r>
                        <a:rPr lang="zh-TW" altLang="en-US" sz="2400" b="1" i="0" u="none" strike="noStrike" dirty="0">
                          <a:solidFill>
                            <a:srgbClr val="000000"/>
                          </a:solidFill>
                          <a:effectLst/>
                          <a:latin typeface="+mj-ea"/>
                          <a:ea typeface="+mj-ea"/>
                        </a:rPr>
                        <a:t>第三人管線損失自負額附加條款</a:t>
                      </a:r>
                    </a:p>
                  </a:txBody>
                  <a:tcPr marL="9525" marR="9525" marT="9525" marB="0" anchor="ctr"/>
                </a:tc>
              </a:tr>
              <a:tr h="404197">
                <a:tc>
                  <a:txBody>
                    <a:bodyPr/>
                    <a:lstStyle/>
                    <a:p>
                      <a:pPr algn="l" fontAlgn="ctr"/>
                      <a:endParaRPr lang="en-US" sz="2400" b="1" i="0" u="none" strike="noStrike">
                        <a:solidFill>
                          <a:srgbClr val="000000"/>
                        </a:solidFill>
                        <a:effectLst/>
                        <a:latin typeface="+mj-ea"/>
                        <a:ea typeface="+mj-ea"/>
                      </a:endParaRPr>
                    </a:p>
                  </a:txBody>
                  <a:tcPr marL="9525" marR="9525" marT="9525" marB="0" anchor="ctr"/>
                </a:tc>
                <a:tc>
                  <a:txBody>
                    <a:bodyPr/>
                    <a:lstStyle/>
                    <a:p>
                      <a:pPr algn="l" fontAlgn="ctr"/>
                      <a:endParaRPr lang="zh-TW" altLang="en-US" sz="2400" b="1" i="0" u="none" strike="noStrike" dirty="0">
                        <a:solidFill>
                          <a:srgbClr val="000000"/>
                        </a:solidFill>
                        <a:effectLst/>
                        <a:latin typeface="+mj-ea"/>
                        <a:ea typeface="+mj-ea"/>
                      </a:endParaRPr>
                    </a:p>
                  </a:txBody>
                  <a:tcPr marL="9525" marR="9525" marT="9525" marB="0" anchor="ctr"/>
                </a:tc>
              </a:tr>
              <a:tr h="404197">
                <a:tc>
                  <a:txBody>
                    <a:bodyPr/>
                    <a:lstStyle/>
                    <a:p>
                      <a:pPr algn="l" fontAlgn="ctr"/>
                      <a:endParaRPr lang="en-US" sz="2400" b="1" i="0" u="none" strike="noStrike">
                        <a:solidFill>
                          <a:srgbClr val="000000"/>
                        </a:solidFill>
                        <a:effectLst/>
                        <a:latin typeface="+mj-ea"/>
                        <a:ea typeface="+mj-ea"/>
                      </a:endParaRPr>
                    </a:p>
                  </a:txBody>
                  <a:tcPr marL="9525" marR="9525" marT="9525" marB="0" anchor="ctr"/>
                </a:tc>
                <a:tc>
                  <a:txBody>
                    <a:bodyPr/>
                    <a:lstStyle/>
                    <a:p>
                      <a:pPr algn="l" fontAlgn="ctr"/>
                      <a:endParaRPr lang="zh-TW" altLang="en-US" sz="2400" b="1" i="0" u="none" strike="noStrike" dirty="0">
                        <a:solidFill>
                          <a:srgbClr val="000000"/>
                        </a:solidFill>
                        <a:effectLst/>
                        <a:latin typeface="+mj-ea"/>
                        <a:ea typeface="+mj-ea"/>
                      </a:endParaRPr>
                    </a:p>
                  </a:txBody>
                  <a:tcPr marL="9525" marR="9525" marT="9525" marB="0" anchor="ctr"/>
                </a:tc>
              </a:tr>
              <a:tr h="404197">
                <a:tc>
                  <a:txBody>
                    <a:bodyPr/>
                    <a:lstStyle/>
                    <a:p>
                      <a:pPr algn="l" fontAlgn="ctr"/>
                      <a:endParaRPr lang="en-US" sz="2400" b="1" i="0" u="none" strike="noStrike">
                        <a:solidFill>
                          <a:srgbClr val="000000"/>
                        </a:solidFill>
                        <a:effectLst/>
                        <a:latin typeface="+mj-ea"/>
                        <a:ea typeface="+mj-ea"/>
                      </a:endParaRPr>
                    </a:p>
                  </a:txBody>
                  <a:tcPr marL="9525" marR="9525" marT="9525" marB="0" anchor="ctr"/>
                </a:tc>
                <a:tc>
                  <a:txBody>
                    <a:bodyPr/>
                    <a:lstStyle/>
                    <a:p>
                      <a:pPr algn="l" fontAlgn="ctr"/>
                      <a:endParaRPr lang="zh-TW" altLang="en-US" sz="2400" b="1" i="0" u="none" strike="noStrike" dirty="0">
                        <a:solidFill>
                          <a:srgbClr val="000000"/>
                        </a:solidFill>
                        <a:effectLst/>
                        <a:latin typeface="+mj-ea"/>
                        <a:ea typeface="+mj-ea"/>
                      </a:endParaRP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134</a:t>
            </a:fld>
            <a:endParaRPr lang="zh-TW" altLang="en-US" dirty="0"/>
          </a:p>
        </p:txBody>
      </p:sp>
    </p:spTree>
    <p:extLst>
      <p:ext uri="{BB962C8B-B14F-4D97-AF65-F5344CB8AC3E}">
        <p14:creationId xmlns:p14="http://schemas.microsoft.com/office/powerpoint/2010/main" val="14942060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76672"/>
            <a:ext cx="8229600" cy="936104"/>
          </a:xfrm>
        </p:spPr>
        <p:txBody>
          <a:bodyPr>
            <a:normAutofit/>
          </a:bodyPr>
          <a:lstStyle/>
          <a:p>
            <a:r>
              <a:rPr lang="zh-TW" altLang="en-US" dirty="0" smtClean="0"/>
              <a:t>保險單呈現附加條款情形</a:t>
            </a:r>
            <a:endParaRPr lang="zh-TW" altLang="en-US" dirty="0"/>
          </a:p>
        </p:txBody>
      </p:sp>
      <p:pic>
        <p:nvPicPr>
          <p:cNvPr id="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0190" b="13172"/>
          <a:stretch/>
        </p:blipFill>
        <p:spPr bwMode="auto">
          <a:xfrm>
            <a:off x="899592" y="1386185"/>
            <a:ext cx="7821900" cy="535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135</a:t>
            </a:fld>
            <a:endParaRPr lang="zh-TW" altLang="en-US" dirty="0"/>
          </a:p>
        </p:txBody>
      </p:sp>
      <p:sp>
        <p:nvSpPr>
          <p:cNvPr id="12" name="矩形 11"/>
          <p:cNvSpPr/>
          <p:nvPr/>
        </p:nvSpPr>
        <p:spPr>
          <a:xfrm>
            <a:off x="4184170" y="6129300"/>
            <a:ext cx="4420277" cy="7287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13" name="動作按鈕: 終點 12">
            <a:hlinkClick r:id="rId4" action="ppaction://hlinksldjump" highlightClick="1"/>
          </p:cNvPr>
          <p:cNvSpPr/>
          <p:nvPr/>
        </p:nvSpPr>
        <p:spPr>
          <a:xfrm>
            <a:off x="0" y="6129300"/>
            <a:ext cx="755576" cy="728700"/>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14" name="矩形 13"/>
          <p:cNvSpPr/>
          <p:nvPr/>
        </p:nvSpPr>
        <p:spPr>
          <a:xfrm>
            <a:off x="4184170" y="6129301"/>
            <a:ext cx="4449486" cy="593930"/>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8952428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1143000"/>
          </a:xfrm>
        </p:spPr>
        <p:txBody>
          <a:bodyPr>
            <a:normAutofit/>
          </a:bodyPr>
          <a:lstStyle/>
          <a:p>
            <a:pPr lvl="0"/>
            <a:r>
              <a:rPr lang="zh-TW" altLang="en-US" dirty="0" smtClean="0"/>
              <a:t>保險</a:t>
            </a:r>
            <a:r>
              <a:rPr lang="zh-TW" altLang="en-US" dirty="0"/>
              <a:t>附加</a:t>
            </a:r>
            <a:r>
              <a:rPr lang="zh-TW" altLang="en-US" dirty="0" smtClean="0"/>
              <a:t>條款主要類型 </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136</a:t>
            </a:fld>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0962521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8445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選用</a:t>
            </a:r>
            <a:r>
              <a:rPr lang="zh-TW" altLang="en-US" dirty="0" smtClean="0"/>
              <a:t>保險</a:t>
            </a:r>
            <a:r>
              <a:rPr lang="zh-TW" altLang="en-US" dirty="0"/>
              <a:t>附加</a:t>
            </a:r>
            <a:r>
              <a:rPr lang="zh-TW" altLang="en-US" dirty="0" smtClean="0"/>
              <a:t>條款之妥適性</a:t>
            </a:r>
            <a:endParaRPr lang="zh-TW" altLang="en-US" dirty="0"/>
          </a:p>
        </p:txBody>
      </p:sp>
      <p:sp>
        <p:nvSpPr>
          <p:cNvPr id="3" name="內容版面配置區 2"/>
          <p:cNvSpPr>
            <a:spLocks noGrp="1"/>
          </p:cNvSpPr>
          <p:nvPr>
            <p:ph idx="1"/>
          </p:nvPr>
        </p:nvSpPr>
        <p:spPr>
          <a:xfrm>
            <a:off x="457200" y="1935480"/>
            <a:ext cx="8229600" cy="4661872"/>
          </a:xfrm>
        </p:spPr>
        <p:txBody>
          <a:bodyPr/>
          <a:lstStyle/>
          <a:p>
            <a:r>
              <a:rPr lang="zh-TW" altLang="en-US" dirty="0" smtClean="0">
                <a:hlinkClick r:id="rId3" action="ppaction://hlinksldjump"/>
              </a:rPr>
              <a:t>對定作人有利且無需增加保險費用之附加條款</a:t>
            </a:r>
            <a:r>
              <a:rPr lang="zh-TW" altLang="en-US" dirty="0" smtClean="0"/>
              <a:t>，廠商可否自行增列？</a:t>
            </a:r>
            <a:endParaRPr lang="en-US" altLang="zh-TW" dirty="0" smtClean="0"/>
          </a:p>
          <a:p>
            <a:pPr lvl="0"/>
            <a:r>
              <a:rPr lang="zh-TW" altLang="en-US" dirty="0"/>
              <a:t>廠商是否可以加保</a:t>
            </a:r>
            <a:r>
              <a:rPr lang="zh-TW" altLang="en-US" dirty="0">
                <a:hlinkClick r:id="rId4" action="ppaction://hlinksldjump"/>
              </a:rPr>
              <a:t>對定作人</a:t>
            </a:r>
            <a:r>
              <a:rPr lang="en-US" altLang="zh-TW" dirty="0" smtClean="0">
                <a:hlinkClick r:id="rId4" action="ppaction://hlinksldjump"/>
              </a:rPr>
              <a:t>/</a:t>
            </a:r>
            <a:r>
              <a:rPr lang="zh-TW" altLang="en-US" dirty="0" smtClean="0">
                <a:hlinkClick r:id="rId4" action="ppaction://hlinksldjump"/>
              </a:rPr>
              <a:t>廠商有利</a:t>
            </a:r>
            <a:r>
              <a:rPr lang="zh-TW" altLang="en-US" dirty="0">
                <a:hlinkClick r:id="rId4" action="ppaction://hlinksldjump"/>
              </a:rPr>
              <a:t>，惟要另付費之附加條款</a:t>
            </a:r>
            <a:r>
              <a:rPr lang="zh-TW" altLang="en-US" dirty="0"/>
              <a:t>？</a:t>
            </a:r>
          </a:p>
          <a:p>
            <a:pPr lvl="0"/>
            <a:r>
              <a:rPr lang="zh-TW" altLang="en-US" dirty="0"/>
              <a:t>廠商是否可以</a:t>
            </a:r>
            <a:r>
              <a:rPr lang="zh-TW" altLang="en-US" dirty="0" smtClean="0"/>
              <a:t>加保</a:t>
            </a:r>
            <a:r>
              <a:rPr lang="zh-TW" altLang="en-US" dirty="0" smtClean="0">
                <a:hlinkClick r:id="rId5" action="ppaction://hlinksldjump"/>
              </a:rPr>
              <a:t>只對廠商有利</a:t>
            </a:r>
            <a:r>
              <a:rPr lang="zh-TW" altLang="en-US" dirty="0">
                <a:hlinkClick r:id="rId5" action="ppaction://hlinksldjump"/>
              </a:rPr>
              <a:t>，惟要另付費</a:t>
            </a:r>
            <a:r>
              <a:rPr lang="zh-TW" altLang="en-US" dirty="0"/>
              <a:t>之附加條款？</a:t>
            </a:r>
          </a:p>
          <a:p>
            <a:r>
              <a:rPr lang="zh-TW" altLang="en-US" dirty="0" smtClean="0"/>
              <a:t>廠商</a:t>
            </a:r>
            <a:r>
              <a:rPr lang="zh-TW" altLang="en-US" dirty="0"/>
              <a:t>是否</a:t>
            </a:r>
            <a:r>
              <a:rPr lang="zh-TW" altLang="en-US" dirty="0" smtClean="0"/>
              <a:t>可以將</a:t>
            </a:r>
            <a:r>
              <a:rPr lang="zh-TW" altLang="en-US" dirty="0" smtClean="0">
                <a:hlinkClick r:id="rId6" action="ppaction://hlinksldjump"/>
              </a:rPr>
              <a:t>降低保險人責任</a:t>
            </a:r>
            <a:r>
              <a:rPr lang="zh-TW" altLang="en-US" dirty="0" smtClean="0"/>
              <a:t>之附加條款，列入保險範圍？</a:t>
            </a:r>
            <a:endParaRPr lang="en-US" altLang="zh-TW" dirty="0" smtClean="0"/>
          </a:p>
          <a:p>
            <a:r>
              <a:rPr lang="zh-TW" altLang="en-US" dirty="0" smtClean="0"/>
              <a:t>如何判斷上一頁所提「</a:t>
            </a:r>
            <a:r>
              <a:rPr lang="zh-TW" altLang="en-US" dirty="0" smtClean="0">
                <a:hlinkClick r:id="rId7" action="ppaction://hlinksldjump"/>
              </a:rPr>
              <a:t>其他</a:t>
            </a:r>
            <a:r>
              <a:rPr lang="zh-TW" altLang="en-US" dirty="0" smtClean="0"/>
              <a:t>」類型對定作人是否有利？</a:t>
            </a:r>
            <a:endParaRPr lang="en-US" altLang="zh-TW" dirty="0" smtClean="0"/>
          </a:p>
          <a:p>
            <a:r>
              <a:rPr lang="zh-TW" altLang="en-US" dirty="0" smtClean="0"/>
              <a:t>該</a:t>
            </a:r>
            <a:r>
              <a:rPr lang="zh-TW" altLang="en-US" dirty="0" smtClean="0">
                <a:hlinkClick r:id="rId8" action="ppaction://hlinksldjump"/>
              </a:rPr>
              <a:t>如何選擇</a:t>
            </a:r>
            <a:r>
              <a:rPr lang="zh-TW" altLang="en-US" dirty="0" smtClean="0"/>
              <a:t>個案之保險附加條款？</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137</a:t>
            </a:fld>
            <a:endParaRPr lang="zh-TW" altLang="en-US" dirty="0"/>
          </a:p>
        </p:txBody>
      </p:sp>
      <p:sp>
        <p:nvSpPr>
          <p:cNvPr id="5" name="動作按鈕: 終點 4">
            <a:hlinkClick r:id="rId9" action="ppaction://hlinksldjump" highlightClick="1"/>
          </p:cNvPr>
          <p:cNvSpPr/>
          <p:nvPr/>
        </p:nvSpPr>
        <p:spPr>
          <a:xfrm>
            <a:off x="0" y="6237312"/>
            <a:ext cx="683568" cy="620688"/>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286088901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Picture 2">
            <a:hlinkClick r:id="rId3" action="ppaction://hlinksldjump"/>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138</a:t>
            </a:fld>
            <a:endParaRPr lang="zh-TW" altLang="en-US" dirty="0"/>
          </a:p>
        </p:txBody>
      </p:sp>
    </p:spTree>
    <p:extLst>
      <p:ext uri="{BB962C8B-B14F-4D97-AF65-F5344CB8AC3E}">
        <p14:creationId xmlns:p14="http://schemas.microsoft.com/office/powerpoint/2010/main" val="253054239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307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139</a:t>
            </a:fld>
            <a:endParaRPr lang="zh-TW" altLang="en-US" dirty="0"/>
          </a:p>
        </p:txBody>
      </p:sp>
      <p:sp>
        <p:nvSpPr>
          <p:cNvPr id="6" name="矩形 5">
            <a:hlinkClick r:id="rId5" action="ppaction://hlinkfile"/>
          </p:cNvPr>
          <p:cNvSpPr/>
          <p:nvPr/>
        </p:nvSpPr>
        <p:spPr>
          <a:xfrm>
            <a:off x="523121" y="2889343"/>
            <a:ext cx="4894923" cy="459161"/>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3208673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dirty="0" smtClean="0"/>
              <a:t>細則</a:t>
            </a:r>
            <a:r>
              <a:rPr lang="en-US" altLang="zh-TW" sz="4800" dirty="0" smtClean="0"/>
              <a:t>23-1</a:t>
            </a:r>
            <a:r>
              <a:rPr lang="zh-TW" altLang="en-US" sz="4800" dirty="0"/>
              <a:t>重點</a:t>
            </a:r>
            <a:r>
              <a:rPr lang="en-US" altLang="zh-TW" sz="4800" dirty="0" smtClean="0"/>
              <a:t>-2</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28235921"/>
              </p:ext>
            </p:extLst>
          </p:nvPr>
        </p:nvGraphicFramePr>
        <p:xfrm>
          <a:off x="457200" y="1340768"/>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14</a:t>
            </a:fld>
            <a:endParaRPr lang="zh-TW" altLang="en-US" dirty="0"/>
          </a:p>
        </p:txBody>
      </p:sp>
      <p:sp>
        <p:nvSpPr>
          <p:cNvPr id="3" name="向上箭號 2"/>
          <p:cNvSpPr/>
          <p:nvPr/>
        </p:nvSpPr>
        <p:spPr>
          <a:xfrm>
            <a:off x="3491880" y="4149080"/>
            <a:ext cx="2160240" cy="2492896"/>
          </a:xfrm>
          <a:prstGeom prst="upArrow">
            <a:avLst>
              <a:gd name="adj1" fmla="val 64723"/>
              <a:gd name="adj2" fmla="val 5000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mj-ea"/>
                <a:ea typeface="+mj-ea"/>
              </a:rPr>
              <a:t>不適合用比價者應敘明理由</a:t>
            </a:r>
          </a:p>
        </p:txBody>
      </p:sp>
    </p:spTree>
    <p:extLst>
      <p:ext uri="{BB962C8B-B14F-4D97-AF65-F5344CB8AC3E}">
        <p14:creationId xmlns:p14="http://schemas.microsoft.com/office/powerpoint/2010/main" val="289102900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098"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140</a:t>
            </a:fld>
            <a:endParaRPr lang="zh-TW" altLang="en-US" dirty="0"/>
          </a:p>
        </p:txBody>
      </p:sp>
    </p:spTree>
    <p:extLst>
      <p:ext uri="{BB962C8B-B14F-4D97-AF65-F5344CB8AC3E}">
        <p14:creationId xmlns:p14="http://schemas.microsoft.com/office/powerpoint/2010/main" val="199736984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512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141</a:t>
            </a:fld>
            <a:endParaRPr lang="zh-TW" altLang="en-US" dirty="0"/>
          </a:p>
        </p:txBody>
      </p:sp>
    </p:spTree>
    <p:extLst>
      <p:ext uri="{BB962C8B-B14F-4D97-AF65-F5344CB8AC3E}">
        <p14:creationId xmlns:p14="http://schemas.microsoft.com/office/powerpoint/2010/main" val="30780357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Picture 2">
            <a:hlinkClick r:id="rId3" action="ppaction://hlinksldjump"/>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142</a:t>
            </a:fld>
            <a:endParaRPr lang="zh-TW" altLang="en-US" dirty="0"/>
          </a:p>
        </p:txBody>
      </p:sp>
    </p:spTree>
    <p:extLst>
      <p:ext uri="{BB962C8B-B14F-4D97-AF65-F5344CB8AC3E}">
        <p14:creationId xmlns:p14="http://schemas.microsoft.com/office/powerpoint/2010/main" val="426443076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r>
              <a:rPr lang="zh-TW" altLang="en-US" dirty="0" smtClean="0"/>
              <a:t>要保書重要內容</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143</a:t>
            </a:fld>
            <a:endParaRPr lang="zh-TW" altLang="en-US" dirty="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3873" r="1010" b="20606"/>
          <a:stretch/>
        </p:blipFill>
        <p:spPr bwMode="auto">
          <a:xfrm>
            <a:off x="0" y="1459653"/>
            <a:ext cx="9144000" cy="539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95882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583"/>
            <a:ext cx="8229600" cy="905137"/>
          </a:xfrm>
        </p:spPr>
        <p:txBody>
          <a:bodyPr/>
          <a:lstStyle/>
          <a:p>
            <a:r>
              <a:rPr lang="zh-TW" altLang="en-US" dirty="0" smtClean="0"/>
              <a:t>建議附加條款</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144</a:t>
            </a:fld>
            <a:endParaRPr lang="zh-TW" alt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 y="886212"/>
            <a:ext cx="9144000" cy="59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a:hlinkClick r:id="rId4" action="ppaction://hlinksldjump"/>
          </p:cNvPr>
          <p:cNvSpPr/>
          <p:nvPr/>
        </p:nvSpPr>
        <p:spPr>
          <a:xfrm>
            <a:off x="109126" y="2639894"/>
            <a:ext cx="1080120" cy="262542"/>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8" name="矩形 7">
            <a:hlinkClick r:id="rId4" action="ppaction://hlinksldjump"/>
          </p:cNvPr>
          <p:cNvSpPr/>
          <p:nvPr/>
        </p:nvSpPr>
        <p:spPr>
          <a:xfrm>
            <a:off x="1477278" y="4774644"/>
            <a:ext cx="1440160" cy="262542"/>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167056538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a:hlinkClick r:id="rId3" action="ppaction://hlinksldjump"/>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357904"/>
            <a:ext cx="7992888" cy="5477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0" y="188640"/>
            <a:ext cx="9144000" cy="1143000"/>
          </a:xfrm>
        </p:spPr>
        <p:txBody>
          <a:bodyPr>
            <a:normAutofit fontScale="90000"/>
          </a:bodyPr>
          <a:lstStyle/>
          <a:p>
            <a:pPr algn="ctr"/>
            <a:r>
              <a:rPr lang="zh-TW" altLang="en-US" dirty="0" smtClean="0"/>
              <a:t>營造綜合保險各類工程分類代碼表</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145</a:t>
            </a:fld>
            <a:endParaRPr lang="zh-TW" altLang="en-US" dirty="0"/>
          </a:p>
        </p:txBody>
      </p:sp>
    </p:spTree>
    <p:extLst>
      <p:ext uri="{BB962C8B-B14F-4D97-AF65-F5344CB8AC3E}">
        <p14:creationId xmlns:p14="http://schemas.microsoft.com/office/powerpoint/2010/main" val="297381987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
            </a:r>
            <a:br>
              <a:rPr lang="en-US" altLang="zh-TW" dirty="0" smtClean="0"/>
            </a:br>
            <a:r>
              <a:rPr lang="zh-TW" altLang="en-US" dirty="0"/>
              <a:t>保險費用之</a:t>
            </a:r>
            <a:r>
              <a:rPr lang="zh-TW" altLang="en-US" dirty="0" smtClean="0"/>
              <a:t>編列與給付</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146</a:t>
            </a:fld>
            <a:endParaRPr lang="zh-TW" altLang="en-US" dirty="0"/>
          </a:p>
        </p:txBody>
      </p:sp>
    </p:spTree>
    <p:extLst>
      <p:ext uri="{BB962C8B-B14F-4D97-AF65-F5344CB8AC3E}">
        <p14:creationId xmlns:p14="http://schemas.microsoft.com/office/powerpoint/2010/main" val="291852921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應合理編列、支付保險</a:t>
            </a:r>
            <a:r>
              <a:rPr lang="zh-TW" altLang="en-US" dirty="0" smtClean="0"/>
              <a:t>費用</a:t>
            </a:r>
            <a:r>
              <a:rPr lang="en-US" altLang="zh-TW" dirty="0" smtClean="0"/>
              <a:t>-1</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a:t>政府採購法（下稱本法）第</a:t>
            </a:r>
            <a:r>
              <a:rPr lang="en-US" altLang="zh-TW" dirty="0"/>
              <a:t>46</a:t>
            </a:r>
            <a:r>
              <a:rPr lang="zh-TW" altLang="en-US" dirty="0"/>
              <a:t>條第</a:t>
            </a:r>
            <a:r>
              <a:rPr lang="en-US" altLang="zh-TW" dirty="0"/>
              <a:t>1</a:t>
            </a:r>
            <a:r>
              <a:rPr lang="zh-TW" altLang="en-US" dirty="0"/>
              <a:t>項規定：「機關辦理採購，除本法另有規定外，應訂定底價。底價應依圖說、規範、契約並考量成本、市場行情及政府機關決標資料逐項編列，由機關首長或其授權人員核定。」</a:t>
            </a:r>
            <a:r>
              <a:rPr lang="zh-TW" altLang="en-US" dirty="0">
                <a:solidFill>
                  <a:srgbClr val="FF0000"/>
                </a:solidFill>
              </a:rPr>
              <a:t>機關應妥為編列保險費用</a:t>
            </a:r>
            <a:r>
              <a:rPr lang="zh-TW" altLang="en-US" dirty="0"/>
              <a:t>，避免發生高估、浮報價額</a:t>
            </a:r>
            <a:r>
              <a:rPr lang="zh-TW" altLang="en-US" dirty="0" smtClean="0"/>
              <a:t>情形</a:t>
            </a:r>
            <a:endParaRPr lang="en-US" altLang="zh-TW" dirty="0" smtClean="0"/>
          </a:p>
          <a:p>
            <a:r>
              <a:rPr lang="zh-TW" altLang="en-US" dirty="0"/>
              <a:t>工程保險費於契約之支付方式，採總價結算之營繕工程，如契約內載有保險費單項金額，承包廠商依契約規定投保，實際支付保險費用低於契約所列該項目金額，其金額之支付，本會</a:t>
            </a:r>
            <a:r>
              <a:rPr lang="en-US" altLang="zh-TW" dirty="0"/>
              <a:t>88</a:t>
            </a:r>
            <a:r>
              <a:rPr lang="zh-TW" altLang="en-US" dirty="0"/>
              <a:t>年</a:t>
            </a:r>
            <a:r>
              <a:rPr lang="en-US" altLang="zh-TW" dirty="0"/>
              <a:t>10</a:t>
            </a:r>
            <a:r>
              <a:rPr lang="zh-TW" altLang="en-US" dirty="0"/>
              <a:t>月</a:t>
            </a:r>
            <a:r>
              <a:rPr lang="en-US" altLang="zh-TW" dirty="0"/>
              <a:t>27</a:t>
            </a:r>
            <a:r>
              <a:rPr lang="zh-TW" altLang="en-US" dirty="0"/>
              <a:t>日</a:t>
            </a:r>
            <a:r>
              <a:rPr lang="en-US" altLang="zh-TW" dirty="0"/>
              <a:t>(88)</a:t>
            </a:r>
            <a:r>
              <a:rPr lang="zh-TW" altLang="en-US" dirty="0"/>
              <a:t>工程企字第</a:t>
            </a:r>
            <a:r>
              <a:rPr lang="en-US" altLang="zh-TW" dirty="0"/>
              <a:t>8817112</a:t>
            </a:r>
            <a:r>
              <a:rPr lang="zh-TW" altLang="en-US" dirty="0"/>
              <a:t>號及</a:t>
            </a:r>
            <a:r>
              <a:rPr lang="en-US" altLang="zh-TW" dirty="0"/>
              <a:t>97</a:t>
            </a:r>
            <a:r>
              <a:rPr lang="zh-TW" altLang="en-US" dirty="0"/>
              <a:t>年</a:t>
            </a:r>
            <a:r>
              <a:rPr lang="en-US" altLang="zh-TW" dirty="0"/>
              <a:t>12</a:t>
            </a:r>
            <a:r>
              <a:rPr lang="zh-TW" altLang="en-US" dirty="0"/>
              <a:t>月</a:t>
            </a:r>
            <a:r>
              <a:rPr lang="en-US" altLang="zh-TW" dirty="0"/>
              <a:t>3</a:t>
            </a:r>
            <a:r>
              <a:rPr lang="zh-TW" altLang="en-US" dirty="0"/>
              <a:t>日工程企字第</a:t>
            </a:r>
            <a:r>
              <a:rPr lang="en-US" altLang="zh-TW" dirty="0">
                <a:hlinkClick r:id="rId3" action="ppaction://hlinksldjump"/>
              </a:rPr>
              <a:t>09700502110</a:t>
            </a:r>
            <a:r>
              <a:rPr lang="zh-TW" altLang="en-US" dirty="0"/>
              <a:t>號計</a:t>
            </a:r>
            <a:r>
              <a:rPr lang="en-US" altLang="zh-TW" dirty="0"/>
              <a:t>2</a:t>
            </a:r>
            <a:r>
              <a:rPr lang="zh-TW" altLang="en-US" dirty="0"/>
              <a:t>函（公開於本會網站）已有釋</a:t>
            </a:r>
            <a:r>
              <a:rPr lang="zh-TW" altLang="en-US" dirty="0" smtClean="0"/>
              <a:t>例</a:t>
            </a:r>
            <a:endParaRPr lang="en-US" altLang="zh-TW"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147</a:t>
            </a:fld>
            <a:endParaRPr lang="zh-TW" altLang="en-US" dirty="0"/>
          </a:p>
        </p:txBody>
      </p:sp>
    </p:spTree>
    <p:extLst>
      <p:ext uri="{BB962C8B-B14F-4D97-AF65-F5344CB8AC3E}">
        <p14:creationId xmlns:p14="http://schemas.microsoft.com/office/powerpoint/2010/main" val="179031223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應合理編列、支付保險</a:t>
            </a:r>
            <a:r>
              <a:rPr lang="zh-TW" altLang="en-US" dirty="0" smtClean="0"/>
              <a:t>費用</a:t>
            </a:r>
            <a:r>
              <a:rPr lang="en-US" altLang="zh-TW" dirty="0" smtClean="0"/>
              <a:t>-2</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另行</a:t>
            </a:r>
            <a:r>
              <a:rPr lang="zh-TW" altLang="en-US" dirty="0"/>
              <a:t>政院公平交易委員會</a:t>
            </a:r>
            <a:r>
              <a:rPr lang="en-US" altLang="zh-TW" dirty="0"/>
              <a:t>88</a:t>
            </a:r>
            <a:r>
              <a:rPr lang="zh-TW" altLang="en-US" dirty="0"/>
              <a:t>年</a:t>
            </a:r>
            <a:r>
              <a:rPr lang="en-US" altLang="zh-TW" dirty="0"/>
              <a:t>3</a:t>
            </a:r>
            <a:r>
              <a:rPr lang="zh-TW" altLang="en-US" dirty="0"/>
              <a:t>月</a:t>
            </a:r>
            <a:r>
              <a:rPr lang="en-US" altLang="zh-TW" dirty="0"/>
              <a:t>17</a:t>
            </a:r>
            <a:r>
              <a:rPr lang="zh-TW" altLang="en-US" dirty="0"/>
              <a:t>日第</a:t>
            </a:r>
            <a:r>
              <a:rPr lang="en-US" altLang="zh-TW" dirty="0"/>
              <a:t>384</a:t>
            </a:r>
            <a:r>
              <a:rPr lang="zh-TW" altLang="en-US" dirty="0"/>
              <a:t>次委員會議認定契約訂有「</a:t>
            </a:r>
            <a:r>
              <a:rPr lang="zh-TW" altLang="en-US" dirty="0">
                <a:solidFill>
                  <a:srgbClr val="FF0000"/>
                </a:solidFill>
              </a:rPr>
              <a:t>多要退、少不補</a:t>
            </a:r>
            <a:r>
              <a:rPr lang="zh-TW" altLang="en-US" dirty="0"/>
              <a:t>」條款者（即契約金額較廠商實際支付金額為多要退，契約金額較廠商實際支付金額為少不補），係屬對交易相對人濫用優勢地位，強制交易相對人接受不公平交易條款之「顯失公平」行為，</a:t>
            </a:r>
            <a:r>
              <a:rPr lang="zh-TW" altLang="en-US" dirty="0">
                <a:solidFill>
                  <a:srgbClr val="FF0000"/>
                </a:solidFill>
              </a:rPr>
              <a:t>違反公平交易法第</a:t>
            </a:r>
            <a:r>
              <a:rPr lang="en-US" altLang="zh-TW" dirty="0">
                <a:solidFill>
                  <a:srgbClr val="FF0000"/>
                </a:solidFill>
              </a:rPr>
              <a:t>24</a:t>
            </a:r>
            <a:r>
              <a:rPr lang="zh-TW" altLang="en-US" dirty="0">
                <a:solidFill>
                  <a:srgbClr val="FF0000"/>
                </a:solidFill>
              </a:rPr>
              <a:t>條規定</a:t>
            </a:r>
            <a:r>
              <a:rPr lang="zh-TW" altLang="en-US" dirty="0"/>
              <a:t>，自處分書送達之次日起，應立即停止上述足以影響交易秩序之顯失公平行為。就招標文件內容，廠商如有疑義，得依本法第</a:t>
            </a:r>
            <a:r>
              <a:rPr lang="en-US" altLang="zh-TW" dirty="0"/>
              <a:t>41</a:t>
            </a:r>
            <a:r>
              <a:rPr lang="zh-TW" altLang="en-US" dirty="0"/>
              <a:t>條規定，以書面向機關請求釋疑；如認為違反法令，致損害其權利或利益者，得依本法第</a:t>
            </a:r>
            <a:r>
              <a:rPr lang="en-US" altLang="zh-TW" dirty="0"/>
              <a:t>75</a:t>
            </a:r>
            <a:r>
              <a:rPr lang="zh-TW" altLang="en-US" dirty="0"/>
              <a:t>條規定，以書面</a:t>
            </a:r>
            <a:r>
              <a:rPr lang="zh-TW" altLang="en-US" dirty="0">
                <a:solidFill>
                  <a:srgbClr val="FF0000"/>
                </a:solidFill>
              </a:rPr>
              <a:t>向招標機關提出</a:t>
            </a:r>
            <a:r>
              <a:rPr lang="zh-TW" altLang="en-US" dirty="0" smtClean="0">
                <a:solidFill>
                  <a:srgbClr val="FF0000"/>
                </a:solidFill>
              </a:rPr>
              <a:t>異議</a:t>
            </a:r>
            <a:endParaRPr lang="en-US" altLang="zh-TW" dirty="0" smtClean="0">
              <a:solidFill>
                <a:srgbClr val="FF0000"/>
              </a:solidFill>
            </a:endParaRP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148</a:t>
            </a:fld>
            <a:endParaRPr lang="zh-TW" altLang="en-US" dirty="0"/>
          </a:p>
        </p:txBody>
      </p:sp>
    </p:spTree>
    <p:extLst>
      <p:ext uri="{BB962C8B-B14F-4D97-AF65-F5344CB8AC3E}">
        <p14:creationId xmlns:p14="http://schemas.microsoft.com/office/powerpoint/2010/main" val="179031223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應合理編列、支付保險</a:t>
            </a:r>
            <a:r>
              <a:rPr lang="zh-TW" altLang="en-US" dirty="0" smtClean="0"/>
              <a:t>費用</a:t>
            </a:r>
            <a:r>
              <a:rPr lang="en-US" altLang="zh-TW" dirty="0" smtClean="0"/>
              <a:t>-3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為</a:t>
            </a:r>
            <a:r>
              <a:rPr lang="zh-TW" altLang="en-US" dirty="0"/>
              <a:t>避免各機關辦理採購發生保險事項之錯誤及缺失，致影響機關權益或生履約爭議，本會以</a:t>
            </a:r>
            <a:r>
              <a:rPr lang="en-US" altLang="zh-TW" dirty="0"/>
              <a:t>100</a:t>
            </a:r>
            <a:r>
              <a:rPr lang="zh-TW" altLang="en-US" dirty="0"/>
              <a:t>年</a:t>
            </a:r>
            <a:r>
              <a:rPr lang="en-US" altLang="zh-TW" dirty="0"/>
              <a:t>11</a:t>
            </a:r>
            <a:r>
              <a:rPr lang="zh-TW" altLang="en-US" dirty="0"/>
              <a:t>月</a:t>
            </a:r>
            <a:r>
              <a:rPr lang="en-US" altLang="zh-TW" dirty="0"/>
              <a:t>4</a:t>
            </a:r>
            <a:r>
              <a:rPr lang="zh-TW" altLang="en-US" dirty="0"/>
              <a:t>日工程企字第</a:t>
            </a:r>
            <a:r>
              <a:rPr lang="en-US" altLang="zh-TW" dirty="0"/>
              <a:t>10000418530</a:t>
            </a:r>
            <a:r>
              <a:rPr lang="zh-TW" altLang="en-US" dirty="0"/>
              <a:t>號函訂定「</a:t>
            </a:r>
            <a:r>
              <a:rPr lang="zh-TW" altLang="en-US" dirty="0">
                <a:hlinkClick r:id="rId3" action="ppaction://hlinkfile"/>
              </a:rPr>
              <a:t>常見保險錯誤及缺失態樣</a:t>
            </a:r>
            <a:r>
              <a:rPr lang="zh-TW" altLang="en-US" dirty="0"/>
              <a:t>」、</a:t>
            </a:r>
            <a:r>
              <a:rPr lang="en-US" altLang="zh-TW" dirty="0"/>
              <a:t>101</a:t>
            </a:r>
            <a:r>
              <a:rPr lang="zh-TW" altLang="en-US" dirty="0"/>
              <a:t>年</a:t>
            </a:r>
            <a:r>
              <a:rPr lang="en-US" altLang="zh-TW" dirty="0"/>
              <a:t>2</a:t>
            </a:r>
            <a:r>
              <a:rPr lang="zh-TW" altLang="en-US" dirty="0"/>
              <a:t>月</a:t>
            </a:r>
            <a:r>
              <a:rPr lang="en-US" altLang="zh-TW" dirty="0"/>
              <a:t>14</a:t>
            </a:r>
            <a:r>
              <a:rPr lang="zh-TW" altLang="en-US" dirty="0"/>
              <a:t>日工程企字第</a:t>
            </a:r>
            <a:r>
              <a:rPr lang="en-US" altLang="zh-TW" dirty="0"/>
              <a:t>10100050350</a:t>
            </a:r>
            <a:r>
              <a:rPr lang="zh-TW" altLang="en-US" dirty="0"/>
              <a:t>號函訂定「</a:t>
            </a:r>
            <a:r>
              <a:rPr lang="zh-TW" altLang="en-US" dirty="0">
                <a:hlinkClick r:id="rId4" action="ppaction://hlinkfile"/>
              </a:rPr>
              <a:t>機關辦理保險事項檢核表</a:t>
            </a:r>
            <a:r>
              <a:rPr lang="zh-TW" altLang="en-US" dirty="0"/>
              <a:t>」（公開於本會網站），請各機關避免發生類似錯誤或</a:t>
            </a:r>
            <a:r>
              <a:rPr lang="zh-TW" altLang="en-US" dirty="0" smtClean="0"/>
              <a:t>缺失</a:t>
            </a:r>
            <a:endParaRPr lang="en-US" altLang="zh-TW" dirty="0" smtClean="0"/>
          </a:p>
          <a:p>
            <a:r>
              <a:rPr lang="zh-TW" altLang="en-US" dirty="0"/>
              <a:t>工程企字第</a:t>
            </a:r>
            <a:r>
              <a:rPr lang="en-US" altLang="zh-TW" dirty="0"/>
              <a:t>10100360530</a:t>
            </a:r>
            <a:r>
              <a:rPr lang="zh-TW" altLang="en-US" dirty="0"/>
              <a:t>號</a:t>
            </a: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149</a:t>
            </a:fld>
            <a:endParaRPr lang="zh-TW" altLang="en-US" dirty="0"/>
          </a:p>
        </p:txBody>
      </p:sp>
    </p:spTree>
    <p:extLst>
      <p:ext uri="{BB962C8B-B14F-4D97-AF65-F5344CB8AC3E}">
        <p14:creationId xmlns:p14="http://schemas.microsoft.com/office/powerpoint/2010/main" val="1790312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採購法</a:t>
            </a:r>
            <a:r>
              <a:rPr lang="en-US" altLang="zh-TW" dirty="0" smtClean="0"/>
              <a:t>22-I-3</a:t>
            </a:r>
            <a:endParaRPr lang="zh-TW" altLang="en-US" dirty="0"/>
          </a:p>
        </p:txBody>
      </p:sp>
      <p:sp>
        <p:nvSpPr>
          <p:cNvPr id="3" name="內容版面配置區 2"/>
          <p:cNvSpPr>
            <a:spLocks noGrp="1"/>
          </p:cNvSpPr>
          <p:nvPr>
            <p:ph idx="1"/>
          </p:nvPr>
        </p:nvSpPr>
        <p:spPr/>
        <p:txBody>
          <a:bodyPr/>
          <a:lstStyle/>
          <a:p>
            <a:pPr algn="just">
              <a:lnSpc>
                <a:spcPct val="120000"/>
              </a:lnSpc>
              <a:spcBef>
                <a:spcPts val="600"/>
              </a:spcBef>
            </a:pPr>
            <a:r>
              <a:rPr lang="zh-TW" altLang="en-US" dirty="0"/>
              <a:t>機關辦理公告金額以上之採購，符合下列情形之一者，得採限制性招標：</a:t>
            </a:r>
            <a:endParaRPr lang="en-US" altLang="zh-TW" dirty="0"/>
          </a:p>
          <a:p>
            <a:pPr marL="548640" lvl="2" indent="-274320" algn="just">
              <a:lnSpc>
                <a:spcPct val="120000"/>
              </a:lnSpc>
              <a:spcBef>
                <a:spcPts val="600"/>
              </a:spcBef>
              <a:buClr>
                <a:schemeClr val="accent3"/>
              </a:buClr>
              <a:buSzPct val="95000"/>
            </a:pPr>
            <a:endParaRPr lang="en-US" altLang="zh-TW" b="1" dirty="0">
              <a:solidFill>
                <a:schemeClr val="tx2">
                  <a:lumMod val="75000"/>
                </a:schemeClr>
              </a:solidFill>
              <a:effectLst>
                <a:outerShdw blurRad="38100" dist="38100" dir="2700000" algn="tl">
                  <a:srgbClr val="000000">
                    <a:alpha val="43137"/>
                  </a:srgbClr>
                </a:outerShdw>
              </a:effectLst>
            </a:endParaRPr>
          </a:p>
          <a:p>
            <a:pPr marL="548640" lvl="2" indent="-274320" algn="just">
              <a:lnSpc>
                <a:spcPct val="120000"/>
              </a:lnSpc>
              <a:spcBef>
                <a:spcPts val="600"/>
              </a:spcBef>
              <a:buClr>
                <a:schemeClr val="accent3"/>
              </a:buClr>
              <a:buSzPct val="95000"/>
            </a:pPr>
            <a:r>
              <a:rPr lang="zh-TW" altLang="en-US" sz="2300" dirty="0"/>
              <a:t>三、遇有不可預見之緊急事故，致無法以公開或選擇性招標程序適時辦理，且確有必要者</a:t>
            </a:r>
            <a:endParaRPr lang="en-US" altLang="zh-TW" sz="2300"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t>15</a:t>
            </a:fld>
            <a:endParaRPr lang="zh-TW" altLang="en-US"/>
          </a:p>
        </p:txBody>
      </p:sp>
    </p:spTree>
    <p:extLst>
      <p:ext uri="{BB962C8B-B14F-4D97-AF65-F5344CB8AC3E}">
        <p14:creationId xmlns:p14="http://schemas.microsoft.com/office/powerpoint/2010/main" val="27614378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工程企字第</a:t>
            </a:r>
            <a:r>
              <a:rPr lang="en-US" altLang="zh-TW" dirty="0"/>
              <a:t>09700502110</a:t>
            </a:r>
            <a:r>
              <a:rPr lang="zh-TW" altLang="en-US" dirty="0" smtClean="0"/>
              <a:t>號函</a:t>
            </a:r>
            <a:endParaRPr lang="zh-TW" altLang="en-US" dirty="0"/>
          </a:p>
        </p:txBody>
      </p:sp>
      <p:sp>
        <p:nvSpPr>
          <p:cNvPr id="3" name="內容版面配置區 2"/>
          <p:cNvSpPr>
            <a:spLocks noGrp="1"/>
          </p:cNvSpPr>
          <p:nvPr>
            <p:ph idx="1"/>
          </p:nvPr>
        </p:nvSpPr>
        <p:spPr/>
        <p:txBody>
          <a:bodyPr/>
          <a:lstStyle/>
          <a:p>
            <a:r>
              <a:rPr lang="zh-TW" altLang="en-US" dirty="0"/>
              <a:t>工程保險費於契約之支付方式，採總價結算之營繕工程，如契約內載有保險費單項金額，承包廠商依契約規定投保，其實際支付保險費用，雖低於契約所列該項目金額，機關仍應依契約所列金額支付廠商，本會</a:t>
            </a:r>
            <a:r>
              <a:rPr lang="en-US" altLang="zh-TW" dirty="0"/>
              <a:t>88</a:t>
            </a:r>
            <a:r>
              <a:rPr lang="zh-TW" altLang="en-US" dirty="0"/>
              <a:t>年</a:t>
            </a:r>
            <a:r>
              <a:rPr lang="en-US" altLang="zh-TW" dirty="0"/>
              <a:t>10</a:t>
            </a:r>
            <a:r>
              <a:rPr lang="zh-TW" altLang="en-US" dirty="0"/>
              <a:t>月</a:t>
            </a:r>
            <a:r>
              <a:rPr lang="en-US" altLang="zh-TW" dirty="0"/>
              <a:t>27</a:t>
            </a:r>
            <a:r>
              <a:rPr lang="zh-TW" altLang="en-US" dirty="0"/>
              <a:t>日</a:t>
            </a:r>
            <a:r>
              <a:rPr lang="en-US" altLang="zh-TW" dirty="0"/>
              <a:t>(88)</a:t>
            </a:r>
            <a:r>
              <a:rPr lang="zh-TW" altLang="en-US" dirty="0"/>
              <a:t>工程企字第</a:t>
            </a:r>
            <a:r>
              <a:rPr lang="en-US" altLang="zh-TW" dirty="0"/>
              <a:t>8817112</a:t>
            </a:r>
            <a:r>
              <a:rPr lang="zh-TW" altLang="en-US" dirty="0"/>
              <a:t>號函（公開於本會網站）已有釋</a:t>
            </a:r>
            <a:r>
              <a:rPr lang="zh-TW" altLang="en-US" dirty="0" smtClean="0"/>
              <a:t>例</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150</a:t>
            </a:fld>
            <a:endParaRPr lang="zh-TW" altLang="en-US" dirty="0"/>
          </a:p>
        </p:txBody>
      </p:sp>
      <p:sp>
        <p:nvSpPr>
          <p:cNvPr id="5" name="動作按鈕: 返回 4">
            <a:hlinkClick r:id="rId3" action="ppaction://hlinksldjump" highlightClick="1"/>
          </p:cNvPr>
          <p:cNvSpPr/>
          <p:nvPr/>
        </p:nvSpPr>
        <p:spPr>
          <a:xfrm>
            <a:off x="0" y="6165304"/>
            <a:ext cx="755576" cy="692696"/>
          </a:xfrm>
          <a:prstGeom prst="actionButtonRetur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128199743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0"/>
            <a:ext cx="8208912" cy="681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151</a:t>
            </a:fld>
            <a:endParaRPr lang="zh-TW" altLang="en-US" dirty="0"/>
          </a:p>
        </p:txBody>
      </p:sp>
      <p:sp>
        <p:nvSpPr>
          <p:cNvPr id="7" name="矩形 6">
            <a:hlinkClick r:id="rId4" action="ppaction://hlinksldjump"/>
          </p:cNvPr>
          <p:cNvSpPr/>
          <p:nvPr/>
        </p:nvSpPr>
        <p:spPr>
          <a:xfrm>
            <a:off x="467544" y="3717032"/>
            <a:ext cx="1296144" cy="288032"/>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8" name="矩形 7">
            <a:hlinkClick r:id="rId4" action="ppaction://hlinksldjump"/>
          </p:cNvPr>
          <p:cNvSpPr/>
          <p:nvPr/>
        </p:nvSpPr>
        <p:spPr>
          <a:xfrm>
            <a:off x="2195736" y="3922642"/>
            <a:ext cx="4680520" cy="250981"/>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276894561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0696"/>
            <a:ext cx="8274565" cy="682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FF14D548-A623-4895-9B1F-B1F7B7EB7BE7}" type="slidenum">
              <a:rPr lang="zh-TW" altLang="en-US" smtClean="0"/>
              <a:t>152</a:t>
            </a:fld>
            <a:endParaRPr lang="zh-TW" altLang="en-US"/>
          </a:p>
        </p:txBody>
      </p:sp>
    </p:spTree>
    <p:extLst>
      <p:ext uri="{BB962C8B-B14F-4D97-AF65-F5344CB8AC3E}">
        <p14:creationId xmlns:p14="http://schemas.microsoft.com/office/powerpoint/2010/main" val="389978511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結語</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153</a:t>
            </a:fld>
            <a:endParaRPr lang="zh-TW" altLang="en-US" dirty="0"/>
          </a:p>
        </p:txBody>
      </p:sp>
    </p:spTree>
    <p:extLst>
      <p:ext uri="{BB962C8B-B14F-4D97-AF65-F5344CB8AC3E}">
        <p14:creationId xmlns:p14="http://schemas.microsoft.com/office/powerpoint/2010/main" val="51827297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結語</a:t>
            </a:r>
            <a:endParaRPr lang="zh-TW" altLang="en-US" dirty="0"/>
          </a:p>
        </p:txBody>
      </p:sp>
      <p:sp>
        <p:nvSpPr>
          <p:cNvPr id="5" name="內容版面配置區 4"/>
          <p:cNvSpPr>
            <a:spLocks noGrp="1"/>
          </p:cNvSpPr>
          <p:nvPr>
            <p:ph idx="1"/>
          </p:nvPr>
        </p:nvSpPr>
        <p:spPr/>
        <p:txBody>
          <a:bodyPr>
            <a:normAutofit fontScale="92500" lnSpcReduction="20000"/>
          </a:bodyPr>
          <a:lstStyle/>
          <a:p>
            <a:r>
              <a:rPr lang="zh-TW" altLang="en-US" dirty="0" smtClean="0"/>
              <a:t>緊急採購有其適用性，應避免誤用</a:t>
            </a:r>
            <a:endParaRPr lang="en-US" altLang="zh-TW" dirty="0" smtClean="0"/>
          </a:p>
          <a:p>
            <a:r>
              <a:rPr lang="zh-TW" altLang="en-US" dirty="0" smtClean="0"/>
              <a:t>預防重於治療；事先前整備優於事後採購</a:t>
            </a:r>
            <a:endParaRPr lang="en-US" altLang="zh-TW" dirty="0" smtClean="0"/>
          </a:p>
          <a:p>
            <a:r>
              <a:rPr lang="zh-TW" altLang="en-US" dirty="0"/>
              <a:t>善</a:t>
            </a:r>
            <a:r>
              <a:rPr lang="zh-TW" altLang="en-US" dirty="0" smtClean="0"/>
              <a:t>用既有資訊，以投入正確、合適之資源</a:t>
            </a:r>
            <a:endParaRPr lang="en-US" altLang="zh-TW" dirty="0" smtClean="0"/>
          </a:p>
          <a:p>
            <a:r>
              <a:rPr lang="zh-TW" altLang="en-US" dirty="0" smtClean="0"/>
              <a:t>留下證據，有備無患</a:t>
            </a:r>
            <a:endParaRPr lang="en-US" altLang="zh-TW" dirty="0" smtClean="0"/>
          </a:p>
          <a:p>
            <a:endParaRPr lang="en-US" altLang="zh-TW" dirty="0" smtClean="0"/>
          </a:p>
          <a:p>
            <a:r>
              <a:rPr lang="zh-TW" altLang="en-US" dirty="0" smtClean="0"/>
              <a:t>編列時，要保</a:t>
            </a:r>
            <a:r>
              <a:rPr lang="zh-TW" altLang="en-US" dirty="0"/>
              <a:t>到該保</a:t>
            </a:r>
            <a:r>
              <a:rPr lang="zh-TW" altLang="en-US" dirty="0" smtClean="0"/>
              <a:t>的</a:t>
            </a:r>
            <a:endParaRPr lang="en-US" altLang="zh-TW" dirty="0" smtClean="0"/>
          </a:p>
          <a:p>
            <a:r>
              <a:rPr lang="zh-TW" altLang="en-US" dirty="0" smtClean="0"/>
              <a:t>檢視保單時</a:t>
            </a:r>
            <a:endParaRPr lang="en-US" altLang="zh-TW" dirty="0" smtClean="0"/>
          </a:p>
          <a:p>
            <a:pPr lvl="1"/>
            <a:r>
              <a:rPr lang="zh-TW" altLang="en-US" dirty="0" smtClean="0"/>
              <a:t>是否已買到</a:t>
            </a:r>
            <a:r>
              <a:rPr lang="zh-TW" altLang="en-US" dirty="0"/>
              <a:t>該買</a:t>
            </a:r>
            <a:r>
              <a:rPr lang="zh-TW" altLang="en-US" dirty="0" smtClean="0"/>
              <a:t>的</a:t>
            </a:r>
            <a:endParaRPr lang="en-US" altLang="zh-TW" dirty="0" smtClean="0"/>
          </a:p>
          <a:p>
            <a:pPr lvl="1"/>
            <a:r>
              <a:rPr lang="zh-TW" altLang="en-US" dirty="0" smtClean="0"/>
              <a:t>廠商是否另外付費加保</a:t>
            </a:r>
            <a:endParaRPr lang="en-US" altLang="zh-TW" dirty="0"/>
          </a:p>
          <a:p>
            <a:pPr lvl="1"/>
            <a:r>
              <a:rPr lang="zh-TW" altLang="en-US" dirty="0" smtClean="0"/>
              <a:t>附加</a:t>
            </a:r>
            <a:r>
              <a:rPr lang="zh-TW" altLang="en-US" dirty="0"/>
              <a:t>條款花樣多，應注意機關之權益</a:t>
            </a:r>
            <a:endParaRPr lang="en-US" altLang="zh-TW" dirty="0"/>
          </a:p>
          <a:p>
            <a:r>
              <a:rPr lang="zh-TW" altLang="en-US" dirty="0" smtClean="0"/>
              <a:t>付款避免不公平</a:t>
            </a:r>
            <a:endParaRPr lang="en-US" altLang="zh-TW" dirty="0" smtClean="0"/>
          </a:p>
          <a:p>
            <a:r>
              <a:rPr lang="zh-TW" altLang="en-US" dirty="0" smtClean="0"/>
              <a:t>善用檢核表檢視</a:t>
            </a:r>
            <a:endParaRPr lang="en-US" altLang="zh-TW" dirty="0"/>
          </a:p>
        </p:txBody>
      </p:sp>
      <p:sp>
        <p:nvSpPr>
          <p:cNvPr id="3" name="投影片編號版面配置區 2"/>
          <p:cNvSpPr>
            <a:spLocks noGrp="1"/>
          </p:cNvSpPr>
          <p:nvPr>
            <p:ph type="sldNum" sz="quarter" idx="12"/>
          </p:nvPr>
        </p:nvSpPr>
        <p:spPr/>
        <p:txBody>
          <a:bodyPr/>
          <a:lstStyle/>
          <a:p>
            <a:fld id="{FF14D548-A623-4895-9B1F-B1F7B7EB7BE7}" type="slidenum">
              <a:rPr lang="zh-TW" altLang="en-US" smtClean="0"/>
              <a:t>154</a:t>
            </a:fld>
            <a:endParaRPr lang="zh-TW" altLang="en-US"/>
          </a:p>
        </p:txBody>
      </p:sp>
    </p:spTree>
    <p:extLst>
      <p:ext uri="{BB962C8B-B14F-4D97-AF65-F5344CB8AC3E}">
        <p14:creationId xmlns:p14="http://schemas.microsoft.com/office/powerpoint/2010/main" val="24614647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lstStyle/>
          <a:p>
            <a:r>
              <a:rPr lang="zh-TW" altLang="en-US" dirty="0" smtClean="0"/>
              <a:t>李鴻源  氣候</a:t>
            </a:r>
            <a:r>
              <a:rPr lang="zh-TW" altLang="en-US" dirty="0"/>
              <a:t>變遷之整合協調與</a:t>
            </a:r>
            <a:r>
              <a:rPr lang="zh-TW" altLang="en-US" dirty="0" smtClean="0"/>
              <a:t>執行 </a:t>
            </a:r>
            <a:r>
              <a:rPr lang="en-US" altLang="zh-TW" dirty="0" smtClean="0"/>
              <a:t>2011/12/27</a:t>
            </a:r>
          </a:p>
          <a:p>
            <a:endParaRPr lang="zh-TW" altLang="en-US" dirty="0"/>
          </a:p>
          <a:p>
            <a:r>
              <a:rPr lang="zh-TW" altLang="en-US" dirty="0" smtClean="0"/>
              <a:t> 吳及揚  工程</a:t>
            </a:r>
            <a:r>
              <a:rPr lang="zh-TW" altLang="en-US" dirty="0"/>
              <a:t>保險教育</a:t>
            </a:r>
            <a:r>
              <a:rPr lang="zh-TW" altLang="en-US" dirty="0" smtClean="0"/>
              <a:t>訓練 </a:t>
            </a:r>
            <a:r>
              <a:rPr lang="en-US" altLang="zh-TW" dirty="0" smtClean="0"/>
              <a:t>2011/7/19</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155</a:t>
            </a:fld>
            <a:endParaRPr lang="zh-TW" altLang="en-US" dirty="0"/>
          </a:p>
        </p:txBody>
      </p:sp>
    </p:spTree>
    <p:extLst>
      <p:ext uri="{BB962C8B-B14F-4D97-AF65-F5344CB8AC3E}">
        <p14:creationId xmlns:p14="http://schemas.microsoft.com/office/powerpoint/2010/main" val="223569848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簡報完畢</a:t>
            </a:r>
            <a:r>
              <a:rPr lang="en-US" altLang="zh-TW" dirty="0" smtClean="0"/>
              <a:t>!!</a:t>
            </a:r>
            <a:r>
              <a:rPr lang="zh-TW" altLang="en-US" dirty="0" smtClean="0"/>
              <a:t>敬請指教</a:t>
            </a:r>
            <a:r>
              <a:rPr lang="en-US" altLang="zh-TW" dirty="0" smtClean="0"/>
              <a:t>!!</a:t>
            </a:r>
            <a:br>
              <a:rPr lang="en-US" altLang="zh-TW" dirty="0" smtClean="0"/>
            </a:br>
            <a:r>
              <a:rPr lang="en-US" altLang="zh-TW" dirty="0" smtClean="0"/>
              <a:t/>
            </a:r>
            <a:br>
              <a:rPr lang="en-US" altLang="zh-TW" dirty="0" smtClean="0"/>
            </a:br>
            <a:r>
              <a:rPr lang="zh-TW" altLang="en-US" sz="3600" dirty="0" smtClean="0"/>
              <a:t>政府採購法種子教師 邱奕恭</a:t>
            </a:r>
            <a:endParaRPr lang="zh-TW" altLang="en-US" sz="3600"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156</a:t>
            </a:fld>
            <a:endParaRPr lang="zh-TW" altLang="en-US" dirty="0"/>
          </a:p>
        </p:txBody>
      </p:sp>
    </p:spTree>
    <p:extLst>
      <p:ext uri="{BB962C8B-B14F-4D97-AF65-F5344CB8AC3E}">
        <p14:creationId xmlns:p14="http://schemas.microsoft.com/office/powerpoint/2010/main" val="70611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lstStyle/>
          <a:p>
            <a:r>
              <a:rPr lang="zh-TW" altLang="en-US" dirty="0"/>
              <a:t>辦理</a:t>
            </a:r>
            <a:r>
              <a:rPr lang="en-US" altLang="zh-TW" dirty="0" smtClean="0"/>
              <a:t>22-I-3</a:t>
            </a:r>
            <a:r>
              <a:rPr lang="zh-TW" altLang="en-US" dirty="0" smtClean="0"/>
              <a:t>重點</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61964518"/>
              </p:ext>
            </p:extLst>
          </p:nvPr>
        </p:nvGraphicFramePr>
        <p:xfrm>
          <a:off x="251520" y="1412776"/>
          <a:ext cx="8686800" cy="4911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FF14D548-A623-4895-9B1F-B1F7B7EB7BE7}" type="slidenum">
              <a:rPr lang="zh-TW" altLang="en-US" smtClean="0"/>
              <a:t>16</a:t>
            </a:fld>
            <a:endParaRPr lang="zh-TW" altLang="en-US"/>
          </a:p>
        </p:txBody>
      </p:sp>
      <p:sp>
        <p:nvSpPr>
          <p:cNvPr id="3" name="動作按鈕: 自訂 2">
            <a:hlinkClick r:id="rId8" action="ppaction://hlinksldjump" highlightClick="1"/>
          </p:cNvPr>
          <p:cNvSpPr/>
          <p:nvPr/>
        </p:nvSpPr>
        <p:spPr>
          <a:xfrm>
            <a:off x="0" y="6161720"/>
            <a:ext cx="755576" cy="720080"/>
          </a:xfrm>
          <a:prstGeom prst="actionButtonBlan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mj-ea"/>
                <a:ea typeface="+mj-ea"/>
              </a:rPr>
              <a:t>V.S.</a:t>
            </a:r>
            <a:endParaRPr lang="zh-TW" altLang="en-US" sz="2800" dirty="0" smtClean="0">
              <a:latin typeface="+mj-ea"/>
              <a:ea typeface="+mj-ea"/>
            </a:endParaRPr>
          </a:p>
        </p:txBody>
      </p:sp>
    </p:spTree>
    <p:extLst>
      <p:ext uri="{BB962C8B-B14F-4D97-AF65-F5344CB8AC3E}">
        <p14:creationId xmlns:p14="http://schemas.microsoft.com/office/powerpoint/2010/main" val="175234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監辦人員</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17</a:t>
            </a:fld>
            <a:endParaRPr lang="zh-TW" altLang="en-US" dirty="0"/>
          </a:p>
        </p:txBody>
      </p:sp>
      <p:graphicFrame>
        <p:nvGraphicFramePr>
          <p:cNvPr id="7" name="內容版面配置區 4"/>
          <p:cNvGraphicFramePr>
            <a:graphicFrameLocks noGrp="1"/>
          </p:cNvGraphicFramePr>
          <p:nvPr>
            <p:ph idx="1"/>
            <p:extLst>
              <p:ext uri="{D42A27DB-BD31-4B8C-83A1-F6EECF244321}">
                <p14:modId xmlns:p14="http://schemas.microsoft.com/office/powerpoint/2010/main" val="2078509511"/>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457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3322712" cy="1143000"/>
          </a:xfrm>
        </p:spPr>
        <p:txBody>
          <a:bodyPr/>
          <a:lstStyle/>
          <a:p>
            <a:r>
              <a:rPr lang="zh-TW" altLang="en-US" dirty="0"/>
              <a:t>需監</a:t>
            </a:r>
            <a:r>
              <a:rPr lang="zh-TW" altLang="en-US" dirty="0" smtClean="0"/>
              <a:t>辦作業</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18</a:t>
            </a:fld>
            <a:endParaRPr lang="zh-TW" altLang="en-US" dirty="0"/>
          </a:p>
        </p:txBody>
      </p:sp>
      <p:graphicFrame>
        <p:nvGraphicFramePr>
          <p:cNvPr id="6" name="內容版面配置區 4"/>
          <p:cNvGraphicFramePr>
            <a:graphicFrameLocks/>
          </p:cNvGraphicFramePr>
          <p:nvPr>
            <p:extLst>
              <p:ext uri="{D42A27DB-BD31-4B8C-83A1-F6EECF244321}">
                <p14:modId xmlns:p14="http://schemas.microsoft.com/office/powerpoint/2010/main" val="3003543934"/>
              </p:ext>
            </p:extLst>
          </p:nvPr>
        </p:nvGraphicFramePr>
        <p:xfrm>
          <a:off x="467544" y="1052736"/>
          <a:ext cx="8229600" cy="534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1626040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監辦模式</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19</a:t>
            </a:fld>
            <a:endParaRPr lang="zh-TW" altLang="en-US" dirty="0"/>
          </a:p>
        </p:txBody>
      </p:sp>
      <p:graphicFrame>
        <p:nvGraphicFramePr>
          <p:cNvPr id="7" name="內容版面配置區 4"/>
          <p:cNvGraphicFramePr>
            <a:graphicFrameLocks noGrp="1"/>
          </p:cNvGraphicFramePr>
          <p:nvPr>
            <p:ph idx="1"/>
            <p:extLst>
              <p:ext uri="{D42A27DB-BD31-4B8C-83A1-F6EECF244321}">
                <p14:modId xmlns:p14="http://schemas.microsoft.com/office/powerpoint/2010/main" val="2226852387"/>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8251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sz="half" idx="1"/>
          </p:nvPr>
        </p:nvSpPr>
        <p:spPr/>
        <p:txBody>
          <a:bodyPr>
            <a:normAutofit lnSpcReduction="10000"/>
          </a:bodyPr>
          <a:lstStyle/>
          <a:p>
            <a:r>
              <a:rPr lang="zh-TW" altLang="en-US" dirty="0" smtClean="0"/>
              <a:t>前言</a:t>
            </a:r>
            <a:endParaRPr lang="en-US" altLang="zh-TW" dirty="0" smtClean="0"/>
          </a:p>
          <a:p>
            <a:r>
              <a:rPr lang="zh-TW" altLang="en-US" dirty="0" smtClean="0"/>
              <a:t>緊急採購</a:t>
            </a:r>
            <a:endParaRPr lang="en-US" altLang="zh-TW" dirty="0" smtClean="0"/>
          </a:p>
          <a:p>
            <a:pPr lvl="1"/>
            <a:r>
              <a:rPr lang="zh-TW" altLang="en-US" dirty="0"/>
              <a:t>採購法</a:t>
            </a:r>
            <a:r>
              <a:rPr lang="en-US" altLang="zh-TW" dirty="0"/>
              <a:t>22-I-3</a:t>
            </a:r>
            <a:r>
              <a:rPr lang="zh-TW" altLang="en-US" dirty="0"/>
              <a:t>部分</a:t>
            </a:r>
            <a:endParaRPr lang="en-US" altLang="zh-TW" dirty="0"/>
          </a:p>
          <a:p>
            <a:pPr lvl="1"/>
            <a:r>
              <a:rPr lang="zh-TW" altLang="en-US" dirty="0" smtClean="0"/>
              <a:t>採購法</a:t>
            </a:r>
            <a:r>
              <a:rPr lang="en-US" altLang="zh-TW" dirty="0" smtClean="0"/>
              <a:t>105</a:t>
            </a:r>
            <a:r>
              <a:rPr lang="zh-TW" altLang="en-US" dirty="0" smtClean="0"/>
              <a:t>條部分</a:t>
            </a:r>
            <a:endParaRPr lang="en-US" altLang="zh-TW" dirty="0" smtClean="0"/>
          </a:p>
          <a:p>
            <a:pPr lvl="1"/>
            <a:r>
              <a:rPr lang="zh-TW" altLang="en-US" dirty="0" smtClean="0"/>
              <a:t>審計</a:t>
            </a:r>
            <a:r>
              <a:rPr lang="zh-TW" altLang="en-US" dirty="0"/>
              <a:t>部查察</a:t>
            </a:r>
            <a:r>
              <a:rPr lang="zh-TW" altLang="en-US" dirty="0" smtClean="0"/>
              <a:t>情形及處置</a:t>
            </a:r>
            <a:endParaRPr lang="en-US" altLang="zh-TW" dirty="0" smtClean="0"/>
          </a:p>
          <a:p>
            <a:r>
              <a:rPr lang="zh-TW" altLang="en-US" dirty="0" smtClean="0"/>
              <a:t>災害整備採購</a:t>
            </a:r>
            <a:endParaRPr lang="en-US" altLang="zh-TW" dirty="0" smtClean="0"/>
          </a:p>
          <a:p>
            <a:pPr lvl="1"/>
            <a:r>
              <a:rPr lang="zh-TW" altLang="en-US" dirty="0" smtClean="0"/>
              <a:t>因應災害整備之採購</a:t>
            </a:r>
            <a:endParaRPr lang="en-US" altLang="zh-TW" dirty="0" smtClean="0"/>
          </a:p>
          <a:p>
            <a:pPr lvl="1"/>
            <a:r>
              <a:rPr lang="zh-TW" altLang="en-US" dirty="0"/>
              <a:t>災害</a:t>
            </a:r>
            <a:r>
              <a:rPr lang="zh-TW" altLang="en-US" dirty="0" smtClean="0"/>
              <a:t>整備異於一般採購重點</a:t>
            </a:r>
            <a:endParaRPr lang="en-US" altLang="zh-TW" dirty="0" smtClean="0"/>
          </a:p>
          <a:p>
            <a:pPr lvl="1"/>
            <a:r>
              <a:rPr lang="zh-TW" altLang="en-US" dirty="0"/>
              <a:t>履約及驗收重點之</a:t>
            </a:r>
            <a:r>
              <a:rPr lang="zh-TW" altLang="en-US" dirty="0" smtClean="0"/>
              <a:t>介紹</a:t>
            </a:r>
            <a:endParaRPr lang="en-US" altLang="zh-TW" dirty="0" smtClean="0"/>
          </a:p>
          <a:p>
            <a:pPr lvl="1"/>
            <a:endParaRPr lang="zh-TW" altLang="en-US" dirty="0"/>
          </a:p>
        </p:txBody>
      </p:sp>
      <p:sp>
        <p:nvSpPr>
          <p:cNvPr id="5" name="內容版面配置區 4"/>
          <p:cNvSpPr>
            <a:spLocks noGrp="1"/>
          </p:cNvSpPr>
          <p:nvPr>
            <p:ph sz="half" idx="2"/>
          </p:nvPr>
        </p:nvSpPr>
        <p:spPr/>
        <p:txBody>
          <a:bodyPr>
            <a:normAutofit lnSpcReduction="10000"/>
          </a:bodyPr>
          <a:lstStyle/>
          <a:p>
            <a:r>
              <a:rPr lang="zh-TW" altLang="zh-TW" dirty="0"/>
              <a:t>營造綜合保險</a:t>
            </a:r>
            <a:endParaRPr lang="en-US" altLang="zh-TW" dirty="0"/>
          </a:p>
          <a:p>
            <a:pPr lvl="1"/>
            <a:r>
              <a:rPr lang="zh-TW" altLang="en-US" dirty="0"/>
              <a:t>工程保險</a:t>
            </a:r>
            <a:r>
              <a:rPr lang="zh-TW" altLang="en-US" dirty="0" smtClean="0"/>
              <a:t>概論</a:t>
            </a:r>
            <a:endParaRPr lang="en-US" altLang="zh-TW" dirty="0" smtClean="0"/>
          </a:p>
          <a:p>
            <a:pPr lvl="1"/>
            <a:r>
              <a:rPr lang="zh-TW" altLang="en-US" dirty="0"/>
              <a:t>營造綜合保險單簡介</a:t>
            </a:r>
            <a:endParaRPr lang="en-US" altLang="zh-TW" dirty="0"/>
          </a:p>
          <a:p>
            <a:pPr lvl="1"/>
            <a:r>
              <a:rPr lang="zh-TW" altLang="zh-TW" dirty="0" smtClean="0"/>
              <a:t>營造</a:t>
            </a:r>
            <a:r>
              <a:rPr lang="zh-TW" altLang="zh-TW" dirty="0"/>
              <a:t>綜合保險基本條款</a:t>
            </a:r>
            <a:r>
              <a:rPr lang="zh-TW" altLang="en-US" dirty="0" smtClean="0"/>
              <a:t>簡介</a:t>
            </a:r>
            <a:endParaRPr lang="en-US" altLang="zh-TW" dirty="0" smtClean="0"/>
          </a:p>
          <a:p>
            <a:pPr lvl="1"/>
            <a:r>
              <a:rPr lang="zh-TW" altLang="en-US" dirty="0"/>
              <a:t>工程保險附加條款</a:t>
            </a:r>
            <a:r>
              <a:rPr lang="zh-TW" altLang="en-US" dirty="0" smtClean="0"/>
              <a:t>簡介</a:t>
            </a:r>
            <a:endParaRPr lang="en-US" altLang="zh-TW" dirty="0" smtClean="0"/>
          </a:p>
          <a:p>
            <a:pPr lvl="1"/>
            <a:r>
              <a:rPr lang="zh-TW" altLang="en-US" dirty="0" smtClean="0"/>
              <a:t>保險</a:t>
            </a:r>
            <a:r>
              <a:rPr lang="zh-TW" altLang="en-US" dirty="0"/>
              <a:t>費用之編列與</a:t>
            </a:r>
            <a:r>
              <a:rPr lang="zh-TW" altLang="en-US" dirty="0" smtClean="0"/>
              <a:t>給付</a:t>
            </a:r>
            <a:endParaRPr lang="en-US" altLang="zh-TW" dirty="0"/>
          </a:p>
          <a:p>
            <a:r>
              <a:rPr lang="zh-TW" altLang="en-US" dirty="0" smtClean="0"/>
              <a:t>結語</a:t>
            </a:r>
            <a:endParaRPr lang="en-US" altLang="zh-TW" dirty="0" smtClean="0"/>
          </a:p>
          <a:p>
            <a:r>
              <a:rPr lang="zh-TW" altLang="en-US" dirty="0" smtClean="0"/>
              <a:t>參考文獻</a:t>
            </a:r>
            <a:endParaRPr lang="en-US" altLang="zh-TW"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t>2</a:t>
            </a:fld>
            <a:endParaRPr lang="zh-TW" altLang="en-US"/>
          </a:p>
        </p:txBody>
      </p:sp>
    </p:spTree>
    <p:extLst>
      <p:ext uri="{BB962C8B-B14F-4D97-AF65-F5344CB8AC3E}">
        <p14:creationId xmlns:p14="http://schemas.microsoft.com/office/powerpoint/2010/main" val="2406093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不派員監</a:t>
            </a:r>
            <a:r>
              <a:rPr lang="zh-TW" altLang="en-US" dirty="0" smtClean="0"/>
              <a:t>辦</a:t>
            </a:r>
            <a:r>
              <a:rPr lang="zh-TW" altLang="en-US" sz="2800" dirty="0" smtClean="0"/>
              <a:t>監辦辦法</a:t>
            </a:r>
            <a:r>
              <a:rPr lang="en-US" altLang="zh-TW" sz="2800" dirty="0" smtClean="0"/>
              <a:t>5</a:t>
            </a:r>
            <a:endParaRPr lang="zh-TW" altLang="en-US" sz="2800"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20</a:t>
            </a:fld>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64395900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397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土石流沖毀重要橋樑案例練習</a:t>
            </a:r>
          </a:p>
        </p:txBody>
      </p:sp>
      <p:sp>
        <p:nvSpPr>
          <p:cNvPr id="3" name="內容版面配置區 2"/>
          <p:cNvSpPr>
            <a:spLocks noGrp="1"/>
          </p:cNvSpPr>
          <p:nvPr>
            <p:ph idx="1"/>
          </p:nvPr>
        </p:nvSpPr>
        <p:spPr>
          <a:xfrm>
            <a:off x="323528" y="1935480"/>
            <a:ext cx="8568952" cy="4389120"/>
          </a:xfrm>
        </p:spPr>
        <p:txBody>
          <a:bodyPr>
            <a:normAutofit/>
          </a:bodyPr>
          <a:lstStyle/>
          <a:p>
            <a:r>
              <a:rPr lang="zh-TW" altLang="en-US" dirty="0" smtClean="0"/>
              <a:t>背景</a:t>
            </a:r>
            <a:endParaRPr lang="en-US" altLang="zh-TW" dirty="0" smtClean="0"/>
          </a:p>
          <a:p>
            <a:pPr lvl="1"/>
            <a:r>
              <a:rPr lang="zh-TW" altLang="en-US" dirty="0"/>
              <a:t>雨</a:t>
            </a:r>
            <a:r>
              <a:rPr lang="zh-TW" altLang="en-US" dirty="0" smtClean="0"/>
              <a:t>神颱風夾帶</a:t>
            </a:r>
            <a:r>
              <a:rPr lang="en-US" altLang="zh-TW" dirty="0" smtClean="0"/>
              <a:t>1000mm/</a:t>
            </a:r>
            <a:r>
              <a:rPr lang="zh-TW" altLang="en-US" dirty="0" smtClean="0"/>
              <a:t>日豪雨造成龍○</a:t>
            </a:r>
            <a:r>
              <a:rPr lang="zh-TW" altLang="en-US" dirty="0"/>
              <a:t>區南○路龍○橋</a:t>
            </a:r>
            <a:r>
              <a:rPr lang="zh-TW" altLang="en-US" dirty="0" smtClean="0"/>
              <a:t>遭土石流沖毀</a:t>
            </a:r>
            <a:endParaRPr lang="en-US" altLang="zh-TW" dirty="0" smtClean="0"/>
          </a:p>
          <a:p>
            <a:pPr lvl="1"/>
            <a:r>
              <a:rPr lang="zh-TW" altLang="en-US" dirty="0" smtClean="0"/>
              <a:t>影響約</a:t>
            </a:r>
            <a:r>
              <a:rPr lang="en-US" altLang="zh-TW" dirty="0" smtClean="0"/>
              <a:t>3500</a:t>
            </a:r>
            <a:r>
              <a:rPr lang="zh-TW" altLang="en-US" dirty="0" smtClean="0"/>
              <a:t>名市民出入</a:t>
            </a:r>
            <a:endParaRPr lang="en-US" altLang="zh-TW" dirty="0" smtClean="0"/>
          </a:p>
          <a:p>
            <a:pPr lvl="1"/>
            <a:r>
              <a:rPr lang="zh-TW" altLang="en-US" dirty="0"/>
              <a:t>需搭寬</a:t>
            </a:r>
            <a:r>
              <a:rPr lang="en-US" altLang="zh-TW" dirty="0"/>
              <a:t>4m</a:t>
            </a:r>
            <a:r>
              <a:rPr lang="zh-TW" altLang="en-US" dirty="0"/>
              <a:t>長</a:t>
            </a:r>
            <a:r>
              <a:rPr lang="en-US" altLang="zh-TW" dirty="0"/>
              <a:t>50m</a:t>
            </a:r>
            <a:r>
              <a:rPr lang="zh-TW" altLang="en-US" dirty="0"/>
              <a:t>之鋼</a:t>
            </a:r>
            <a:r>
              <a:rPr lang="zh-TW" altLang="en-US" dirty="0" smtClean="0"/>
              <a:t>便橋</a:t>
            </a:r>
            <a:r>
              <a:rPr lang="en-US" altLang="zh-TW" dirty="0" smtClean="0">
                <a:sym typeface="Wingdings" pitchFamily="2" charset="2"/>
              </a:rPr>
              <a:t></a:t>
            </a:r>
            <a:r>
              <a:rPr lang="zh-TW" altLang="en-US" dirty="0" smtClean="0">
                <a:sym typeface="Wingdings" pitchFamily="2" charset="2"/>
              </a:rPr>
              <a:t>屬</a:t>
            </a:r>
            <a:r>
              <a:rPr lang="zh-TW" altLang="en-US" dirty="0" smtClean="0">
                <a:sym typeface="Wingdings" pitchFamily="2" charset="2"/>
                <a:hlinkClick r:id="rId3" action="ppaction://hlinksldjump"/>
              </a:rPr>
              <a:t>搶險</a:t>
            </a:r>
            <a:r>
              <a:rPr lang="en-US" altLang="zh-TW" dirty="0" smtClean="0">
                <a:sym typeface="Wingdings" pitchFamily="2" charset="2"/>
                <a:hlinkClick r:id="rId3" action="ppaction://hlinksldjump"/>
              </a:rPr>
              <a:t>/</a:t>
            </a:r>
            <a:r>
              <a:rPr lang="zh-TW" altLang="en-US" dirty="0" smtClean="0">
                <a:sym typeface="Wingdings" pitchFamily="2" charset="2"/>
                <a:hlinkClick r:id="rId3" action="ppaction://hlinksldjump"/>
              </a:rPr>
              <a:t>搶修或復建</a:t>
            </a:r>
            <a:r>
              <a:rPr lang="zh-TW" altLang="en-US" dirty="0" smtClean="0">
                <a:sym typeface="Wingdings" pitchFamily="2" charset="2"/>
              </a:rPr>
              <a:t>？</a:t>
            </a:r>
            <a:endParaRPr lang="en-US" altLang="zh-TW" dirty="0"/>
          </a:p>
          <a:p>
            <a:pPr lvl="1"/>
            <a:r>
              <a:rPr lang="zh-TW" altLang="en-US" dirty="0" smtClean="0"/>
              <a:t>好</a:t>
            </a:r>
            <a:r>
              <a:rPr lang="zh-TW" altLang="en-US" dirty="0"/>
              <a:t>快營造有限公司為承攬災區附近南○路拓寬工程之廠商</a:t>
            </a:r>
            <a:endParaRPr lang="en-US" altLang="zh-TW" dirty="0"/>
          </a:p>
          <a:p>
            <a:r>
              <a:rPr lang="zh-TW" altLang="en-US" dirty="0"/>
              <a:t>目標</a:t>
            </a:r>
            <a:endParaRPr lang="en-US" altLang="zh-TW" dirty="0"/>
          </a:p>
          <a:p>
            <a:pPr lvl="1"/>
            <a:r>
              <a:rPr lang="zh-TW" altLang="en-US" dirty="0"/>
              <a:t>要簽辦</a:t>
            </a:r>
            <a:r>
              <a:rPr lang="zh-TW" altLang="en-US" dirty="0" smtClean="0"/>
              <a:t>以</a:t>
            </a:r>
            <a:r>
              <a:rPr lang="zh-TW" altLang="en-US" dirty="0"/>
              <a:t>限制性招標</a:t>
            </a:r>
            <a:r>
              <a:rPr lang="zh-TW" altLang="en-US" dirty="0" smtClean="0"/>
              <a:t>方式</a:t>
            </a:r>
            <a:r>
              <a:rPr lang="zh-TW" altLang="en-US" dirty="0"/>
              <a:t>辦理</a:t>
            </a:r>
            <a:endParaRPr lang="en-US" altLang="zh-TW" dirty="0"/>
          </a:p>
          <a:p>
            <a:pPr lvl="1"/>
            <a:r>
              <a:rPr lang="zh-TW" altLang="en-US" dirty="0"/>
              <a:t>找好快營造有限公司</a:t>
            </a:r>
            <a:r>
              <a:rPr lang="zh-TW" altLang="en-US" dirty="0" smtClean="0"/>
              <a:t>辦理</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21</a:t>
            </a:fld>
            <a:endParaRPr lang="zh-TW" altLang="en-US" dirty="0"/>
          </a:p>
        </p:txBody>
      </p:sp>
    </p:spTree>
    <p:extLst>
      <p:ext uri="{BB962C8B-B14F-4D97-AF65-F5344CB8AC3E}">
        <p14:creationId xmlns:p14="http://schemas.microsoft.com/office/powerpoint/2010/main" val="381989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1143000"/>
          </a:xfrm>
        </p:spPr>
        <p:txBody>
          <a:bodyPr/>
          <a:lstStyle/>
          <a:p>
            <a:r>
              <a:rPr lang="zh-TW" altLang="en-US" dirty="0" smtClean="0"/>
              <a:t>優良廠商</a:t>
            </a:r>
            <a:r>
              <a:rPr lang="en-US" altLang="zh-TW" dirty="0" smtClean="0"/>
              <a:t>-1</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22</a:t>
            </a:fld>
            <a:endParaRPr lang="zh-TW" altLang="en-US" dirty="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859" r="59302" b="35869"/>
          <a:stretch/>
        </p:blipFill>
        <p:spPr bwMode="auto">
          <a:xfrm>
            <a:off x="467544" y="1501301"/>
            <a:ext cx="8064896" cy="537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260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優良廠商</a:t>
            </a:r>
            <a:r>
              <a:rPr lang="en-US" altLang="zh-TW" dirty="0" smtClean="0"/>
              <a:t>-2</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23</a:t>
            </a:fld>
            <a:endParaRPr lang="zh-TW" altLang="en-US" dirty="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258" t="17910" r="35386" b="3986"/>
          <a:stretch/>
        </p:blipFill>
        <p:spPr bwMode="auto">
          <a:xfrm>
            <a:off x="3851920" y="620688"/>
            <a:ext cx="4464496" cy="587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3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緊急採購</a:t>
            </a:r>
            <a:r>
              <a:rPr lang="en-US" altLang="zh-TW" dirty="0" smtClean="0"/>
              <a:t/>
            </a:r>
            <a:br>
              <a:rPr lang="en-US" altLang="zh-TW" dirty="0" smtClean="0"/>
            </a:br>
            <a:r>
              <a:rPr lang="zh-TW" altLang="en-US" sz="4400" dirty="0" smtClean="0"/>
              <a:t>採購法</a:t>
            </a:r>
            <a:r>
              <a:rPr lang="en-US" altLang="zh-TW" sz="4400" dirty="0" smtClean="0"/>
              <a:t>105</a:t>
            </a:r>
            <a:r>
              <a:rPr lang="zh-TW" altLang="en-US" sz="4400" dirty="0" smtClean="0"/>
              <a:t>部分</a:t>
            </a:r>
            <a:endParaRPr lang="zh-TW" altLang="en-US" sz="4400" dirty="0"/>
          </a:p>
        </p:txBody>
      </p:sp>
      <p:sp>
        <p:nvSpPr>
          <p:cNvPr id="5" name="投影片編號版面配置區 4"/>
          <p:cNvSpPr>
            <a:spLocks noGrp="1"/>
          </p:cNvSpPr>
          <p:nvPr>
            <p:ph type="sldNum" sz="quarter" idx="12"/>
          </p:nvPr>
        </p:nvSpPr>
        <p:spPr/>
        <p:txBody>
          <a:bodyPr/>
          <a:lstStyle/>
          <a:p>
            <a:fld id="{FF14D548-A623-4895-9B1F-B1F7B7EB7BE7}" type="slidenum">
              <a:rPr lang="zh-TW" altLang="en-US" smtClean="0"/>
              <a:t>24</a:t>
            </a:fld>
            <a:endParaRPr lang="zh-TW" altLang="en-US"/>
          </a:p>
        </p:txBody>
      </p:sp>
    </p:spTree>
    <p:extLst>
      <p:ext uri="{BB962C8B-B14F-4D97-AF65-F5344CB8AC3E}">
        <p14:creationId xmlns:p14="http://schemas.microsoft.com/office/powerpoint/2010/main" val="2096604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公開招標最低標決標程序</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7883124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弧形箭號 (上彎) 24"/>
          <p:cNvSpPr/>
          <p:nvPr/>
        </p:nvSpPr>
        <p:spPr>
          <a:xfrm flipH="1">
            <a:off x="1403648" y="5013176"/>
            <a:ext cx="3176736"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文字方塊 25"/>
          <p:cNvSpPr txBox="1"/>
          <p:nvPr/>
        </p:nvSpPr>
        <p:spPr>
          <a:xfrm>
            <a:off x="2699792" y="5210036"/>
            <a:ext cx="792088" cy="461665"/>
          </a:xfrm>
          <a:prstGeom prst="rect">
            <a:avLst/>
          </a:prstGeom>
          <a:noFill/>
        </p:spPr>
        <p:txBody>
          <a:bodyPr wrap="square" rtlCol="0">
            <a:spAutoFit/>
          </a:bodyPr>
          <a:lstStyle/>
          <a:p>
            <a:r>
              <a:rPr lang="zh-TW" altLang="en-US" sz="2400" b="1" dirty="0" smtClean="0">
                <a:latin typeface="+mj-ea"/>
                <a:ea typeface="+mj-ea"/>
              </a:rPr>
              <a:t>否</a:t>
            </a:r>
            <a:endParaRPr lang="zh-TW" altLang="en-US" sz="2400" b="1" dirty="0">
              <a:latin typeface="+mj-ea"/>
              <a:ea typeface="+mj-ea"/>
            </a:endParaRPr>
          </a:p>
        </p:txBody>
      </p:sp>
      <p:sp>
        <p:nvSpPr>
          <p:cNvPr id="27" name="弧形箭號 (上彎) 26"/>
          <p:cNvSpPr/>
          <p:nvPr/>
        </p:nvSpPr>
        <p:spPr>
          <a:xfrm>
            <a:off x="4580384" y="5013176"/>
            <a:ext cx="1071736"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8" name="文字方塊 27"/>
          <p:cNvSpPr txBox="1"/>
          <p:nvPr/>
        </p:nvSpPr>
        <p:spPr>
          <a:xfrm>
            <a:off x="4823994" y="5210036"/>
            <a:ext cx="499864" cy="461665"/>
          </a:xfrm>
          <a:prstGeom prst="rect">
            <a:avLst/>
          </a:prstGeom>
          <a:noFill/>
        </p:spPr>
        <p:txBody>
          <a:bodyPr wrap="square" rtlCol="0">
            <a:spAutoFit/>
          </a:bodyPr>
          <a:lstStyle/>
          <a:p>
            <a:r>
              <a:rPr lang="zh-TW" altLang="en-US" sz="2400" b="1" dirty="0" smtClean="0">
                <a:latin typeface="+mj-ea"/>
                <a:ea typeface="+mj-ea"/>
              </a:rPr>
              <a:t>是</a:t>
            </a:r>
            <a:endParaRPr lang="zh-TW" altLang="en-US" sz="2400" b="1" dirty="0">
              <a:latin typeface="+mj-ea"/>
              <a:ea typeface="+mj-ea"/>
            </a:endParaRPr>
          </a:p>
        </p:txBody>
      </p:sp>
      <p:sp>
        <p:nvSpPr>
          <p:cNvPr id="29" name="向下箭號 28"/>
          <p:cNvSpPr/>
          <p:nvPr/>
        </p:nvSpPr>
        <p:spPr>
          <a:xfrm>
            <a:off x="5940152" y="501317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5777751" y="5589240"/>
            <a:ext cx="684841" cy="936104"/>
            <a:chOff x="5279891" y="1316831"/>
            <a:chExt cx="684841" cy="1755774"/>
          </a:xfrm>
          <a:scene3d>
            <a:camera prst="orthographicFront">
              <a:rot lat="0" lon="0" rev="0"/>
            </a:camera>
            <a:lightRig rig="contrasting" dir="t">
              <a:rot lat="0" lon="0" rev="1200000"/>
            </a:lightRig>
          </a:scene3d>
        </p:grpSpPr>
        <p:sp>
          <p:nvSpPr>
            <p:cNvPr id="31" name="圓角矩形 3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廢標</a:t>
              </a:r>
              <a:endParaRPr lang="zh-TW" altLang="en-US" sz="1900" b="1" kern="1200" dirty="0">
                <a:latin typeface="+mj-ea"/>
                <a:ea typeface="+mj-ea"/>
              </a:endParaRPr>
            </a:p>
          </p:txBody>
        </p:sp>
      </p:grpSp>
      <p:sp>
        <p:nvSpPr>
          <p:cNvPr id="36" name="向下箭號 35"/>
          <p:cNvSpPr/>
          <p:nvPr/>
        </p:nvSpPr>
        <p:spPr>
          <a:xfrm>
            <a:off x="6624992" y="2835113"/>
            <a:ext cx="360040" cy="449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向下箭號 36"/>
          <p:cNvSpPr/>
          <p:nvPr/>
        </p:nvSpPr>
        <p:spPr>
          <a:xfrm rot="3741570">
            <a:off x="5904064" y="2510224"/>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下箭號 38"/>
          <p:cNvSpPr/>
          <p:nvPr/>
        </p:nvSpPr>
        <p:spPr>
          <a:xfrm rot="17257415">
            <a:off x="7383533" y="2418903"/>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投影片編號版面配置區 39"/>
          <p:cNvSpPr>
            <a:spLocks noGrp="1"/>
          </p:cNvSpPr>
          <p:nvPr>
            <p:ph type="sldNum" sz="quarter" idx="12"/>
          </p:nvPr>
        </p:nvSpPr>
        <p:spPr/>
        <p:txBody>
          <a:bodyPr/>
          <a:lstStyle/>
          <a:p>
            <a:fld id="{FF14D548-A623-4895-9B1F-B1F7B7EB7BE7}" type="slidenum">
              <a:rPr lang="zh-TW" altLang="en-US" smtClean="0"/>
              <a:t>25</a:t>
            </a:fld>
            <a:endParaRPr lang="zh-TW" altLang="en-US"/>
          </a:p>
        </p:txBody>
      </p:sp>
      <p:grpSp>
        <p:nvGrpSpPr>
          <p:cNvPr id="41" name="群組 40"/>
          <p:cNvGrpSpPr/>
          <p:nvPr/>
        </p:nvGrpSpPr>
        <p:grpSpPr>
          <a:xfrm>
            <a:off x="6462592" y="1916832"/>
            <a:ext cx="684841" cy="936104"/>
            <a:chOff x="5279891" y="1316831"/>
            <a:chExt cx="684841" cy="1755774"/>
          </a:xfrm>
          <a:solidFill>
            <a:srgbClr val="FF0000"/>
          </a:solidFill>
          <a:scene3d>
            <a:camera prst="orthographicFront">
              <a:rot lat="0" lon="0" rev="0"/>
            </a:camera>
            <a:lightRig rig="balanced" dir="t">
              <a:rot lat="0" lon="0" rev="8700000"/>
            </a:lightRig>
          </a:scene3d>
        </p:grpSpPr>
        <p:sp>
          <p:nvSpPr>
            <p:cNvPr id="42" name="圓角矩形 41"/>
            <p:cNvSpPr/>
            <p:nvPr/>
          </p:nvSpPr>
          <p:spPr>
            <a:xfrm>
              <a:off x="5279891" y="1316831"/>
              <a:ext cx="684841" cy="175577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3" name="圓角矩形 4"/>
            <p:cNvSpPr/>
            <p:nvPr/>
          </p:nvSpPr>
          <p:spPr>
            <a:xfrm>
              <a:off x="5313322" y="1350262"/>
              <a:ext cx="617979" cy="168891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監辦</a:t>
              </a:r>
              <a:endParaRPr lang="zh-TW" altLang="en-US" sz="1900" b="1" kern="1200" dirty="0">
                <a:latin typeface="+mj-ea"/>
                <a:ea typeface="+mj-ea"/>
              </a:endParaRPr>
            </a:p>
          </p:txBody>
        </p:sp>
      </p:grpSp>
    </p:spTree>
    <p:extLst>
      <p:ext uri="{BB962C8B-B14F-4D97-AF65-F5344CB8AC3E}">
        <p14:creationId xmlns:p14="http://schemas.microsoft.com/office/powerpoint/2010/main" val="371968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限制性招標程序</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04791788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向下箭號 28"/>
          <p:cNvSpPr/>
          <p:nvPr/>
        </p:nvSpPr>
        <p:spPr>
          <a:xfrm>
            <a:off x="5940152" y="501317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5777751" y="5589240"/>
            <a:ext cx="684841" cy="936104"/>
            <a:chOff x="5279891" y="1316831"/>
            <a:chExt cx="684841" cy="1755774"/>
          </a:xfrm>
          <a:scene3d>
            <a:camera prst="orthographicFront">
              <a:rot lat="0" lon="0" rev="0"/>
            </a:camera>
            <a:lightRig rig="contrasting" dir="t">
              <a:rot lat="0" lon="0" rev="1200000"/>
            </a:lightRig>
          </a:scene3d>
        </p:grpSpPr>
        <p:sp>
          <p:nvSpPr>
            <p:cNvPr id="31" name="圓角矩形 3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廢標</a:t>
              </a:r>
              <a:endParaRPr lang="zh-TW" altLang="en-US" sz="1900" b="1" kern="1200" dirty="0">
                <a:latin typeface="+mj-ea"/>
                <a:ea typeface="+mj-ea"/>
              </a:endParaRPr>
            </a:p>
          </p:txBody>
        </p:sp>
      </p:grpSp>
      <p:sp>
        <p:nvSpPr>
          <p:cNvPr id="12" name="向下箭號 11"/>
          <p:cNvSpPr/>
          <p:nvPr/>
        </p:nvSpPr>
        <p:spPr>
          <a:xfrm rot="13404830">
            <a:off x="922630" y="2730066"/>
            <a:ext cx="360040" cy="629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1241247" y="1916832"/>
            <a:ext cx="684841" cy="936104"/>
            <a:chOff x="5279891" y="1316831"/>
            <a:chExt cx="684841" cy="1755774"/>
          </a:xfrm>
          <a:scene3d>
            <a:camera prst="orthographicFront">
              <a:rot lat="0" lon="0" rev="0"/>
            </a:camera>
            <a:lightRig rig="contrasting" dir="t">
              <a:rot lat="0" lon="0" rev="1200000"/>
            </a:lightRig>
          </a:scene3d>
        </p:grpSpPr>
        <p:sp>
          <p:nvSpPr>
            <p:cNvPr id="14" name="圓角矩形 13"/>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邀標</a:t>
              </a:r>
              <a:endParaRPr lang="zh-TW" altLang="en-US" sz="1900" b="1" kern="1200" dirty="0">
                <a:latin typeface="+mj-ea"/>
                <a:ea typeface="+mj-ea"/>
              </a:endParaRPr>
            </a:p>
          </p:txBody>
        </p:sp>
      </p:grpSp>
      <p:sp>
        <p:nvSpPr>
          <p:cNvPr id="16" name="向下箭號 15"/>
          <p:cNvSpPr/>
          <p:nvPr/>
        </p:nvSpPr>
        <p:spPr>
          <a:xfrm rot="19056960">
            <a:off x="1932922" y="2729947"/>
            <a:ext cx="360040" cy="641702"/>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乘號 1"/>
          <p:cNvSpPr/>
          <p:nvPr/>
        </p:nvSpPr>
        <p:spPr>
          <a:xfrm>
            <a:off x="1241247" y="2924943"/>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乘號 17"/>
          <p:cNvSpPr/>
          <p:nvPr/>
        </p:nvSpPr>
        <p:spPr>
          <a:xfrm>
            <a:off x="4211960" y="2924944"/>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乘號 18"/>
          <p:cNvSpPr/>
          <p:nvPr/>
        </p:nvSpPr>
        <p:spPr>
          <a:xfrm>
            <a:off x="4984986" y="2931569"/>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p:cNvGrpSpPr/>
          <p:nvPr/>
        </p:nvGrpSpPr>
        <p:grpSpPr>
          <a:xfrm>
            <a:off x="3466870" y="1899009"/>
            <a:ext cx="684841" cy="936104"/>
            <a:chOff x="5279891" y="1316831"/>
            <a:chExt cx="684841" cy="1755774"/>
          </a:xfrm>
          <a:scene3d>
            <a:camera prst="orthographicFront">
              <a:rot lat="0" lon="0" rev="0"/>
            </a:camera>
            <a:lightRig rig="contrasting" dir="t">
              <a:rot lat="0" lon="0" rev="1200000"/>
            </a:lightRig>
          </a:scene3d>
        </p:grpSpPr>
        <p:sp>
          <p:nvSpPr>
            <p:cNvPr id="22" name="圓角矩形 21"/>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3"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比議價</a:t>
              </a:r>
              <a:endParaRPr lang="zh-TW" altLang="en-US" sz="1900" b="1" kern="1200" dirty="0">
                <a:latin typeface="+mj-ea"/>
                <a:ea typeface="+mj-ea"/>
              </a:endParaRPr>
            </a:p>
          </p:txBody>
        </p:sp>
      </p:grpSp>
      <p:sp>
        <p:nvSpPr>
          <p:cNvPr id="24" name="向下箭號 23"/>
          <p:cNvSpPr/>
          <p:nvPr/>
        </p:nvSpPr>
        <p:spPr>
          <a:xfrm rot="17282014">
            <a:off x="4771958" y="2077076"/>
            <a:ext cx="360040" cy="1695733"/>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向下箭號 35"/>
          <p:cNvSpPr/>
          <p:nvPr/>
        </p:nvSpPr>
        <p:spPr>
          <a:xfrm>
            <a:off x="6624992" y="2835113"/>
            <a:ext cx="360040" cy="449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7"/>
          <p:cNvSpPr/>
          <p:nvPr/>
        </p:nvSpPr>
        <p:spPr>
          <a:xfrm rot="17257415">
            <a:off x="7383533" y="2418903"/>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下箭號 38"/>
          <p:cNvSpPr/>
          <p:nvPr/>
        </p:nvSpPr>
        <p:spPr>
          <a:xfrm rot="10800000">
            <a:off x="3649667" y="2817289"/>
            <a:ext cx="360040" cy="376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下箭號 39"/>
          <p:cNvSpPr/>
          <p:nvPr/>
        </p:nvSpPr>
        <p:spPr>
          <a:xfrm rot="5400000">
            <a:off x="5100519" y="1294314"/>
            <a:ext cx="360040" cy="2283150"/>
          </a:xfrm>
          <a:prstGeom prst="downArrow">
            <a:avLst>
              <a:gd name="adj1" fmla="val 4926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2" name="群組 41"/>
          <p:cNvGrpSpPr/>
          <p:nvPr/>
        </p:nvGrpSpPr>
        <p:grpSpPr>
          <a:xfrm>
            <a:off x="6462592" y="1916832"/>
            <a:ext cx="684841" cy="936104"/>
            <a:chOff x="5279891" y="1316831"/>
            <a:chExt cx="684841" cy="1755774"/>
          </a:xfrm>
          <a:solidFill>
            <a:srgbClr val="FF0000"/>
          </a:solidFill>
          <a:scene3d>
            <a:camera prst="orthographicFront">
              <a:rot lat="0" lon="0" rev="0"/>
            </a:camera>
            <a:lightRig rig="balanced" dir="t">
              <a:rot lat="0" lon="0" rev="8700000"/>
            </a:lightRig>
          </a:scene3d>
        </p:grpSpPr>
        <p:sp>
          <p:nvSpPr>
            <p:cNvPr id="43" name="圓角矩形 42"/>
            <p:cNvSpPr/>
            <p:nvPr/>
          </p:nvSpPr>
          <p:spPr>
            <a:xfrm>
              <a:off x="5279891" y="1316831"/>
              <a:ext cx="684841" cy="175577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4" name="圓角矩形 4"/>
            <p:cNvSpPr/>
            <p:nvPr/>
          </p:nvSpPr>
          <p:spPr>
            <a:xfrm>
              <a:off x="5313322" y="1350262"/>
              <a:ext cx="617979" cy="168891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監辦</a:t>
              </a:r>
              <a:endParaRPr lang="zh-TW" altLang="en-US" sz="1900" b="1" kern="1200" dirty="0">
                <a:latin typeface="+mj-ea"/>
                <a:ea typeface="+mj-ea"/>
              </a:endParaRPr>
            </a:p>
          </p:txBody>
        </p:sp>
      </p:grpSp>
      <p:sp>
        <p:nvSpPr>
          <p:cNvPr id="4" name="投影片編號版面配置區 3"/>
          <p:cNvSpPr>
            <a:spLocks noGrp="1"/>
          </p:cNvSpPr>
          <p:nvPr>
            <p:ph type="sldNum" sz="quarter" idx="12"/>
          </p:nvPr>
        </p:nvSpPr>
        <p:spPr/>
        <p:txBody>
          <a:bodyPr/>
          <a:lstStyle/>
          <a:p>
            <a:fld id="{FF14D548-A623-4895-9B1F-B1F7B7EB7BE7}" type="slidenum">
              <a:rPr lang="zh-TW" altLang="en-US" smtClean="0"/>
              <a:t>26</a:t>
            </a:fld>
            <a:endParaRPr lang="zh-TW" altLang="en-US"/>
          </a:p>
        </p:txBody>
      </p:sp>
    </p:spTree>
    <p:extLst>
      <p:ext uri="{BB962C8B-B14F-4D97-AF65-F5344CB8AC3E}">
        <p14:creationId xmlns:p14="http://schemas.microsoft.com/office/powerpoint/2010/main" val="237260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7085" y="548680"/>
            <a:ext cx="8229600" cy="1143000"/>
          </a:xfrm>
        </p:spPr>
        <p:txBody>
          <a:bodyPr/>
          <a:lstStyle/>
          <a:p>
            <a:r>
              <a:rPr lang="en-US" altLang="zh-TW" dirty="0" smtClean="0"/>
              <a:t>105-I-1/2</a:t>
            </a:r>
            <a:r>
              <a:rPr lang="zh-TW" altLang="en-US" dirty="0" smtClean="0"/>
              <a:t>採購特別程序</a:t>
            </a:r>
            <a:r>
              <a:rPr lang="en-US" altLang="zh-TW" sz="2800" dirty="0" smtClean="0"/>
              <a:t>(</a:t>
            </a:r>
            <a:r>
              <a:rPr lang="zh-TW" altLang="en-US" sz="2800" dirty="0" smtClean="0"/>
              <a:t>特</a:t>
            </a:r>
            <a:r>
              <a:rPr lang="en-US" altLang="zh-TW" sz="2800" dirty="0" smtClean="0"/>
              <a:t>2)</a:t>
            </a:r>
            <a:endParaRPr lang="zh-TW" altLang="en-US" sz="2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4855350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27</a:t>
            </a:fld>
            <a:endParaRPr lang="zh-TW" altLang="en-US" dirty="0"/>
          </a:p>
        </p:txBody>
      </p:sp>
      <p:sp>
        <p:nvSpPr>
          <p:cNvPr id="6" name="乘號 5"/>
          <p:cNvSpPr/>
          <p:nvPr/>
        </p:nvSpPr>
        <p:spPr>
          <a:xfrm>
            <a:off x="3809797" y="2852936"/>
            <a:ext cx="1584176" cy="1656184"/>
          </a:xfrm>
          <a:prstGeom prst="mathMultiply">
            <a:avLst>
              <a:gd name="adj1" fmla="val 428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dirty="0" smtClean="0">
              <a:latin typeface="+mj-ea"/>
              <a:ea typeface="+mj-ea"/>
            </a:endParaRPr>
          </a:p>
        </p:txBody>
      </p:sp>
      <p:sp>
        <p:nvSpPr>
          <p:cNvPr id="7" name="乘號 6"/>
          <p:cNvSpPr/>
          <p:nvPr/>
        </p:nvSpPr>
        <p:spPr>
          <a:xfrm>
            <a:off x="3774976" y="4365104"/>
            <a:ext cx="1584176" cy="1656184"/>
          </a:xfrm>
          <a:prstGeom prst="mathMultiply">
            <a:avLst>
              <a:gd name="adj1" fmla="val 428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dirty="0" smtClean="0">
              <a:latin typeface="+mj-ea"/>
              <a:ea typeface="+mj-ea"/>
            </a:endParaRPr>
          </a:p>
        </p:txBody>
      </p:sp>
    </p:spTree>
    <p:extLst>
      <p:ext uri="{BB962C8B-B14F-4D97-AF65-F5344CB8AC3E}">
        <p14:creationId xmlns:p14="http://schemas.microsoft.com/office/powerpoint/2010/main" val="422657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39580" y="548680"/>
            <a:ext cx="8229600" cy="1143000"/>
          </a:xfrm>
        </p:spPr>
        <p:txBody>
          <a:bodyPr/>
          <a:lstStyle/>
          <a:p>
            <a:r>
              <a:rPr lang="zh-TW" altLang="en-US" dirty="0" smtClean="0"/>
              <a:t>採購法</a:t>
            </a:r>
            <a:r>
              <a:rPr lang="en-US" altLang="zh-TW" dirty="0"/>
              <a:t>105-I-1/2</a:t>
            </a:r>
            <a:r>
              <a:rPr lang="zh-TW" altLang="en-US" dirty="0" smtClean="0"/>
              <a:t>緊急採購程序</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6915938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向下箭號 28"/>
          <p:cNvSpPr/>
          <p:nvPr/>
        </p:nvSpPr>
        <p:spPr>
          <a:xfrm>
            <a:off x="5940152" y="501317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5777751" y="5589240"/>
            <a:ext cx="684841" cy="936104"/>
            <a:chOff x="5279891" y="1316831"/>
            <a:chExt cx="684841" cy="1755774"/>
          </a:xfrm>
          <a:scene3d>
            <a:camera prst="orthographicFront">
              <a:rot lat="0" lon="0" rev="0"/>
            </a:camera>
            <a:lightRig rig="contrasting" dir="t">
              <a:rot lat="0" lon="0" rev="1200000"/>
            </a:lightRig>
          </a:scene3d>
        </p:grpSpPr>
        <p:sp>
          <p:nvSpPr>
            <p:cNvPr id="31" name="圓角矩形 3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廢標</a:t>
              </a:r>
              <a:endParaRPr lang="zh-TW" altLang="en-US" sz="1900" b="1" kern="1200" dirty="0">
                <a:latin typeface="+mj-ea"/>
                <a:ea typeface="+mj-ea"/>
              </a:endParaRPr>
            </a:p>
          </p:txBody>
        </p:sp>
      </p:grpSp>
      <p:sp>
        <p:nvSpPr>
          <p:cNvPr id="2" name="乘號 1"/>
          <p:cNvSpPr/>
          <p:nvPr/>
        </p:nvSpPr>
        <p:spPr>
          <a:xfrm>
            <a:off x="1241247" y="2924943"/>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乘號 17"/>
          <p:cNvSpPr/>
          <p:nvPr/>
        </p:nvSpPr>
        <p:spPr>
          <a:xfrm>
            <a:off x="4211960" y="2924944"/>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乘號 18"/>
          <p:cNvSpPr/>
          <p:nvPr/>
        </p:nvSpPr>
        <p:spPr>
          <a:xfrm>
            <a:off x="4984986" y="2931569"/>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下箭號 23"/>
          <p:cNvSpPr/>
          <p:nvPr/>
        </p:nvSpPr>
        <p:spPr>
          <a:xfrm rot="17282014">
            <a:off x="5132043" y="1815620"/>
            <a:ext cx="360040" cy="2453110"/>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向下箭號 35"/>
          <p:cNvSpPr/>
          <p:nvPr/>
        </p:nvSpPr>
        <p:spPr>
          <a:xfrm>
            <a:off x="6624992" y="2835113"/>
            <a:ext cx="360040" cy="449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7"/>
          <p:cNvSpPr/>
          <p:nvPr/>
        </p:nvSpPr>
        <p:spPr>
          <a:xfrm rot="17257415">
            <a:off x="7383533" y="2418903"/>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下箭號 39"/>
          <p:cNvSpPr/>
          <p:nvPr/>
        </p:nvSpPr>
        <p:spPr>
          <a:xfrm rot="5400000">
            <a:off x="5100519" y="1294314"/>
            <a:ext cx="360040" cy="2283150"/>
          </a:xfrm>
          <a:prstGeom prst="downArrow">
            <a:avLst>
              <a:gd name="adj1" fmla="val 4926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乘號 26"/>
          <p:cNvSpPr/>
          <p:nvPr/>
        </p:nvSpPr>
        <p:spPr>
          <a:xfrm>
            <a:off x="2699792" y="2924942"/>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向下箭號 27"/>
          <p:cNvSpPr/>
          <p:nvPr/>
        </p:nvSpPr>
        <p:spPr>
          <a:xfrm rot="13404830">
            <a:off x="922630" y="2730066"/>
            <a:ext cx="360040" cy="629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向下箭號 42"/>
          <p:cNvSpPr/>
          <p:nvPr/>
        </p:nvSpPr>
        <p:spPr>
          <a:xfrm rot="16200000">
            <a:off x="2516459" y="1680278"/>
            <a:ext cx="360040" cy="1540782"/>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乘號 46"/>
          <p:cNvSpPr/>
          <p:nvPr/>
        </p:nvSpPr>
        <p:spPr>
          <a:xfrm>
            <a:off x="1999224" y="2924941"/>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乘號 47"/>
          <p:cNvSpPr/>
          <p:nvPr/>
        </p:nvSpPr>
        <p:spPr>
          <a:xfrm>
            <a:off x="3466869" y="2944889"/>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向下箭號 48"/>
          <p:cNvSpPr/>
          <p:nvPr/>
        </p:nvSpPr>
        <p:spPr>
          <a:xfrm rot="19343993">
            <a:off x="4716781" y="2436500"/>
            <a:ext cx="360040" cy="3522103"/>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乘號 49"/>
          <p:cNvSpPr/>
          <p:nvPr/>
        </p:nvSpPr>
        <p:spPr>
          <a:xfrm>
            <a:off x="5771157" y="2924943"/>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4" name="群組 43"/>
          <p:cNvGrpSpPr/>
          <p:nvPr/>
        </p:nvGrpSpPr>
        <p:grpSpPr>
          <a:xfrm>
            <a:off x="3466870" y="1899009"/>
            <a:ext cx="684841" cy="936104"/>
            <a:chOff x="5279891" y="1316831"/>
            <a:chExt cx="684841" cy="1755774"/>
          </a:xfrm>
          <a:scene3d>
            <a:camera prst="orthographicFront">
              <a:rot lat="0" lon="0" rev="0"/>
            </a:camera>
            <a:lightRig rig="contrasting" dir="t">
              <a:rot lat="0" lon="0" rev="1200000"/>
            </a:lightRig>
          </a:scene3d>
        </p:grpSpPr>
        <p:sp>
          <p:nvSpPr>
            <p:cNvPr id="45" name="圓角矩形 44"/>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6"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比議價</a:t>
              </a:r>
              <a:endParaRPr lang="zh-TW" altLang="en-US" sz="1900" b="1" kern="1200" dirty="0">
                <a:latin typeface="+mj-ea"/>
                <a:ea typeface="+mj-ea"/>
              </a:endParaRPr>
            </a:p>
          </p:txBody>
        </p:sp>
      </p:grpSp>
      <p:grpSp>
        <p:nvGrpSpPr>
          <p:cNvPr id="37" name="群組 36"/>
          <p:cNvGrpSpPr/>
          <p:nvPr/>
        </p:nvGrpSpPr>
        <p:grpSpPr>
          <a:xfrm>
            <a:off x="1241247" y="1916832"/>
            <a:ext cx="684841" cy="936104"/>
            <a:chOff x="5279891" y="1316831"/>
            <a:chExt cx="684841" cy="1755774"/>
          </a:xfrm>
          <a:scene3d>
            <a:camera prst="orthographicFront">
              <a:rot lat="0" lon="0" rev="0"/>
            </a:camera>
            <a:lightRig rig="contrasting" dir="t">
              <a:rot lat="0" lon="0" rev="1200000"/>
            </a:lightRig>
          </a:scene3d>
        </p:grpSpPr>
        <p:sp>
          <p:nvSpPr>
            <p:cNvPr id="41" name="圓角矩形 4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邀標</a:t>
              </a:r>
              <a:endParaRPr lang="zh-TW" altLang="en-US" sz="1900" b="1" kern="1200" dirty="0">
                <a:latin typeface="+mj-ea"/>
                <a:ea typeface="+mj-ea"/>
              </a:endParaRPr>
            </a:p>
          </p:txBody>
        </p:sp>
      </p:grpSp>
      <p:grpSp>
        <p:nvGrpSpPr>
          <p:cNvPr id="33" name="群組 32"/>
          <p:cNvGrpSpPr/>
          <p:nvPr/>
        </p:nvGrpSpPr>
        <p:grpSpPr>
          <a:xfrm>
            <a:off x="6462592" y="1916832"/>
            <a:ext cx="684841" cy="936104"/>
            <a:chOff x="5279891" y="1316831"/>
            <a:chExt cx="684841" cy="1755774"/>
          </a:xfrm>
          <a:solidFill>
            <a:srgbClr val="FF0000"/>
          </a:solidFill>
          <a:scene3d>
            <a:camera prst="orthographicFront">
              <a:rot lat="0" lon="0" rev="0"/>
            </a:camera>
            <a:lightRig rig="balanced" dir="t">
              <a:rot lat="0" lon="0" rev="8700000"/>
            </a:lightRig>
          </a:scene3d>
        </p:grpSpPr>
        <p:sp>
          <p:nvSpPr>
            <p:cNvPr id="34" name="圓角矩形 33"/>
            <p:cNvSpPr/>
            <p:nvPr/>
          </p:nvSpPr>
          <p:spPr>
            <a:xfrm>
              <a:off x="5279891" y="1316831"/>
              <a:ext cx="684841" cy="175577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5" name="圓角矩形 4"/>
            <p:cNvSpPr/>
            <p:nvPr/>
          </p:nvSpPr>
          <p:spPr>
            <a:xfrm>
              <a:off x="5313322" y="1350262"/>
              <a:ext cx="617979" cy="168891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監辦</a:t>
              </a:r>
              <a:endParaRPr lang="zh-TW" altLang="en-US" sz="1900" b="1" kern="1200" dirty="0">
                <a:latin typeface="+mj-ea"/>
                <a:ea typeface="+mj-ea"/>
              </a:endParaRPr>
            </a:p>
          </p:txBody>
        </p:sp>
      </p:grpSp>
      <p:sp>
        <p:nvSpPr>
          <p:cNvPr id="4" name="投影片編號版面配置區 3"/>
          <p:cNvSpPr>
            <a:spLocks noGrp="1"/>
          </p:cNvSpPr>
          <p:nvPr>
            <p:ph type="sldNum" sz="quarter" idx="12"/>
          </p:nvPr>
        </p:nvSpPr>
        <p:spPr/>
        <p:txBody>
          <a:bodyPr/>
          <a:lstStyle/>
          <a:p>
            <a:fld id="{FF14D548-A623-4895-9B1F-B1F7B7EB7BE7}" type="slidenum">
              <a:rPr lang="zh-TW" altLang="en-US" smtClean="0"/>
              <a:t>28</a:t>
            </a:fld>
            <a:endParaRPr lang="zh-TW" altLang="en-US"/>
          </a:p>
        </p:txBody>
      </p:sp>
      <p:sp>
        <p:nvSpPr>
          <p:cNvPr id="51" name="向下箭號 50"/>
          <p:cNvSpPr/>
          <p:nvPr/>
        </p:nvSpPr>
        <p:spPr>
          <a:xfrm>
            <a:off x="6658424" y="5031000"/>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2" name="群組 51"/>
          <p:cNvGrpSpPr/>
          <p:nvPr/>
        </p:nvGrpSpPr>
        <p:grpSpPr>
          <a:xfrm>
            <a:off x="6496023" y="5607064"/>
            <a:ext cx="684841" cy="936104"/>
            <a:chOff x="5279891" y="1316831"/>
            <a:chExt cx="684841" cy="1755774"/>
          </a:xfrm>
          <a:scene3d>
            <a:camera prst="orthographicFront">
              <a:rot lat="0" lon="0" rev="0"/>
            </a:camera>
            <a:lightRig rig="contrasting" dir="t">
              <a:rot lat="0" lon="0" rev="1200000"/>
            </a:lightRig>
          </a:scene3d>
        </p:grpSpPr>
        <p:sp>
          <p:nvSpPr>
            <p:cNvPr id="53" name="圓角矩形 52"/>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4"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簡化</a:t>
              </a:r>
              <a:endParaRPr lang="zh-TW" altLang="en-US" sz="1900" b="1" kern="1200" dirty="0">
                <a:latin typeface="+mj-ea"/>
                <a:ea typeface="+mj-ea"/>
              </a:endParaRPr>
            </a:p>
          </p:txBody>
        </p:sp>
      </p:grpSp>
      <p:sp>
        <p:nvSpPr>
          <p:cNvPr id="55" name="向下箭號 54"/>
          <p:cNvSpPr/>
          <p:nvPr/>
        </p:nvSpPr>
        <p:spPr>
          <a:xfrm>
            <a:off x="7383533" y="5013177"/>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6" name="群組 55"/>
          <p:cNvGrpSpPr/>
          <p:nvPr/>
        </p:nvGrpSpPr>
        <p:grpSpPr>
          <a:xfrm>
            <a:off x="7221132" y="5589241"/>
            <a:ext cx="684841" cy="936104"/>
            <a:chOff x="5279891" y="1316831"/>
            <a:chExt cx="684841" cy="1755774"/>
          </a:xfrm>
          <a:scene3d>
            <a:camera prst="orthographicFront">
              <a:rot lat="0" lon="0" rev="0"/>
            </a:camera>
            <a:lightRig rig="contrasting" dir="t">
              <a:rot lat="0" lon="0" rev="1200000"/>
            </a:lightRig>
          </a:scene3d>
        </p:grpSpPr>
        <p:sp>
          <p:nvSpPr>
            <p:cNvPr id="57" name="圓角矩形 56"/>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8"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簡化</a:t>
              </a:r>
              <a:endParaRPr lang="zh-TW" altLang="en-US" sz="1900" b="1" kern="1200" dirty="0">
                <a:latin typeface="+mj-ea"/>
                <a:ea typeface="+mj-ea"/>
              </a:endParaRPr>
            </a:p>
          </p:txBody>
        </p:sp>
      </p:grpSp>
      <p:sp>
        <p:nvSpPr>
          <p:cNvPr id="59" name="乘號 58"/>
          <p:cNvSpPr/>
          <p:nvPr/>
        </p:nvSpPr>
        <p:spPr>
          <a:xfrm>
            <a:off x="3453649" y="1899009"/>
            <a:ext cx="684841" cy="37163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動作按鈕: 自訂 59">
            <a:hlinkClick r:id="rId8" action="ppaction://hlinksldjump" highlightClick="1"/>
          </p:cNvPr>
          <p:cNvSpPr/>
          <p:nvPr/>
        </p:nvSpPr>
        <p:spPr>
          <a:xfrm>
            <a:off x="0" y="6161720"/>
            <a:ext cx="755576" cy="720080"/>
          </a:xfrm>
          <a:prstGeom prst="actionButtonBlan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mj-ea"/>
                <a:ea typeface="+mj-ea"/>
              </a:rPr>
              <a:t>V.S.</a:t>
            </a:r>
            <a:endParaRPr lang="zh-TW" altLang="en-US" sz="2800" dirty="0" smtClean="0">
              <a:latin typeface="+mj-ea"/>
              <a:ea typeface="+mj-ea"/>
            </a:endParaRPr>
          </a:p>
        </p:txBody>
      </p:sp>
    </p:spTree>
    <p:extLst>
      <p:ext uri="{BB962C8B-B14F-4D97-AF65-F5344CB8AC3E}">
        <p14:creationId xmlns:p14="http://schemas.microsoft.com/office/powerpoint/2010/main" val="920768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緊急採購簡化成可直接議價</a:t>
            </a:r>
            <a:endParaRPr lang="zh-TW" altLang="en-US" dirty="0"/>
          </a:p>
        </p:txBody>
      </p:sp>
      <p:sp>
        <p:nvSpPr>
          <p:cNvPr id="3" name="內容版面配置區 2"/>
          <p:cNvSpPr>
            <a:spLocks noGrp="1"/>
          </p:cNvSpPr>
          <p:nvPr>
            <p:ph idx="1"/>
          </p:nvPr>
        </p:nvSpPr>
        <p:spPr/>
        <p:txBody>
          <a:bodyPr/>
          <a:lstStyle/>
          <a:p>
            <a:r>
              <a:rPr lang="zh-TW" altLang="zh-TW" dirty="0"/>
              <a:t>「特別採購招標決標處理辦法」第</a:t>
            </a:r>
            <a:r>
              <a:rPr lang="en-US" altLang="zh-TW" dirty="0"/>
              <a:t>6</a:t>
            </a:r>
            <a:r>
              <a:rPr lang="zh-TW" altLang="zh-TW" dirty="0"/>
              <a:t>條第</a:t>
            </a:r>
            <a:r>
              <a:rPr lang="en-US" altLang="zh-TW" dirty="0"/>
              <a:t>1</a:t>
            </a:r>
            <a:r>
              <a:rPr lang="zh-TW" altLang="zh-TW" dirty="0" smtClean="0"/>
              <a:t>款</a:t>
            </a:r>
            <a:endParaRPr lang="en-US" altLang="zh-TW" dirty="0" smtClean="0"/>
          </a:p>
          <a:p>
            <a:r>
              <a:rPr lang="zh-TW" altLang="en-US" dirty="0" smtClean="0"/>
              <a:t>原規定</a:t>
            </a:r>
            <a:endParaRPr lang="en-US" altLang="zh-TW" dirty="0" smtClean="0"/>
          </a:p>
          <a:p>
            <a:pPr lvl="1"/>
            <a:r>
              <a:rPr lang="zh-TW" altLang="zh-TW" dirty="0" smtClean="0"/>
              <a:t>「</a:t>
            </a:r>
            <a:r>
              <a:rPr lang="zh-TW" altLang="zh-TW" dirty="0">
                <a:solidFill>
                  <a:schemeClr val="accent4">
                    <a:lumMod val="75000"/>
                  </a:schemeClr>
                </a:solidFill>
              </a:rPr>
              <a:t>以限制性招標方式辦理者，除獨家製造、供應或承做者外，以邀請二家以上廠商比價為原則</a:t>
            </a:r>
            <a:r>
              <a:rPr lang="zh-TW" altLang="zh-TW" dirty="0" smtClean="0"/>
              <a:t>」</a:t>
            </a:r>
            <a:endParaRPr lang="en-US" altLang="zh-TW" dirty="0" smtClean="0"/>
          </a:p>
          <a:p>
            <a:r>
              <a:rPr lang="zh-TW" altLang="en-US" dirty="0"/>
              <a:t>新</a:t>
            </a:r>
            <a:r>
              <a:rPr lang="zh-TW" altLang="en-US" dirty="0" smtClean="0"/>
              <a:t>修正</a:t>
            </a:r>
            <a:endParaRPr lang="en-US" altLang="zh-TW" dirty="0" smtClean="0"/>
          </a:p>
          <a:p>
            <a:pPr lvl="1"/>
            <a:r>
              <a:rPr lang="zh-TW" altLang="en-US" dirty="0"/>
              <a:t>刪除</a:t>
            </a:r>
            <a:endParaRPr lang="en-US" altLang="zh-TW" dirty="0" smtClean="0"/>
          </a:p>
          <a:p>
            <a:pPr lvl="1"/>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29</a:t>
            </a:fld>
            <a:endParaRPr lang="zh-TW" altLang="en-US" dirty="0"/>
          </a:p>
        </p:txBody>
      </p:sp>
    </p:spTree>
    <p:extLst>
      <p:ext uri="{BB962C8B-B14F-4D97-AF65-F5344CB8AC3E}">
        <p14:creationId xmlns:p14="http://schemas.microsoft.com/office/powerpoint/2010/main" val="97439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ln w="9525"/>
        </p:spPr>
        <p:txBody>
          <a:bodyPr/>
          <a:lstStyle/>
          <a:p>
            <a:r>
              <a:rPr lang="zh-TW" altLang="en-US" dirty="0" smtClean="0"/>
              <a:t>前言</a:t>
            </a:r>
            <a:endParaRPr lang="zh-TW" altLang="en-US" dirty="0"/>
          </a:p>
        </p:txBody>
      </p:sp>
      <p:sp>
        <p:nvSpPr>
          <p:cNvPr id="6" name="投影片編號版面配置區 5"/>
          <p:cNvSpPr>
            <a:spLocks noGrp="1"/>
          </p:cNvSpPr>
          <p:nvPr>
            <p:ph type="sldNum" sz="quarter" idx="12"/>
          </p:nvPr>
        </p:nvSpPr>
        <p:spPr/>
        <p:txBody>
          <a:bodyPr/>
          <a:lstStyle/>
          <a:p>
            <a:fld id="{FF14D548-A623-4895-9B1F-B1F7B7EB7BE7}" type="slidenum">
              <a:rPr lang="zh-TW" altLang="en-US" smtClean="0"/>
              <a:t>3</a:t>
            </a:fld>
            <a:endParaRPr lang="zh-TW" altLang="en-US"/>
          </a:p>
        </p:txBody>
      </p:sp>
    </p:spTree>
    <p:extLst>
      <p:ext uri="{BB962C8B-B14F-4D97-AF65-F5344CB8AC3E}">
        <p14:creationId xmlns:p14="http://schemas.microsoft.com/office/powerpoint/2010/main" val="2727793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lstStyle/>
          <a:p>
            <a:r>
              <a:rPr lang="zh-TW" altLang="en-US" dirty="0" smtClean="0"/>
              <a:t>緊急採購重點</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31242977"/>
              </p:ext>
            </p:extLst>
          </p:nvPr>
        </p:nvGraphicFramePr>
        <p:xfrm>
          <a:off x="385192" y="1647131"/>
          <a:ext cx="8229600" cy="170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2846611986"/>
              </p:ext>
            </p:extLst>
          </p:nvPr>
        </p:nvGraphicFramePr>
        <p:xfrm>
          <a:off x="395536" y="3068960"/>
          <a:ext cx="8229600" cy="1709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向上箭號圖說文字 5"/>
          <p:cNvSpPr/>
          <p:nvPr/>
        </p:nvSpPr>
        <p:spPr>
          <a:xfrm>
            <a:off x="3203848" y="4509120"/>
            <a:ext cx="2520280" cy="1944216"/>
          </a:xfrm>
          <a:prstGeom prst="upArrowCallou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mj-ea"/>
                <a:ea typeface="+mj-ea"/>
              </a:rPr>
              <a:t>效率更高</a:t>
            </a:r>
            <a:endParaRPr lang="zh-TW" altLang="en-US" sz="3600" dirty="0">
              <a:latin typeface="+mj-ea"/>
              <a:ea typeface="+mj-ea"/>
            </a:endParaRPr>
          </a:p>
        </p:txBody>
      </p:sp>
      <p:sp>
        <p:nvSpPr>
          <p:cNvPr id="8" name="向上箭號圖說文字 7"/>
          <p:cNvSpPr/>
          <p:nvPr/>
        </p:nvSpPr>
        <p:spPr>
          <a:xfrm>
            <a:off x="539552" y="4509120"/>
            <a:ext cx="2520280" cy="1944216"/>
          </a:xfrm>
          <a:prstGeom prst="upArrowCallou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mj-ea"/>
                <a:ea typeface="+mj-ea"/>
              </a:rPr>
              <a:t>為何不能    直接採用</a:t>
            </a:r>
            <a:r>
              <a:rPr lang="en-US" altLang="zh-TW" sz="3200" dirty="0" smtClean="0">
                <a:latin typeface="+mj-ea"/>
                <a:ea typeface="+mj-ea"/>
              </a:rPr>
              <a:t>?</a:t>
            </a:r>
            <a:endParaRPr lang="zh-TW" altLang="en-US" sz="3200" dirty="0">
              <a:latin typeface="+mj-ea"/>
              <a:ea typeface="+mj-ea"/>
            </a:endParaRPr>
          </a:p>
        </p:txBody>
      </p:sp>
      <p:sp>
        <p:nvSpPr>
          <p:cNvPr id="3" name="投影片編號版面配置區 2"/>
          <p:cNvSpPr>
            <a:spLocks noGrp="1"/>
          </p:cNvSpPr>
          <p:nvPr>
            <p:ph type="sldNum" sz="quarter" idx="12"/>
          </p:nvPr>
        </p:nvSpPr>
        <p:spPr/>
        <p:txBody>
          <a:bodyPr/>
          <a:lstStyle/>
          <a:p>
            <a:fld id="{FF14D548-A623-4895-9B1F-B1F7B7EB7BE7}" type="slidenum">
              <a:rPr lang="zh-TW" altLang="en-US" smtClean="0"/>
              <a:t>30</a:t>
            </a:fld>
            <a:endParaRPr lang="zh-TW" altLang="en-US"/>
          </a:p>
        </p:txBody>
      </p:sp>
    </p:spTree>
    <p:extLst>
      <p:ext uri="{BB962C8B-B14F-4D97-AF65-F5344CB8AC3E}">
        <p14:creationId xmlns:p14="http://schemas.microsoft.com/office/powerpoint/2010/main" val="370288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507288" cy="924712"/>
          </a:xfrm>
        </p:spPr>
        <p:txBody>
          <a:bodyPr>
            <a:normAutofit fontScale="90000"/>
          </a:bodyPr>
          <a:lstStyle/>
          <a:p>
            <a:r>
              <a:rPr lang="zh-TW" altLang="en-US" dirty="0" smtClean="0"/>
              <a:t>依採購法</a:t>
            </a:r>
            <a:r>
              <a:rPr lang="en-US" altLang="zh-TW" dirty="0" smtClean="0"/>
              <a:t>105</a:t>
            </a:r>
            <a:r>
              <a:rPr lang="zh-TW" altLang="en-US" dirty="0" smtClean="0"/>
              <a:t>辦理緊急採購之區分</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9709820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31</a:t>
            </a:fld>
            <a:endParaRPr lang="zh-TW" altLang="en-US" dirty="0"/>
          </a:p>
        </p:txBody>
      </p:sp>
    </p:spTree>
    <p:extLst>
      <p:ext uri="{BB962C8B-B14F-4D97-AF65-F5344CB8AC3E}">
        <p14:creationId xmlns:p14="http://schemas.microsoft.com/office/powerpoint/2010/main" val="23399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3287204C-9E4E-4ABD-8329-42C22ACDF663}"/>
                                            </p:graphicEl>
                                          </p:spTgt>
                                        </p:tgtEl>
                                        <p:attrNameLst>
                                          <p:attrName>style.visibility</p:attrName>
                                        </p:attrNameLst>
                                      </p:cBhvr>
                                      <p:to>
                                        <p:strVal val="visible"/>
                                      </p:to>
                                    </p:set>
                                    <p:animEffect transition="in" filter="wipe(left)">
                                      <p:cBhvr>
                                        <p:cTn id="7" dur="500"/>
                                        <p:tgtEl>
                                          <p:spTgt spid="5">
                                            <p:graphicEl>
                                              <a:dgm id="{3287204C-9E4E-4ABD-8329-42C22ACDF6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C0AF40F3-2F1D-4EAC-9A3F-CC44B97CDF3B}"/>
                                            </p:graphicEl>
                                          </p:spTgt>
                                        </p:tgtEl>
                                        <p:attrNameLst>
                                          <p:attrName>style.visibility</p:attrName>
                                        </p:attrNameLst>
                                      </p:cBhvr>
                                      <p:to>
                                        <p:strVal val="visible"/>
                                      </p:to>
                                    </p:set>
                                    <p:animEffect transition="in" filter="wipe(left)">
                                      <p:cBhvr>
                                        <p:cTn id="12" dur="500"/>
                                        <p:tgtEl>
                                          <p:spTgt spid="5">
                                            <p:graphicEl>
                                              <a:dgm id="{C0AF40F3-2F1D-4EAC-9A3F-CC44B97CDF3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A48C41FD-1CFD-4249-A862-AEADC4AE5A94}"/>
                                            </p:graphicEl>
                                          </p:spTgt>
                                        </p:tgtEl>
                                        <p:attrNameLst>
                                          <p:attrName>style.visibility</p:attrName>
                                        </p:attrNameLst>
                                      </p:cBhvr>
                                      <p:to>
                                        <p:strVal val="visible"/>
                                      </p:to>
                                    </p:set>
                                    <p:animEffect transition="in" filter="wipe(left)">
                                      <p:cBhvr>
                                        <p:cTn id="15" dur="500"/>
                                        <p:tgtEl>
                                          <p:spTgt spid="5">
                                            <p:graphicEl>
                                              <a:dgm id="{A48C41FD-1CFD-4249-A862-AEADC4AE5A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649363AC-F4CE-4ADF-B1DD-E11B246406AF}"/>
                                            </p:graphicEl>
                                          </p:spTgt>
                                        </p:tgtEl>
                                        <p:attrNameLst>
                                          <p:attrName>style.visibility</p:attrName>
                                        </p:attrNameLst>
                                      </p:cBhvr>
                                      <p:to>
                                        <p:strVal val="visible"/>
                                      </p:to>
                                    </p:set>
                                    <p:animEffect transition="in" filter="wipe(left)">
                                      <p:cBhvr>
                                        <p:cTn id="20" dur="500"/>
                                        <p:tgtEl>
                                          <p:spTgt spid="5">
                                            <p:graphicEl>
                                              <a:dgm id="{649363AC-F4CE-4ADF-B1DD-E11B246406AF}"/>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EE7AFB90-A69A-4D6E-AFAD-F2B07ED6F61E}"/>
                                            </p:graphicEl>
                                          </p:spTgt>
                                        </p:tgtEl>
                                        <p:attrNameLst>
                                          <p:attrName>style.visibility</p:attrName>
                                        </p:attrNameLst>
                                      </p:cBhvr>
                                      <p:to>
                                        <p:strVal val="visible"/>
                                      </p:to>
                                    </p:set>
                                    <p:animEffect transition="in" filter="wipe(left)">
                                      <p:cBhvr>
                                        <p:cTn id="23" dur="500"/>
                                        <p:tgtEl>
                                          <p:spTgt spid="5">
                                            <p:graphicEl>
                                              <a:dgm id="{EE7AFB90-A69A-4D6E-AFAD-F2B07ED6F61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5F306F86-128D-4602-8E53-C441962B8DFC}"/>
                                            </p:graphicEl>
                                          </p:spTgt>
                                        </p:tgtEl>
                                        <p:attrNameLst>
                                          <p:attrName>style.visibility</p:attrName>
                                        </p:attrNameLst>
                                      </p:cBhvr>
                                      <p:to>
                                        <p:strVal val="visible"/>
                                      </p:to>
                                    </p:set>
                                    <p:animEffect transition="in" filter="wipe(left)">
                                      <p:cBhvr>
                                        <p:cTn id="28" dur="500"/>
                                        <p:tgtEl>
                                          <p:spTgt spid="5">
                                            <p:graphicEl>
                                              <a:dgm id="{5F306F86-128D-4602-8E53-C441962B8DFC}"/>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5277CC63-C6B1-4B0A-BE43-A77BADB7AB4D}"/>
                                            </p:graphicEl>
                                          </p:spTgt>
                                        </p:tgtEl>
                                        <p:attrNameLst>
                                          <p:attrName>style.visibility</p:attrName>
                                        </p:attrNameLst>
                                      </p:cBhvr>
                                      <p:to>
                                        <p:strVal val="visible"/>
                                      </p:to>
                                    </p:set>
                                    <p:animEffect transition="in" filter="wipe(left)">
                                      <p:cBhvr>
                                        <p:cTn id="31" dur="500"/>
                                        <p:tgtEl>
                                          <p:spTgt spid="5">
                                            <p:graphicEl>
                                              <a:dgm id="{5277CC63-C6B1-4B0A-BE43-A77BADB7AB4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9A24F597-B0E3-4FBF-962D-3B2364FC6A87}"/>
                                            </p:graphicEl>
                                          </p:spTgt>
                                        </p:tgtEl>
                                        <p:attrNameLst>
                                          <p:attrName>style.visibility</p:attrName>
                                        </p:attrNameLst>
                                      </p:cBhvr>
                                      <p:to>
                                        <p:strVal val="visible"/>
                                      </p:to>
                                    </p:set>
                                    <p:animEffect transition="in" filter="wipe(left)">
                                      <p:cBhvr>
                                        <p:cTn id="36" dur="500"/>
                                        <p:tgtEl>
                                          <p:spTgt spid="5">
                                            <p:graphicEl>
                                              <a:dgm id="{9A24F597-B0E3-4FBF-962D-3B2364FC6A8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99BD5374-86F1-4D2C-9004-377AD51732B2}"/>
                                            </p:graphicEl>
                                          </p:spTgt>
                                        </p:tgtEl>
                                        <p:attrNameLst>
                                          <p:attrName>style.visibility</p:attrName>
                                        </p:attrNameLst>
                                      </p:cBhvr>
                                      <p:to>
                                        <p:strVal val="visible"/>
                                      </p:to>
                                    </p:set>
                                    <p:animEffect transition="in" filter="wipe(left)">
                                      <p:cBhvr>
                                        <p:cTn id="39" dur="500"/>
                                        <p:tgtEl>
                                          <p:spTgt spid="5">
                                            <p:graphicEl>
                                              <a:dgm id="{99BD5374-86F1-4D2C-9004-377AD51732B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D36814A2-9AB9-49BC-A506-27E19D7960F4}"/>
                                            </p:graphicEl>
                                          </p:spTgt>
                                        </p:tgtEl>
                                        <p:attrNameLst>
                                          <p:attrName>style.visibility</p:attrName>
                                        </p:attrNameLst>
                                      </p:cBhvr>
                                      <p:to>
                                        <p:strVal val="visible"/>
                                      </p:to>
                                    </p:set>
                                    <p:animEffect transition="in" filter="wipe(left)">
                                      <p:cBhvr>
                                        <p:cTn id="44" dur="500"/>
                                        <p:tgtEl>
                                          <p:spTgt spid="5">
                                            <p:graphicEl>
                                              <a:dgm id="{D36814A2-9AB9-49BC-A506-27E19D7960F4}"/>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F363A256-B543-40EF-917E-1CDB41D81E0D}"/>
                                            </p:graphicEl>
                                          </p:spTgt>
                                        </p:tgtEl>
                                        <p:attrNameLst>
                                          <p:attrName>style.visibility</p:attrName>
                                        </p:attrNameLst>
                                      </p:cBhvr>
                                      <p:to>
                                        <p:strVal val="visible"/>
                                      </p:to>
                                    </p:set>
                                    <p:animEffect transition="in" filter="wipe(left)">
                                      <p:cBhvr>
                                        <p:cTn id="47" dur="500"/>
                                        <p:tgtEl>
                                          <p:spTgt spid="5">
                                            <p:graphicEl>
                                              <a:dgm id="{F363A256-B543-40EF-917E-1CDB41D81E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496944" cy="1143000"/>
          </a:xfrm>
        </p:spPr>
        <p:txBody>
          <a:bodyPr>
            <a:normAutofit fontScale="90000"/>
          </a:bodyPr>
          <a:lstStyle/>
          <a:p>
            <a:r>
              <a:rPr lang="en-US" altLang="zh-TW" dirty="0" smtClean="0"/>
              <a:t>105-I-1/2</a:t>
            </a:r>
            <a:r>
              <a:rPr lang="zh-TW" altLang="en-US" dirty="0" smtClean="0"/>
              <a:t>適用採購法條情形</a:t>
            </a:r>
            <a:r>
              <a:rPr lang="en-US" altLang="zh-TW" sz="3100" dirty="0" smtClean="0"/>
              <a:t>(</a:t>
            </a:r>
            <a:r>
              <a:rPr lang="zh-TW" altLang="en-US" sz="3100" dirty="0" smtClean="0"/>
              <a:t>特</a:t>
            </a:r>
            <a:r>
              <a:rPr lang="en-US" altLang="zh-TW" sz="3100" dirty="0" smtClean="0"/>
              <a:t>4/5)</a:t>
            </a:r>
            <a:endParaRPr lang="zh-TW" altLang="en-US" sz="31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59138749"/>
              </p:ext>
            </p:extLst>
          </p:nvPr>
        </p:nvGraphicFramePr>
        <p:xfrm>
          <a:off x="457200" y="1196753"/>
          <a:ext cx="8229600" cy="5127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32</a:t>
            </a:fld>
            <a:endParaRPr lang="zh-TW" altLang="en-US" dirty="0"/>
          </a:p>
        </p:txBody>
      </p:sp>
      <p:sp>
        <p:nvSpPr>
          <p:cNvPr id="6" name="乘號 5"/>
          <p:cNvSpPr/>
          <p:nvPr/>
        </p:nvSpPr>
        <p:spPr>
          <a:xfrm>
            <a:off x="1835696" y="864230"/>
            <a:ext cx="1584176" cy="1656184"/>
          </a:xfrm>
          <a:prstGeom prst="mathMultiply">
            <a:avLst>
              <a:gd name="adj1" fmla="val 428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dirty="0" smtClean="0">
              <a:latin typeface="+mj-ea"/>
              <a:ea typeface="+mj-ea"/>
            </a:endParaRPr>
          </a:p>
        </p:txBody>
      </p:sp>
      <p:sp>
        <p:nvSpPr>
          <p:cNvPr id="7" name="乘號 6"/>
          <p:cNvSpPr/>
          <p:nvPr/>
        </p:nvSpPr>
        <p:spPr>
          <a:xfrm>
            <a:off x="1835696" y="3284984"/>
            <a:ext cx="1584176" cy="1656184"/>
          </a:xfrm>
          <a:prstGeom prst="mathMultiply">
            <a:avLst>
              <a:gd name="adj1" fmla="val 428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dirty="0" smtClean="0">
              <a:latin typeface="+mj-ea"/>
              <a:ea typeface="+mj-ea"/>
            </a:endParaRPr>
          </a:p>
        </p:txBody>
      </p:sp>
      <p:sp>
        <p:nvSpPr>
          <p:cNvPr id="3" name="圓角矩形 2"/>
          <p:cNvSpPr/>
          <p:nvPr/>
        </p:nvSpPr>
        <p:spPr>
          <a:xfrm>
            <a:off x="1691680" y="1340768"/>
            <a:ext cx="1728192" cy="5400600"/>
          </a:xfrm>
          <a:prstGeom prst="roundRect">
            <a:avLst>
              <a:gd name="adj" fmla="val 10532"/>
            </a:avLst>
          </a:prstGeom>
          <a:noFill/>
          <a:ln w="38100">
            <a:solidFill>
              <a:schemeClr val="tx1"/>
            </a:solidFill>
            <a:prstDash val="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4400" dirty="0" smtClean="0">
              <a:latin typeface="+mj-ea"/>
              <a:ea typeface="+mj-ea"/>
            </a:endParaRPr>
          </a:p>
          <a:p>
            <a:pPr algn="ctr"/>
            <a:endParaRPr lang="en-US" altLang="zh-TW" sz="4400" dirty="0">
              <a:latin typeface="+mj-ea"/>
              <a:ea typeface="+mj-ea"/>
            </a:endParaRPr>
          </a:p>
          <a:p>
            <a:pPr algn="ctr"/>
            <a:endParaRPr lang="en-US" altLang="zh-TW" sz="4400" dirty="0" smtClean="0">
              <a:latin typeface="+mj-ea"/>
              <a:ea typeface="+mj-ea"/>
            </a:endParaRPr>
          </a:p>
          <a:p>
            <a:pPr algn="ctr"/>
            <a:endParaRPr lang="en-US" altLang="zh-TW" sz="4400" dirty="0">
              <a:latin typeface="+mj-ea"/>
              <a:ea typeface="+mj-ea"/>
            </a:endParaRPr>
          </a:p>
          <a:p>
            <a:pPr algn="ctr"/>
            <a:endParaRPr lang="en-US" altLang="zh-TW" sz="4400" dirty="0" smtClean="0">
              <a:latin typeface="+mj-ea"/>
              <a:ea typeface="+mj-ea"/>
            </a:endParaRPr>
          </a:p>
          <a:p>
            <a:pPr algn="ctr"/>
            <a:r>
              <a:rPr lang="zh-TW" altLang="en-US" sz="2000" dirty="0" smtClean="0">
                <a:solidFill>
                  <a:srgbClr val="FF0000"/>
                </a:solidFill>
                <a:latin typeface="+mj-ea"/>
                <a:ea typeface="+mj-ea"/>
              </a:rPr>
              <a:t>核准</a:t>
            </a:r>
            <a:r>
              <a:rPr lang="zh-TW" altLang="en-US" sz="2000" dirty="0">
                <a:solidFill>
                  <a:srgbClr val="FF0000"/>
                </a:solidFill>
                <a:latin typeface="+mj-ea"/>
                <a:ea typeface="+mj-ea"/>
              </a:rPr>
              <a:t>文件應</a:t>
            </a:r>
            <a:r>
              <a:rPr lang="zh-TW" altLang="en-US" sz="2000" dirty="0" smtClean="0">
                <a:solidFill>
                  <a:srgbClr val="FF0000"/>
                </a:solidFill>
                <a:latin typeface="+mj-ea"/>
                <a:ea typeface="+mj-ea"/>
              </a:rPr>
              <a:t>記載採購法</a:t>
            </a:r>
            <a:r>
              <a:rPr lang="zh-TW" altLang="en-US" sz="2000" dirty="0">
                <a:solidFill>
                  <a:srgbClr val="FF0000"/>
                </a:solidFill>
                <a:latin typeface="+mj-ea"/>
                <a:ea typeface="+mj-ea"/>
              </a:rPr>
              <a:t>招標及決標規定中因緊急處置得不適用之條文</a:t>
            </a:r>
            <a:endParaRPr lang="en-US" altLang="zh-TW" sz="2000" dirty="0">
              <a:solidFill>
                <a:srgbClr val="FF0000"/>
              </a:solidFill>
              <a:latin typeface="+mj-ea"/>
              <a:ea typeface="+mj-ea"/>
            </a:endParaRPr>
          </a:p>
        </p:txBody>
      </p:sp>
      <p:sp>
        <p:nvSpPr>
          <p:cNvPr id="8" name="圓角矩形 7"/>
          <p:cNvSpPr/>
          <p:nvPr/>
        </p:nvSpPr>
        <p:spPr>
          <a:xfrm>
            <a:off x="3572272" y="1340768"/>
            <a:ext cx="5248200" cy="5400600"/>
          </a:xfrm>
          <a:prstGeom prst="roundRect">
            <a:avLst>
              <a:gd name="adj" fmla="val 3714"/>
            </a:avLst>
          </a:prstGeom>
          <a:noFill/>
          <a:ln w="38100">
            <a:solidFill>
              <a:schemeClr val="tx1"/>
            </a:solidFill>
            <a:prstDash val="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4400" dirty="0" smtClean="0">
              <a:latin typeface="+mj-ea"/>
              <a:ea typeface="+mj-ea"/>
            </a:endParaRPr>
          </a:p>
          <a:p>
            <a:pPr algn="ctr"/>
            <a:endParaRPr lang="en-US" altLang="zh-TW" sz="4400" dirty="0">
              <a:latin typeface="+mj-ea"/>
              <a:ea typeface="+mj-ea"/>
            </a:endParaRPr>
          </a:p>
          <a:p>
            <a:pPr algn="ctr"/>
            <a:endParaRPr lang="en-US" altLang="zh-TW" sz="4400" dirty="0" smtClean="0">
              <a:latin typeface="+mj-ea"/>
              <a:ea typeface="+mj-ea"/>
            </a:endParaRPr>
          </a:p>
          <a:p>
            <a:pPr algn="ctr"/>
            <a:endParaRPr lang="en-US" altLang="zh-TW" sz="4400" dirty="0">
              <a:latin typeface="+mj-ea"/>
              <a:ea typeface="+mj-ea"/>
            </a:endParaRPr>
          </a:p>
          <a:p>
            <a:pPr algn="ctr"/>
            <a:endParaRPr lang="en-US" altLang="zh-TW" sz="4400" dirty="0" smtClean="0">
              <a:latin typeface="+mj-ea"/>
              <a:ea typeface="+mj-ea"/>
            </a:endParaRPr>
          </a:p>
          <a:p>
            <a:pPr algn="ctr"/>
            <a:endParaRPr lang="en-US" altLang="zh-TW" sz="4400" dirty="0">
              <a:latin typeface="+mj-ea"/>
              <a:ea typeface="+mj-ea"/>
            </a:endParaRPr>
          </a:p>
          <a:p>
            <a:pPr algn="ctr"/>
            <a:endParaRPr lang="en-US" altLang="zh-TW" sz="4400" dirty="0" smtClean="0">
              <a:latin typeface="+mj-ea"/>
              <a:ea typeface="+mj-ea"/>
            </a:endParaRPr>
          </a:p>
          <a:p>
            <a:pPr algn="ctr"/>
            <a:r>
              <a:rPr lang="zh-TW" altLang="en-US" sz="2400" dirty="0" smtClean="0">
                <a:solidFill>
                  <a:srgbClr val="FF0000"/>
                </a:solidFill>
                <a:latin typeface="+mj-ea"/>
                <a:ea typeface="+mj-ea"/>
              </a:rPr>
              <a:t>仍應適用之條文</a:t>
            </a:r>
            <a:endParaRPr lang="en-US" altLang="zh-TW" sz="2400" dirty="0">
              <a:solidFill>
                <a:srgbClr val="FF0000"/>
              </a:solidFill>
              <a:latin typeface="+mj-ea"/>
              <a:ea typeface="+mj-ea"/>
            </a:endParaRPr>
          </a:p>
        </p:txBody>
      </p:sp>
    </p:spTree>
    <p:extLst>
      <p:ext uri="{BB962C8B-B14F-4D97-AF65-F5344CB8AC3E}">
        <p14:creationId xmlns:p14="http://schemas.microsoft.com/office/powerpoint/2010/main" val="321712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109"/>
            <a:ext cx="9144000" cy="958619"/>
          </a:xfrm>
        </p:spPr>
        <p:txBody>
          <a:bodyPr>
            <a:normAutofit fontScale="90000"/>
          </a:bodyPr>
          <a:lstStyle/>
          <a:p>
            <a:pPr algn="ctr"/>
            <a:r>
              <a:rPr lang="en-US" altLang="zh-TW" sz="4400" dirty="0" smtClean="0"/>
              <a:t>105-I-1/2</a:t>
            </a:r>
            <a:r>
              <a:rPr lang="zh-TW" altLang="en-US" sz="4400" dirty="0" smtClean="0"/>
              <a:t>主要得不適用</a:t>
            </a:r>
            <a:r>
              <a:rPr lang="zh-TW" altLang="en-US" sz="4400" dirty="0"/>
              <a:t>採購法條情形</a:t>
            </a:r>
            <a:r>
              <a:rPr lang="en-US" altLang="zh-TW" sz="3100" dirty="0"/>
              <a:t>(</a:t>
            </a:r>
            <a:r>
              <a:rPr lang="zh-TW" altLang="en-US" sz="3100" dirty="0"/>
              <a:t>特</a:t>
            </a:r>
            <a:r>
              <a:rPr lang="en-US" altLang="zh-TW" sz="3100" dirty="0"/>
              <a:t>4/5)</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33</a:t>
            </a:fld>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802625596"/>
              </p:ext>
            </p:extLst>
          </p:nvPr>
        </p:nvGraphicFramePr>
        <p:xfrm>
          <a:off x="467544" y="1052736"/>
          <a:ext cx="8435280" cy="558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061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105-I-1/2</a:t>
            </a:r>
            <a:r>
              <a:rPr lang="zh-TW" altLang="en-US" dirty="0"/>
              <a:t>適用採購法條</a:t>
            </a:r>
            <a:r>
              <a:rPr lang="zh-TW" altLang="en-US" dirty="0" smtClean="0"/>
              <a:t>情形</a:t>
            </a:r>
            <a:endParaRPr lang="zh-TW" altLang="en-US" dirty="0"/>
          </a:p>
        </p:txBody>
      </p:sp>
      <p:sp>
        <p:nvSpPr>
          <p:cNvPr id="3" name="內容版面配置區 2"/>
          <p:cNvSpPr>
            <a:spLocks noGrp="1"/>
          </p:cNvSpPr>
          <p:nvPr>
            <p:ph idx="1"/>
          </p:nvPr>
        </p:nvSpPr>
        <p:spPr/>
        <p:txBody>
          <a:bodyPr/>
          <a:lstStyle/>
          <a:p>
            <a:r>
              <a:rPr lang="zh-TW" altLang="en-US" dirty="0"/>
              <a:t>核准文件應</a:t>
            </a:r>
            <a:r>
              <a:rPr lang="zh-TW" altLang="en-US" dirty="0" smtClean="0"/>
              <a:t>記載採購法</a:t>
            </a:r>
            <a:r>
              <a:rPr lang="zh-TW" altLang="en-US" dirty="0"/>
              <a:t>招標及決標規定中因緊急處置得不適用之</a:t>
            </a:r>
            <a:r>
              <a:rPr lang="zh-TW" altLang="en-US" dirty="0" smtClean="0"/>
              <a:t>條文</a:t>
            </a:r>
            <a:r>
              <a:rPr lang="en-US" altLang="zh-TW" dirty="0" smtClean="0"/>
              <a:t/>
            </a:r>
            <a:br>
              <a:rPr lang="en-US" altLang="zh-TW" dirty="0" smtClean="0"/>
            </a:br>
            <a:r>
              <a:rPr lang="en-US" altLang="zh-TW" dirty="0" smtClean="0">
                <a:sym typeface="Wingdings" pitchFamily="2" charset="2"/>
              </a:rPr>
              <a:t></a:t>
            </a:r>
            <a:r>
              <a:rPr lang="zh-TW" altLang="en-US" dirty="0" smtClean="0">
                <a:sym typeface="Wingdings" pitchFamily="2" charset="2"/>
              </a:rPr>
              <a:t>若未記載？</a:t>
            </a:r>
            <a:endParaRPr lang="en-US" altLang="zh-TW" dirty="0" smtClean="0">
              <a:sym typeface="Wingdings" pitchFamily="2" charset="2"/>
            </a:endParaRPr>
          </a:p>
          <a:p>
            <a:endParaRPr lang="en-US" altLang="zh-TW" dirty="0" smtClean="0"/>
          </a:p>
          <a:p>
            <a:r>
              <a:rPr lang="zh-TW" altLang="en-US" dirty="0" smtClean="0"/>
              <a:t>核准文件若記載</a:t>
            </a:r>
            <a:r>
              <a:rPr lang="zh-TW" altLang="en-US" dirty="0"/>
              <a:t>因緊急</a:t>
            </a:r>
            <a:r>
              <a:rPr lang="zh-TW" altLang="en-US" dirty="0" smtClean="0"/>
              <a:t>處置應適用採購法</a:t>
            </a:r>
            <a:r>
              <a:rPr lang="zh-TW" altLang="en-US" dirty="0"/>
              <a:t>招標及決標</a:t>
            </a:r>
            <a:r>
              <a:rPr lang="zh-TW" altLang="en-US" dirty="0" smtClean="0"/>
              <a:t>規定，而將其排除不適用者</a:t>
            </a:r>
            <a:r>
              <a:rPr lang="en-US" altLang="zh-TW" dirty="0" smtClean="0"/>
              <a:t/>
            </a:r>
            <a:br>
              <a:rPr lang="en-US" altLang="zh-TW" dirty="0" smtClean="0"/>
            </a:br>
            <a:r>
              <a:rPr lang="en-US" altLang="zh-TW" dirty="0" smtClean="0">
                <a:sym typeface="Wingdings" pitchFamily="2" charset="2"/>
              </a:rPr>
              <a:t></a:t>
            </a:r>
            <a:r>
              <a:rPr lang="zh-TW" altLang="en-US" dirty="0" smtClean="0">
                <a:sym typeface="Wingdings" pitchFamily="2" charset="2"/>
              </a:rPr>
              <a:t>效果如何？</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34</a:t>
            </a:fld>
            <a:endParaRPr lang="zh-TW" altLang="en-US" dirty="0"/>
          </a:p>
        </p:txBody>
      </p:sp>
    </p:spTree>
    <p:extLst>
      <p:ext uri="{BB962C8B-B14F-4D97-AF65-F5344CB8AC3E}">
        <p14:creationId xmlns:p14="http://schemas.microsoft.com/office/powerpoint/2010/main" val="745184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向上箭號圖說文字 6"/>
          <p:cNvSpPr/>
          <p:nvPr/>
        </p:nvSpPr>
        <p:spPr>
          <a:xfrm>
            <a:off x="395536" y="4797152"/>
            <a:ext cx="1296144" cy="1656184"/>
          </a:xfrm>
          <a:prstGeom prst="upArrowCallou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mj-ea"/>
                <a:ea typeface="+mj-ea"/>
              </a:rPr>
              <a:t>何謂決標原則</a:t>
            </a:r>
          </a:p>
        </p:txBody>
      </p:sp>
      <p:sp>
        <p:nvSpPr>
          <p:cNvPr id="6" name="矩形 5"/>
          <p:cNvSpPr/>
          <p:nvPr/>
        </p:nvSpPr>
        <p:spPr>
          <a:xfrm>
            <a:off x="0" y="1124744"/>
            <a:ext cx="9144000" cy="5733256"/>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400" dirty="0" smtClean="0">
              <a:latin typeface="+mj-ea"/>
              <a:ea typeface="+mj-ea"/>
            </a:endParaRPr>
          </a:p>
        </p:txBody>
      </p:sp>
      <p:sp>
        <p:nvSpPr>
          <p:cNvPr id="2" name="標題 1"/>
          <p:cNvSpPr>
            <a:spLocks noGrp="1"/>
          </p:cNvSpPr>
          <p:nvPr>
            <p:ph type="title"/>
          </p:nvPr>
        </p:nvSpPr>
        <p:spPr/>
        <p:txBody>
          <a:bodyPr/>
          <a:lstStyle/>
          <a:p>
            <a:r>
              <a:rPr lang="zh-TW" altLang="en-US" dirty="0" smtClean="0"/>
              <a:t>緊急採購之決標原則</a:t>
            </a:r>
            <a:r>
              <a:rPr lang="en-US" altLang="zh-TW" sz="3200" dirty="0" smtClean="0"/>
              <a:t>(</a:t>
            </a:r>
            <a:r>
              <a:rPr lang="zh-TW" altLang="en-US" sz="3200" dirty="0" smtClean="0"/>
              <a:t>特</a:t>
            </a:r>
            <a:r>
              <a:rPr lang="en-US" altLang="zh-TW" sz="3200" dirty="0" smtClean="0"/>
              <a:t>6)</a:t>
            </a:r>
            <a:endParaRPr lang="zh-TW" altLang="en-US" sz="3200"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35</a:t>
            </a:fld>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1776691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96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3287204C-9E4E-4ABD-8329-42C22ACDF663}"/>
                                            </p:graphicEl>
                                          </p:spTgt>
                                        </p:tgtEl>
                                        <p:attrNameLst>
                                          <p:attrName>style.visibility</p:attrName>
                                        </p:attrNameLst>
                                      </p:cBhvr>
                                      <p:to>
                                        <p:strVal val="visible"/>
                                      </p:to>
                                    </p:set>
                                    <p:animEffect transition="in" filter="wipe(left)">
                                      <p:cBhvr>
                                        <p:cTn id="7" dur="500"/>
                                        <p:tgtEl>
                                          <p:spTgt spid="5">
                                            <p:graphicEl>
                                              <a:dgm id="{3287204C-9E4E-4ABD-8329-42C22ACDF6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C0AF40F3-2F1D-4EAC-9A3F-CC44B97CDF3B}"/>
                                            </p:graphicEl>
                                          </p:spTgt>
                                        </p:tgtEl>
                                        <p:attrNameLst>
                                          <p:attrName>style.visibility</p:attrName>
                                        </p:attrNameLst>
                                      </p:cBhvr>
                                      <p:to>
                                        <p:strVal val="visible"/>
                                      </p:to>
                                    </p:set>
                                    <p:animEffect transition="in" filter="wipe(left)">
                                      <p:cBhvr>
                                        <p:cTn id="12" dur="500"/>
                                        <p:tgtEl>
                                          <p:spTgt spid="5">
                                            <p:graphicEl>
                                              <a:dgm id="{C0AF40F3-2F1D-4EAC-9A3F-CC44B97CDF3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A48C41FD-1CFD-4249-A862-AEADC4AE5A94}"/>
                                            </p:graphicEl>
                                          </p:spTgt>
                                        </p:tgtEl>
                                        <p:attrNameLst>
                                          <p:attrName>style.visibility</p:attrName>
                                        </p:attrNameLst>
                                      </p:cBhvr>
                                      <p:to>
                                        <p:strVal val="visible"/>
                                      </p:to>
                                    </p:set>
                                    <p:animEffect transition="in" filter="wipe(left)">
                                      <p:cBhvr>
                                        <p:cTn id="15" dur="500"/>
                                        <p:tgtEl>
                                          <p:spTgt spid="5">
                                            <p:graphicEl>
                                              <a:dgm id="{A48C41FD-1CFD-4249-A862-AEADC4AE5A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649363AC-F4CE-4ADF-B1DD-E11B246406AF}"/>
                                            </p:graphicEl>
                                          </p:spTgt>
                                        </p:tgtEl>
                                        <p:attrNameLst>
                                          <p:attrName>style.visibility</p:attrName>
                                        </p:attrNameLst>
                                      </p:cBhvr>
                                      <p:to>
                                        <p:strVal val="visible"/>
                                      </p:to>
                                    </p:set>
                                    <p:animEffect transition="in" filter="wipe(left)">
                                      <p:cBhvr>
                                        <p:cTn id="20" dur="500"/>
                                        <p:tgtEl>
                                          <p:spTgt spid="5">
                                            <p:graphicEl>
                                              <a:dgm id="{649363AC-F4CE-4ADF-B1DD-E11B246406AF}"/>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EE7AFB90-A69A-4D6E-AFAD-F2B07ED6F61E}"/>
                                            </p:graphicEl>
                                          </p:spTgt>
                                        </p:tgtEl>
                                        <p:attrNameLst>
                                          <p:attrName>style.visibility</p:attrName>
                                        </p:attrNameLst>
                                      </p:cBhvr>
                                      <p:to>
                                        <p:strVal val="visible"/>
                                      </p:to>
                                    </p:set>
                                    <p:animEffect transition="in" filter="wipe(left)">
                                      <p:cBhvr>
                                        <p:cTn id="23" dur="500"/>
                                        <p:tgtEl>
                                          <p:spTgt spid="5">
                                            <p:graphicEl>
                                              <a:dgm id="{EE7AFB90-A69A-4D6E-AFAD-F2B07ED6F61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650F5D8-905F-42B1-8B2A-3769DF4D32F0}"/>
                                            </p:graphicEl>
                                          </p:spTgt>
                                        </p:tgtEl>
                                        <p:attrNameLst>
                                          <p:attrName>style.visibility</p:attrName>
                                        </p:attrNameLst>
                                      </p:cBhvr>
                                      <p:to>
                                        <p:strVal val="visible"/>
                                      </p:to>
                                    </p:set>
                                    <p:animEffect transition="in" filter="wipe(left)">
                                      <p:cBhvr>
                                        <p:cTn id="28" dur="500"/>
                                        <p:tgtEl>
                                          <p:spTgt spid="5">
                                            <p:graphicEl>
                                              <a:dgm id="{9650F5D8-905F-42B1-8B2A-3769DF4D32F0}"/>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7CB0B3A1-FED7-4C8E-BD20-1D218E2B734A}"/>
                                            </p:graphicEl>
                                          </p:spTgt>
                                        </p:tgtEl>
                                        <p:attrNameLst>
                                          <p:attrName>style.visibility</p:attrName>
                                        </p:attrNameLst>
                                      </p:cBhvr>
                                      <p:to>
                                        <p:strVal val="visible"/>
                                      </p:to>
                                    </p:set>
                                    <p:animEffect transition="in" filter="wipe(left)">
                                      <p:cBhvr>
                                        <p:cTn id="31" dur="500"/>
                                        <p:tgtEl>
                                          <p:spTgt spid="5">
                                            <p:graphicEl>
                                              <a:dgm id="{7CB0B3A1-FED7-4C8E-BD20-1D218E2B734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A56CB82B-B006-4B4F-9DEA-BB48633DCB58}"/>
                                            </p:graphicEl>
                                          </p:spTgt>
                                        </p:tgtEl>
                                        <p:attrNameLst>
                                          <p:attrName>style.visibility</p:attrName>
                                        </p:attrNameLst>
                                      </p:cBhvr>
                                      <p:to>
                                        <p:strVal val="visible"/>
                                      </p:to>
                                    </p:set>
                                    <p:animEffect transition="in" filter="wipe(left)">
                                      <p:cBhvr>
                                        <p:cTn id="36" dur="500"/>
                                        <p:tgtEl>
                                          <p:spTgt spid="5">
                                            <p:graphicEl>
                                              <a:dgm id="{A56CB82B-B006-4B4F-9DEA-BB48633DCB58}"/>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2F2FF42A-F1C8-4B7C-A620-E59C8168318A}"/>
                                            </p:graphicEl>
                                          </p:spTgt>
                                        </p:tgtEl>
                                        <p:attrNameLst>
                                          <p:attrName>style.visibility</p:attrName>
                                        </p:attrNameLst>
                                      </p:cBhvr>
                                      <p:to>
                                        <p:strVal val="visible"/>
                                      </p:to>
                                    </p:set>
                                    <p:animEffect transition="in" filter="wipe(left)">
                                      <p:cBhvr>
                                        <p:cTn id="39" dur="500"/>
                                        <p:tgtEl>
                                          <p:spTgt spid="5">
                                            <p:graphicEl>
                                              <a:dgm id="{2F2FF42A-F1C8-4B7C-A620-E59C8168318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9A24F597-B0E3-4FBF-962D-3B2364FC6A87}"/>
                                            </p:graphicEl>
                                          </p:spTgt>
                                        </p:tgtEl>
                                        <p:attrNameLst>
                                          <p:attrName>style.visibility</p:attrName>
                                        </p:attrNameLst>
                                      </p:cBhvr>
                                      <p:to>
                                        <p:strVal val="visible"/>
                                      </p:to>
                                    </p:set>
                                    <p:animEffect transition="in" filter="wipe(left)">
                                      <p:cBhvr>
                                        <p:cTn id="44" dur="500"/>
                                        <p:tgtEl>
                                          <p:spTgt spid="5">
                                            <p:graphicEl>
                                              <a:dgm id="{9A24F597-B0E3-4FBF-962D-3B2364FC6A8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99BD5374-86F1-4D2C-9004-377AD51732B2}"/>
                                            </p:graphicEl>
                                          </p:spTgt>
                                        </p:tgtEl>
                                        <p:attrNameLst>
                                          <p:attrName>style.visibility</p:attrName>
                                        </p:attrNameLst>
                                      </p:cBhvr>
                                      <p:to>
                                        <p:strVal val="visible"/>
                                      </p:to>
                                    </p:set>
                                    <p:animEffect transition="in" filter="wipe(left)">
                                      <p:cBhvr>
                                        <p:cTn id="47" dur="500"/>
                                        <p:tgtEl>
                                          <p:spTgt spid="5">
                                            <p:graphicEl>
                                              <a:dgm id="{99BD5374-86F1-4D2C-9004-377AD51732B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D36814A2-9AB9-49BC-A506-27E19D7960F4}"/>
                                            </p:graphicEl>
                                          </p:spTgt>
                                        </p:tgtEl>
                                        <p:attrNameLst>
                                          <p:attrName>style.visibility</p:attrName>
                                        </p:attrNameLst>
                                      </p:cBhvr>
                                      <p:to>
                                        <p:strVal val="visible"/>
                                      </p:to>
                                    </p:set>
                                    <p:animEffect transition="in" filter="wipe(left)">
                                      <p:cBhvr>
                                        <p:cTn id="52" dur="500"/>
                                        <p:tgtEl>
                                          <p:spTgt spid="5">
                                            <p:graphicEl>
                                              <a:dgm id="{D36814A2-9AB9-49BC-A506-27E19D7960F4}"/>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
                                            <p:graphicEl>
                                              <a:dgm id="{F363A256-B543-40EF-917E-1CDB41D81E0D}"/>
                                            </p:graphicEl>
                                          </p:spTgt>
                                        </p:tgtEl>
                                        <p:attrNameLst>
                                          <p:attrName>style.visibility</p:attrName>
                                        </p:attrNameLst>
                                      </p:cBhvr>
                                      <p:to>
                                        <p:strVal val="visible"/>
                                      </p:to>
                                    </p:set>
                                    <p:animEffect transition="in" filter="wipe(left)">
                                      <p:cBhvr>
                                        <p:cTn id="55" dur="500"/>
                                        <p:tgtEl>
                                          <p:spTgt spid="5">
                                            <p:graphicEl>
                                              <a:dgm id="{F363A256-B543-40EF-917E-1CDB41D81E0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graphicEl>
                                              <a:dgm id="{0A4F2F62-496C-414B-921D-F58822668C3A}"/>
                                            </p:graphicEl>
                                          </p:spTgt>
                                        </p:tgtEl>
                                        <p:attrNameLst>
                                          <p:attrName>style.visibility</p:attrName>
                                        </p:attrNameLst>
                                      </p:cBhvr>
                                      <p:to>
                                        <p:strVal val="visible"/>
                                      </p:to>
                                    </p:set>
                                    <p:animEffect transition="in" filter="wipe(left)">
                                      <p:cBhvr>
                                        <p:cTn id="60" dur="500"/>
                                        <p:tgtEl>
                                          <p:spTgt spid="5">
                                            <p:graphicEl>
                                              <a:dgm id="{0A4F2F62-496C-414B-921D-F58822668C3A}"/>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
                                            <p:graphicEl>
                                              <a:dgm id="{10D8DB02-2933-44B6-92A4-58E8FA72C812}"/>
                                            </p:graphicEl>
                                          </p:spTgt>
                                        </p:tgtEl>
                                        <p:attrNameLst>
                                          <p:attrName>style.visibility</p:attrName>
                                        </p:attrNameLst>
                                      </p:cBhvr>
                                      <p:to>
                                        <p:strVal val="visible"/>
                                      </p:to>
                                    </p:set>
                                    <p:animEffect transition="in" filter="wipe(left)">
                                      <p:cBhvr>
                                        <p:cTn id="63" dur="500"/>
                                        <p:tgtEl>
                                          <p:spTgt spid="5">
                                            <p:graphicEl>
                                              <a:dgm id="{10D8DB02-2933-44B6-92A4-58E8FA72C81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graphicEl>
                                              <a:dgm id="{56E97D1E-F6A3-4340-BCAA-A5462541DC7D}"/>
                                            </p:graphicEl>
                                          </p:spTgt>
                                        </p:tgtEl>
                                        <p:attrNameLst>
                                          <p:attrName>style.visibility</p:attrName>
                                        </p:attrNameLst>
                                      </p:cBhvr>
                                      <p:to>
                                        <p:strVal val="visible"/>
                                      </p:to>
                                    </p:set>
                                    <p:animEffect transition="in" filter="wipe(left)">
                                      <p:cBhvr>
                                        <p:cTn id="68" dur="500"/>
                                        <p:tgtEl>
                                          <p:spTgt spid="5">
                                            <p:graphicEl>
                                              <a:dgm id="{56E97D1E-F6A3-4340-BCAA-A5462541DC7D}"/>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
                                            <p:graphicEl>
                                              <a:dgm id="{5AEC2669-EDDB-4B15-9A21-C83257AAAC06}"/>
                                            </p:graphicEl>
                                          </p:spTgt>
                                        </p:tgtEl>
                                        <p:attrNameLst>
                                          <p:attrName>style.visibility</p:attrName>
                                        </p:attrNameLst>
                                      </p:cBhvr>
                                      <p:to>
                                        <p:strVal val="visible"/>
                                      </p:to>
                                    </p:set>
                                    <p:animEffect transition="in" filter="wipe(left)">
                                      <p:cBhvr>
                                        <p:cTn id="71" dur="500"/>
                                        <p:tgtEl>
                                          <p:spTgt spid="5">
                                            <p:graphicEl>
                                              <a:dgm id="{5AEC2669-EDDB-4B15-9A21-C83257AAAC0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xit" presetSubtype="1" fill="hold" grpId="0" nodeType="clickEffect">
                                  <p:stCondLst>
                                    <p:cond delay="0"/>
                                  </p:stCondLst>
                                  <p:childTnLst>
                                    <p:animEffect transition="out" filter="wipe(up)">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04664"/>
            <a:ext cx="8568952" cy="936104"/>
          </a:xfrm>
        </p:spPr>
        <p:txBody>
          <a:bodyPr>
            <a:normAutofit/>
          </a:bodyPr>
          <a:lstStyle/>
          <a:p>
            <a:r>
              <a:rPr lang="zh-TW" altLang="en-US" dirty="0" smtClean="0"/>
              <a:t>依</a:t>
            </a:r>
            <a:r>
              <a:rPr lang="en-US" altLang="zh-TW" dirty="0" smtClean="0"/>
              <a:t>105-I-1</a:t>
            </a:r>
            <a:r>
              <a:rPr lang="zh-TW" altLang="en-US" dirty="0" smtClean="0"/>
              <a:t>辦理緊急採購要件</a:t>
            </a:r>
            <a:r>
              <a:rPr lang="en-US" altLang="zh-TW" sz="3100" dirty="0" smtClean="0"/>
              <a:t>(</a:t>
            </a:r>
            <a:r>
              <a:rPr lang="zh-TW" altLang="en-US" sz="3100" dirty="0" smtClean="0"/>
              <a:t>特</a:t>
            </a:r>
            <a:r>
              <a:rPr lang="en-US" altLang="zh-TW" sz="3100" dirty="0" smtClean="0"/>
              <a:t>4)</a:t>
            </a:r>
            <a:endParaRPr lang="zh-TW" altLang="en-US" sz="3100"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36</a:t>
            </a:fld>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64688600"/>
              </p:ext>
            </p:extLst>
          </p:nvPr>
        </p:nvGraphicFramePr>
        <p:xfrm>
          <a:off x="467544" y="1484784"/>
          <a:ext cx="8229600" cy="498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動作按鈕: 自訂 5">
            <a:hlinkClick r:id="rId8" action="ppaction://hlinksldjump" highlightClick="1"/>
          </p:cNvPr>
          <p:cNvSpPr/>
          <p:nvPr/>
        </p:nvSpPr>
        <p:spPr>
          <a:xfrm>
            <a:off x="0" y="6161720"/>
            <a:ext cx="755576" cy="720080"/>
          </a:xfrm>
          <a:prstGeom prst="actionButtonBlan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mj-ea"/>
                <a:ea typeface="+mj-ea"/>
              </a:rPr>
              <a:t>V.S.</a:t>
            </a:r>
            <a:endParaRPr lang="zh-TW" altLang="en-US" sz="2800" dirty="0" smtClean="0">
              <a:latin typeface="+mj-ea"/>
              <a:ea typeface="+mj-ea"/>
            </a:endParaRPr>
          </a:p>
        </p:txBody>
      </p:sp>
    </p:spTree>
    <p:extLst>
      <p:ext uri="{BB962C8B-B14F-4D97-AF65-F5344CB8AC3E}">
        <p14:creationId xmlns:p14="http://schemas.microsoft.com/office/powerpoint/2010/main" val="24158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3287204C-9E4E-4ABD-8329-42C22ACDF663}"/>
                                            </p:graphicEl>
                                          </p:spTgt>
                                        </p:tgtEl>
                                        <p:attrNameLst>
                                          <p:attrName>style.visibility</p:attrName>
                                        </p:attrNameLst>
                                      </p:cBhvr>
                                      <p:to>
                                        <p:strVal val="visible"/>
                                      </p:to>
                                    </p:set>
                                    <p:animEffect transition="in" filter="wipe(left)">
                                      <p:cBhvr>
                                        <p:cTn id="7" dur="500"/>
                                        <p:tgtEl>
                                          <p:spTgt spid="5">
                                            <p:graphicEl>
                                              <a:dgm id="{3287204C-9E4E-4ABD-8329-42C22ACDF6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C0AF40F3-2F1D-4EAC-9A3F-CC44B97CDF3B}"/>
                                            </p:graphicEl>
                                          </p:spTgt>
                                        </p:tgtEl>
                                        <p:attrNameLst>
                                          <p:attrName>style.visibility</p:attrName>
                                        </p:attrNameLst>
                                      </p:cBhvr>
                                      <p:to>
                                        <p:strVal val="visible"/>
                                      </p:to>
                                    </p:set>
                                    <p:animEffect transition="in" filter="wipe(left)">
                                      <p:cBhvr>
                                        <p:cTn id="12" dur="500"/>
                                        <p:tgtEl>
                                          <p:spTgt spid="5">
                                            <p:graphicEl>
                                              <a:dgm id="{C0AF40F3-2F1D-4EAC-9A3F-CC44B97CDF3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A48C41FD-1CFD-4249-A862-AEADC4AE5A94}"/>
                                            </p:graphicEl>
                                          </p:spTgt>
                                        </p:tgtEl>
                                        <p:attrNameLst>
                                          <p:attrName>style.visibility</p:attrName>
                                        </p:attrNameLst>
                                      </p:cBhvr>
                                      <p:to>
                                        <p:strVal val="visible"/>
                                      </p:to>
                                    </p:set>
                                    <p:animEffect transition="in" filter="wipe(left)">
                                      <p:cBhvr>
                                        <p:cTn id="15" dur="500"/>
                                        <p:tgtEl>
                                          <p:spTgt spid="5">
                                            <p:graphicEl>
                                              <a:dgm id="{A48C41FD-1CFD-4249-A862-AEADC4AE5A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649363AC-F4CE-4ADF-B1DD-E11B246406AF}"/>
                                            </p:graphicEl>
                                          </p:spTgt>
                                        </p:tgtEl>
                                        <p:attrNameLst>
                                          <p:attrName>style.visibility</p:attrName>
                                        </p:attrNameLst>
                                      </p:cBhvr>
                                      <p:to>
                                        <p:strVal val="visible"/>
                                      </p:to>
                                    </p:set>
                                    <p:animEffect transition="in" filter="wipe(left)">
                                      <p:cBhvr>
                                        <p:cTn id="20" dur="500"/>
                                        <p:tgtEl>
                                          <p:spTgt spid="5">
                                            <p:graphicEl>
                                              <a:dgm id="{649363AC-F4CE-4ADF-B1DD-E11B246406AF}"/>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EE7AFB90-A69A-4D6E-AFAD-F2B07ED6F61E}"/>
                                            </p:graphicEl>
                                          </p:spTgt>
                                        </p:tgtEl>
                                        <p:attrNameLst>
                                          <p:attrName>style.visibility</p:attrName>
                                        </p:attrNameLst>
                                      </p:cBhvr>
                                      <p:to>
                                        <p:strVal val="visible"/>
                                      </p:to>
                                    </p:set>
                                    <p:animEffect transition="in" filter="wipe(left)">
                                      <p:cBhvr>
                                        <p:cTn id="23" dur="500"/>
                                        <p:tgtEl>
                                          <p:spTgt spid="5">
                                            <p:graphicEl>
                                              <a:dgm id="{EE7AFB90-A69A-4D6E-AFAD-F2B07ED6F61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5F306F86-128D-4602-8E53-C441962B8DFC}"/>
                                            </p:graphicEl>
                                          </p:spTgt>
                                        </p:tgtEl>
                                        <p:attrNameLst>
                                          <p:attrName>style.visibility</p:attrName>
                                        </p:attrNameLst>
                                      </p:cBhvr>
                                      <p:to>
                                        <p:strVal val="visible"/>
                                      </p:to>
                                    </p:set>
                                    <p:animEffect transition="in" filter="wipe(left)">
                                      <p:cBhvr>
                                        <p:cTn id="28" dur="500"/>
                                        <p:tgtEl>
                                          <p:spTgt spid="5">
                                            <p:graphicEl>
                                              <a:dgm id="{5F306F86-128D-4602-8E53-C441962B8DFC}"/>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5277CC63-C6B1-4B0A-BE43-A77BADB7AB4D}"/>
                                            </p:graphicEl>
                                          </p:spTgt>
                                        </p:tgtEl>
                                        <p:attrNameLst>
                                          <p:attrName>style.visibility</p:attrName>
                                        </p:attrNameLst>
                                      </p:cBhvr>
                                      <p:to>
                                        <p:strVal val="visible"/>
                                      </p:to>
                                    </p:set>
                                    <p:animEffect transition="in" filter="wipe(left)">
                                      <p:cBhvr>
                                        <p:cTn id="31" dur="500"/>
                                        <p:tgtEl>
                                          <p:spTgt spid="5">
                                            <p:graphicEl>
                                              <a:dgm id="{5277CC63-C6B1-4B0A-BE43-A77BADB7AB4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21B2BA0F-11DB-4B92-BA93-19D1D2E490AD}"/>
                                            </p:graphicEl>
                                          </p:spTgt>
                                        </p:tgtEl>
                                        <p:attrNameLst>
                                          <p:attrName>style.visibility</p:attrName>
                                        </p:attrNameLst>
                                      </p:cBhvr>
                                      <p:to>
                                        <p:strVal val="visible"/>
                                      </p:to>
                                    </p:set>
                                    <p:animEffect transition="in" filter="wipe(left)">
                                      <p:cBhvr>
                                        <p:cTn id="36" dur="500"/>
                                        <p:tgtEl>
                                          <p:spTgt spid="5">
                                            <p:graphicEl>
                                              <a:dgm id="{21B2BA0F-11DB-4B92-BA93-19D1D2E490AD}"/>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A2D35771-DC7C-4379-B7C1-1CEACB10645C}"/>
                                            </p:graphicEl>
                                          </p:spTgt>
                                        </p:tgtEl>
                                        <p:attrNameLst>
                                          <p:attrName>style.visibility</p:attrName>
                                        </p:attrNameLst>
                                      </p:cBhvr>
                                      <p:to>
                                        <p:strVal val="visible"/>
                                      </p:to>
                                    </p:set>
                                    <p:animEffect transition="in" filter="wipe(left)">
                                      <p:cBhvr>
                                        <p:cTn id="39" dur="500"/>
                                        <p:tgtEl>
                                          <p:spTgt spid="5">
                                            <p:graphicEl>
                                              <a:dgm id="{A2D35771-DC7C-4379-B7C1-1CEACB10645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E69D6F51-A11E-4A22-A268-8D9A50A336AD}"/>
                                            </p:graphicEl>
                                          </p:spTgt>
                                        </p:tgtEl>
                                        <p:attrNameLst>
                                          <p:attrName>style.visibility</p:attrName>
                                        </p:attrNameLst>
                                      </p:cBhvr>
                                      <p:to>
                                        <p:strVal val="visible"/>
                                      </p:to>
                                    </p:set>
                                    <p:animEffect transition="in" filter="wipe(left)">
                                      <p:cBhvr>
                                        <p:cTn id="44" dur="500"/>
                                        <p:tgtEl>
                                          <p:spTgt spid="5">
                                            <p:graphicEl>
                                              <a:dgm id="{E69D6F51-A11E-4A22-A268-8D9A50A336AD}"/>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AEEB3D6E-CF2F-454F-A385-1C0EFF500A74}"/>
                                            </p:graphicEl>
                                          </p:spTgt>
                                        </p:tgtEl>
                                        <p:attrNameLst>
                                          <p:attrName>style.visibility</p:attrName>
                                        </p:attrNameLst>
                                      </p:cBhvr>
                                      <p:to>
                                        <p:strVal val="visible"/>
                                      </p:to>
                                    </p:set>
                                    <p:animEffect transition="in" filter="wipe(left)">
                                      <p:cBhvr>
                                        <p:cTn id="47" dur="500"/>
                                        <p:tgtEl>
                                          <p:spTgt spid="5">
                                            <p:graphicEl>
                                              <a:dgm id="{AEEB3D6E-CF2F-454F-A385-1C0EFF500A7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9A24F597-B0E3-4FBF-962D-3B2364FC6A87}"/>
                                            </p:graphicEl>
                                          </p:spTgt>
                                        </p:tgtEl>
                                        <p:attrNameLst>
                                          <p:attrName>style.visibility</p:attrName>
                                        </p:attrNameLst>
                                      </p:cBhvr>
                                      <p:to>
                                        <p:strVal val="visible"/>
                                      </p:to>
                                    </p:set>
                                    <p:animEffect transition="in" filter="wipe(left)">
                                      <p:cBhvr>
                                        <p:cTn id="52" dur="500"/>
                                        <p:tgtEl>
                                          <p:spTgt spid="5">
                                            <p:graphicEl>
                                              <a:dgm id="{9A24F597-B0E3-4FBF-962D-3B2364FC6A87}"/>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
                                            <p:graphicEl>
                                              <a:dgm id="{99BD5374-86F1-4D2C-9004-377AD51732B2}"/>
                                            </p:graphicEl>
                                          </p:spTgt>
                                        </p:tgtEl>
                                        <p:attrNameLst>
                                          <p:attrName>style.visibility</p:attrName>
                                        </p:attrNameLst>
                                      </p:cBhvr>
                                      <p:to>
                                        <p:strVal val="visible"/>
                                      </p:to>
                                    </p:set>
                                    <p:animEffect transition="in" filter="wipe(left)">
                                      <p:cBhvr>
                                        <p:cTn id="55" dur="500"/>
                                        <p:tgtEl>
                                          <p:spTgt spid="5">
                                            <p:graphicEl>
                                              <a:dgm id="{99BD5374-86F1-4D2C-9004-377AD51732B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graphicEl>
                                              <a:dgm id="{88132FC4-A005-4A5E-92F2-1F0A2CAEDBF4}"/>
                                            </p:graphicEl>
                                          </p:spTgt>
                                        </p:tgtEl>
                                        <p:attrNameLst>
                                          <p:attrName>style.visibility</p:attrName>
                                        </p:attrNameLst>
                                      </p:cBhvr>
                                      <p:to>
                                        <p:strVal val="visible"/>
                                      </p:to>
                                    </p:set>
                                    <p:animEffect transition="in" filter="wipe(left)">
                                      <p:cBhvr>
                                        <p:cTn id="60" dur="500"/>
                                        <p:tgtEl>
                                          <p:spTgt spid="5">
                                            <p:graphicEl>
                                              <a:dgm id="{88132FC4-A005-4A5E-92F2-1F0A2CAEDBF4}"/>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
                                            <p:graphicEl>
                                              <a:dgm id="{97E6668C-9FBA-480A-824E-75194DA492FB}"/>
                                            </p:graphicEl>
                                          </p:spTgt>
                                        </p:tgtEl>
                                        <p:attrNameLst>
                                          <p:attrName>style.visibility</p:attrName>
                                        </p:attrNameLst>
                                      </p:cBhvr>
                                      <p:to>
                                        <p:strVal val="visible"/>
                                      </p:to>
                                    </p:set>
                                    <p:animEffect transition="in" filter="wipe(left)">
                                      <p:cBhvr>
                                        <p:cTn id="63" dur="500"/>
                                        <p:tgtEl>
                                          <p:spTgt spid="5">
                                            <p:graphicEl>
                                              <a:dgm id="{97E6668C-9FBA-480A-824E-75194DA492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96752"/>
            <a:ext cx="8229600" cy="1143000"/>
          </a:xfrm>
        </p:spPr>
        <p:txBody>
          <a:bodyPr>
            <a:normAutofit fontScale="90000"/>
          </a:bodyPr>
          <a:lstStyle/>
          <a:p>
            <a:r>
              <a:rPr lang="en-US" altLang="zh-TW" dirty="0" smtClean="0"/>
              <a:t>921</a:t>
            </a:r>
            <a:r>
              <a:rPr lang="zh-TW" altLang="en-US" dirty="0" smtClean="0"/>
              <a:t>震災</a:t>
            </a:r>
            <a:r>
              <a:rPr lang="zh-TW" altLang="en-US" dirty="0"/>
              <a:t>之各種災後重建</a:t>
            </a:r>
            <a:r>
              <a:rPr lang="zh-TW" altLang="en-US" dirty="0" smtClean="0"/>
              <a:t>採購適用採購</a:t>
            </a:r>
            <a:r>
              <a:rPr lang="zh-TW" altLang="en-US" dirty="0"/>
              <a:t>法之</a:t>
            </a:r>
            <a:r>
              <a:rPr lang="zh-TW" altLang="en-US" dirty="0" smtClean="0"/>
              <a:t>情形</a:t>
            </a:r>
            <a:r>
              <a:rPr lang="en-US" altLang="zh-TW" sz="3100" dirty="0"/>
              <a:t>8818275</a:t>
            </a:r>
            <a:endParaRPr lang="zh-TW" altLang="en-US" sz="3100" dirty="0"/>
          </a:p>
        </p:txBody>
      </p:sp>
      <p:sp>
        <p:nvSpPr>
          <p:cNvPr id="3" name="內容版面配置區 2"/>
          <p:cNvSpPr>
            <a:spLocks noGrp="1"/>
          </p:cNvSpPr>
          <p:nvPr>
            <p:ph idx="1"/>
          </p:nvPr>
        </p:nvSpPr>
        <p:spPr>
          <a:xfrm>
            <a:off x="457200" y="2492896"/>
            <a:ext cx="8229600" cy="3831704"/>
          </a:xfrm>
        </p:spPr>
        <p:txBody>
          <a:bodyPr>
            <a:normAutofit/>
          </a:bodyPr>
          <a:lstStyle/>
          <a:p>
            <a:r>
              <a:rPr lang="zh-TW" altLang="en-US" dirty="0" smtClean="0"/>
              <a:t> </a:t>
            </a:r>
            <a:r>
              <a:rPr lang="zh-TW" altLang="en-US" dirty="0"/>
              <a:t>總統於本</a:t>
            </a:r>
            <a:r>
              <a:rPr lang="zh-TW" altLang="en-US" dirty="0" smtClean="0"/>
              <a:t>（</a:t>
            </a:r>
            <a:r>
              <a:rPr lang="en-US" altLang="zh-TW" dirty="0" smtClean="0"/>
              <a:t>88</a:t>
            </a:r>
            <a:r>
              <a:rPr lang="zh-TW" altLang="en-US" dirty="0" smtClean="0"/>
              <a:t>）年</a:t>
            </a:r>
            <a:r>
              <a:rPr lang="en-US" altLang="zh-TW" dirty="0" smtClean="0"/>
              <a:t>9</a:t>
            </a:r>
            <a:r>
              <a:rPr lang="zh-TW" altLang="en-US" dirty="0" smtClean="0"/>
              <a:t>月</a:t>
            </a:r>
            <a:r>
              <a:rPr lang="en-US" altLang="zh-TW" dirty="0" smtClean="0"/>
              <a:t>25</a:t>
            </a:r>
            <a:r>
              <a:rPr lang="zh-TW" altLang="en-US" dirty="0" smtClean="0"/>
              <a:t>日</a:t>
            </a:r>
            <a:r>
              <a:rPr lang="zh-TW" altLang="en-US" dirty="0"/>
              <a:t>依憲法增修條文</a:t>
            </a:r>
            <a:r>
              <a:rPr lang="zh-TW" altLang="en-US" dirty="0" smtClean="0"/>
              <a:t>第</a:t>
            </a:r>
            <a:r>
              <a:rPr lang="en-US" altLang="zh-TW" dirty="0" smtClean="0"/>
              <a:t>2</a:t>
            </a:r>
            <a:r>
              <a:rPr lang="zh-TW" altLang="en-US" dirty="0" smtClean="0"/>
              <a:t>條第</a:t>
            </a:r>
            <a:r>
              <a:rPr lang="en-US" altLang="zh-TW" dirty="0" smtClean="0"/>
              <a:t>3</a:t>
            </a:r>
            <a:r>
              <a:rPr lang="zh-TW" altLang="en-US" dirty="0" smtClean="0"/>
              <a:t>項</a:t>
            </a:r>
            <a:r>
              <a:rPr lang="zh-TW" altLang="en-US" dirty="0"/>
              <a:t>規定發布緊急命令，施行期間自發布日起</a:t>
            </a:r>
            <a:r>
              <a:rPr lang="zh-TW" altLang="en-US" dirty="0" smtClean="0"/>
              <a:t>至</a:t>
            </a:r>
            <a:r>
              <a:rPr lang="en-US" altLang="zh-TW" dirty="0" smtClean="0"/>
              <a:t>89</a:t>
            </a:r>
            <a:r>
              <a:rPr lang="zh-TW" altLang="en-US" dirty="0" smtClean="0"/>
              <a:t>年</a:t>
            </a:r>
            <a:r>
              <a:rPr lang="en-US" altLang="zh-TW" dirty="0"/>
              <a:t>3</a:t>
            </a:r>
            <a:r>
              <a:rPr lang="zh-TW" altLang="en-US" dirty="0" smtClean="0"/>
              <a:t>月</a:t>
            </a:r>
            <a:r>
              <a:rPr lang="en-US" altLang="zh-TW" dirty="0" smtClean="0"/>
              <a:t>24</a:t>
            </a:r>
            <a:r>
              <a:rPr lang="zh-TW" altLang="en-US" dirty="0" smtClean="0"/>
              <a:t>日止</a:t>
            </a:r>
            <a:endParaRPr lang="en-US" altLang="zh-TW" dirty="0" smtClean="0"/>
          </a:p>
          <a:p>
            <a:r>
              <a:rPr lang="zh-TW" altLang="en-US" dirty="0" smtClean="0"/>
              <a:t>震災</a:t>
            </a:r>
            <a:r>
              <a:rPr lang="zh-TW" altLang="en-US" dirty="0"/>
              <a:t>期間，機關因救災而需緊急處置之採購事項，得依</a:t>
            </a:r>
            <a:r>
              <a:rPr lang="zh-TW" altLang="en-US" dirty="0" smtClean="0"/>
              <a:t>政府採購法第</a:t>
            </a:r>
            <a:r>
              <a:rPr lang="en-US" altLang="zh-TW" dirty="0" smtClean="0"/>
              <a:t>105</a:t>
            </a:r>
            <a:r>
              <a:rPr lang="zh-TW" altLang="en-US" dirty="0" smtClean="0"/>
              <a:t>條第</a:t>
            </a:r>
            <a:r>
              <a:rPr lang="en-US" altLang="zh-TW" dirty="0" smtClean="0"/>
              <a:t>1</a:t>
            </a:r>
            <a:r>
              <a:rPr lang="zh-TW" altLang="en-US" dirty="0" smtClean="0"/>
              <a:t>項第</a:t>
            </a:r>
            <a:r>
              <a:rPr lang="en-US" altLang="zh-TW" dirty="0" smtClean="0"/>
              <a:t>1</a:t>
            </a:r>
            <a:r>
              <a:rPr lang="zh-TW" altLang="en-US" dirty="0" smtClean="0"/>
              <a:t>款</a:t>
            </a:r>
            <a:r>
              <a:rPr lang="zh-TW" altLang="en-US" dirty="0"/>
              <a:t>之規定，不適用本法招標、決標之規定，改依「特殊採購招標決標處理辦法」之規定，得經機關首長或其授權人員核准後緊急辦理之，並得採限制性招標</a:t>
            </a:r>
            <a:r>
              <a:rPr lang="zh-TW" altLang="en-US" dirty="0" smtClean="0"/>
              <a:t>辦理</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37</a:t>
            </a:fld>
            <a:endParaRPr lang="zh-TW" altLang="en-US" dirty="0"/>
          </a:p>
        </p:txBody>
      </p:sp>
    </p:spTree>
    <p:extLst>
      <p:ext uri="{BB962C8B-B14F-4D97-AF65-F5344CB8AC3E}">
        <p14:creationId xmlns:p14="http://schemas.microsoft.com/office/powerpoint/2010/main" val="3040415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lstStyle/>
          <a:p>
            <a:r>
              <a:rPr lang="zh-TW" altLang="en-US" dirty="0" smtClean="0">
                <a:latin typeface="+mj-ea"/>
                <a:ea typeface="+mj-ea"/>
              </a:rPr>
              <a:t>函</a:t>
            </a:r>
            <a:r>
              <a:rPr lang="en-US" altLang="zh-TW" dirty="0" smtClean="0">
                <a:latin typeface="+mj-ea"/>
                <a:ea typeface="+mj-ea"/>
              </a:rPr>
              <a:t>/</a:t>
            </a:r>
            <a:r>
              <a:rPr lang="zh-TW" altLang="en-US" dirty="0" smtClean="0">
                <a:latin typeface="+mj-ea"/>
                <a:ea typeface="+mj-ea"/>
              </a:rPr>
              <a:t>簽報內容</a:t>
            </a:r>
            <a:endParaRPr lang="zh-TW" altLang="en-US" dirty="0">
              <a:latin typeface="+mj-ea"/>
              <a:ea typeface="+mj-ea"/>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248813723"/>
              </p:ext>
            </p:extLst>
          </p:nvPr>
        </p:nvGraphicFramePr>
        <p:xfrm>
          <a:off x="467544" y="1340768"/>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A2F6EDA-3FE3-4F05-ADDE-27486560D3D8}" type="slidenum">
              <a:rPr lang="zh-TW" altLang="en-US" smtClean="0"/>
              <a:pPr/>
              <a:t>38</a:t>
            </a:fld>
            <a:endParaRPr lang="zh-TW" altLang="en-US"/>
          </a:p>
        </p:txBody>
      </p:sp>
      <p:sp>
        <p:nvSpPr>
          <p:cNvPr id="6" name="文字方塊 5"/>
          <p:cNvSpPr txBox="1"/>
          <p:nvPr/>
        </p:nvSpPr>
        <p:spPr>
          <a:xfrm>
            <a:off x="0" y="5877272"/>
            <a:ext cx="9144000" cy="584775"/>
          </a:xfrm>
          <a:prstGeom prst="rect">
            <a:avLst/>
          </a:prstGeom>
          <a:noFill/>
        </p:spPr>
        <p:txBody>
          <a:bodyPr wrap="square" rtlCol="0">
            <a:spAutoFit/>
          </a:bodyPr>
          <a:lstStyle/>
          <a:p>
            <a:pPr algn="ctr"/>
            <a:r>
              <a:rPr lang="zh-TW" altLang="en-US" sz="3200" dirty="0" smtClean="0">
                <a:latin typeface="+mj-ea"/>
                <a:ea typeface="+mj-ea"/>
                <a:hlinkClick r:id="rId8" action="ppaction://hlinkpres?slideindex=1&amp;slidetitle="/>
              </a:rPr>
              <a:t>新北市政府採購處</a:t>
            </a:r>
            <a:r>
              <a:rPr lang="en-US" altLang="zh-TW" sz="3200" dirty="0" smtClean="0">
                <a:latin typeface="+mj-ea"/>
                <a:ea typeface="+mj-ea"/>
                <a:sym typeface="Wingdings" pitchFamily="2" charset="2"/>
                <a:hlinkClick r:id="rId8" action="ppaction://hlinkpres?slideindex=1&amp;slidetitle="/>
              </a:rPr>
              <a:t></a:t>
            </a:r>
            <a:r>
              <a:rPr lang="zh-TW" altLang="en-US" sz="3200" dirty="0" smtClean="0">
                <a:latin typeface="+mj-ea"/>
                <a:ea typeface="+mj-ea"/>
                <a:sym typeface="Wingdings" pitchFamily="2" charset="2"/>
                <a:hlinkClick r:id="rId8" action="ppaction://hlinkpres?slideindex=1&amp;slidetitle="/>
              </a:rPr>
              <a:t>採購文件下載中心</a:t>
            </a:r>
            <a:r>
              <a:rPr lang="en-US" altLang="zh-TW" sz="3200" dirty="0" smtClean="0">
                <a:latin typeface="+mj-ea"/>
                <a:ea typeface="+mj-ea"/>
                <a:sym typeface="Wingdings" pitchFamily="2" charset="2"/>
                <a:hlinkClick r:id="rId8" action="ppaction://hlinkpres?slideindex=1&amp;slidetitle="/>
              </a:rPr>
              <a:t></a:t>
            </a:r>
            <a:r>
              <a:rPr lang="zh-TW" altLang="en-US" sz="3200" dirty="0" smtClean="0">
                <a:latin typeface="+mj-ea"/>
                <a:ea typeface="+mj-ea"/>
                <a:sym typeface="Wingdings" pitchFamily="2" charset="2"/>
                <a:hlinkClick r:id="rId8" action="ppaction://hlinkpres?slideindex=1&amp;slidetitle="/>
              </a:rPr>
              <a:t>簽稿範例</a:t>
            </a:r>
            <a:endParaRPr lang="zh-TW" altLang="en-US" sz="3200" dirty="0" smtClean="0">
              <a:latin typeface="+mj-ea"/>
              <a:ea typeface="+mj-ea"/>
            </a:endParaRPr>
          </a:p>
        </p:txBody>
      </p:sp>
    </p:spTree>
    <p:extLst>
      <p:ext uri="{BB962C8B-B14F-4D97-AF65-F5344CB8AC3E}">
        <p14:creationId xmlns:p14="http://schemas.microsoft.com/office/powerpoint/2010/main" val="2541474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921</a:t>
            </a:r>
            <a:r>
              <a:rPr lang="zh-TW" altLang="en-US" dirty="0" smtClean="0"/>
              <a:t>震毀橋樑案例簽報練習</a:t>
            </a:r>
            <a:endParaRPr lang="zh-TW" altLang="en-US" dirty="0"/>
          </a:p>
        </p:txBody>
      </p:sp>
      <p:sp>
        <p:nvSpPr>
          <p:cNvPr id="3" name="內容版面配置區 2"/>
          <p:cNvSpPr>
            <a:spLocks noGrp="1"/>
          </p:cNvSpPr>
          <p:nvPr>
            <p:ph idx="1"/>
          </p:nvPr>
        </p:nvSpPr>
        <p:spPr>
          <a:xfrm>
            <a:off x="457200" y="1935480"/>
            <a:ext cx="8507288" cy="4389120"/>
          </a:xfrm>
        </p:spPr>
        <p:txBody>
          <a:bodyPr/>
          <a:lstStyle/>
          <a:p>
            <a:r>
              <a:rPr lang="zh-TW" altLang="en-US" dirty="0" smtClean="0"/>
              <a:t>背景</a:t>
            </a:r>
            <a:endParaRPr lang="en-US" altLang="zh-TW" dirty="0" smtClean="0"/>
          </a:p>
          <a:p>
            <a:pPr lvl="1"/>
            <a:r>
              <a:rPr lang="en-US" altLang="zh-TW" dirty="0" smtClean="0"/>
              <a:t>921</a:t>
            </a:r>
            <a:r>
              <a:rPr lang="zh-TW" altLang="en-US" dirty="0" smtClean="0"/>
              <a:t>地震造成龍○</a:t>
            </a:r>
            <a:r>
              <a:rPr lang="zh-TW" altLang="en-US" dirty="0"/>
              <a:t>區南○路龍○</a:t>
            </a:r>
            <a:r>
              <a:rPr lang="zh-TW" altLang="en-US" dirty="0" smtClean="0"/>
              <a:t>橋斷裂</a:t>
            </a:r>
            <a:endParaRPr lang="en-US" altLang="zh-TW" dirty="0" smtClean="0"/>
          </a:p>
          <a:p>
            <a:pPr lvl="1"/>
            <a:r>
              <a:rPr lang="zh-TW" altLang="en-US" dirty="0" smtClean="0"/>
              <a:t>影響約</a:t>
            </a:r>
            <a:r>
              <a:rPr lang="en-US" altLang="zh-TW" dirty="0" smtClean="0"/>
              <a:t>3500</a:t>
            </a:r>
            <a:r>
              <a:rPr lang="zh-TW" altLang="en-US" dirty="0" smtClean="0"/>
              <a:t>名市民無法出入</a:t>
            </a:r>
            <a:endParaRPr lang="en-US" altLang="zh-TW" dirty="0" smtClean="0"/>
          </a:p>
          <a:p>
            <a:pPr lvl="1"/>
            <a:r>
              <a:rPr lang="zh-TW" altLang="en-US" dirty="0"/>
              <a:t>需搭寬</a:t>
            </a:r>
            <a:r>
              <a:rPr lang="en-US" altLang="zh-TW" dirty="0"/>
              <a:t>4m</a:t>
            </a:r>
            <a:r>
              <a:rPr lang="zh-TW" altLang="en-US" dirty="0"/>
              <a:t>長</a:t>
            </a:r>
            <a:r>
              <a:rPr lang="en-US" altLang="zh-TW" dirty="0"/>
              <a:t>50m</a:t>
            </a:r>
            <a:r>
              <a:rPr lang="zh-TW" altLang="en-US" dirty="0"/>
              <a:t>之鋼便橋</a:t>
            </a:r>
            <a:endParaRPr lang="en-US" altLang="zh-TW" dirty="0"/>
          </a:p>
          <a:p>
            <a:pPr lvl="1"/>
            <a:r>
              <a:rPr lang="zh-TW" altLang="en-US" dirty="0" smtClean="0"/>
              <a:t>好</a:t>
            </a:r>
            <a:r>
              <a:rPr lang="zh-TW" altLang="en-US" dirty="0"/>
              <a:t>快營造</a:t>
            </a:r>
            <a:r>
              <a:rPr lang="zh-TW" altLang="en-US" dirty="0" smtClean="0"/>
              <a:t>有限公司為承攬災區</a:t>
            </a:r>
            <a:r>
              <a:rPr lang="zh-TW" altLang="en-US" dirty="0"/>
              <a:t>附近</a:t>
            </a:r>
            <a:r>
              <a:rPr lang="zh-TW" altLang="en-US" dirty="0" smtClean="0"/>
              <a:t>南</a:t>
            </a:r>
            <a:r>
              <a:rPr lang="zh-TW" altLang="en-US" dirty="0"/>
              <a:t>○路拓寬</a:t>
            </a:r>
            <a:r>
              <a:rPr lang="zh-TW" altLang="en-US" dirty="0" smtClean="0"/>
              <a:t>工程之</a:t>
            </a:r>
            <a:r>
              <a:rPr lang="zh-TW" altLang="en-US" dirty="0"/>
              <a:t>廠商</a:t>
            </a:r>
            <a:endParaRPr lang="en-US" altLang="zh-TW" dirty="0" smtClean="0"/>
          </a:p>
          <a:p>
            <a:r>
              <a:rPr lang="zh-TW" altLang="en-US" dirty="0" smtClean="0"/>
              <a:t>目標</a:t>
            </a:r>
            <a:endParaRPr lang="en-US" altLang="zh-TW" dirty="0" smtClean="0"/>
          </a:p>
          <a:p>
            <a:pPr lvl="1"/>
            <a:r>
              <a:rPr lang="zh-TW" altLang="en-US" dirty="0" smtClean="0"/>
              <a:t>要簽辦以緊急採購方式辦理</a:t>
            </a:r>
            <a:endParaRPr lang="en-US" altLang="zh-TW" dirty="0" smtClean="0"/>
          </a:p>
          <a:p>
            <a:pPr lvl="1"/>
            <a:r>
              <a:rPr lang="zh-TW" altLang="en-US" dirty="0" smtClean="0"/>
              <a:t>找好快營造有限公司辦理</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39</a:t>
            </a:fld>
            <a:endParaRPr lang="zh-TW" altLang="en-US" dirty="0"/>
          </a:p>
        </p:txBody>
      </p:sp>
    </p:spTree>
    <p:extLst>
      <p:ext uri="{BB962C8B-B14F-4D97-AF65-F5344CB8AC3E}">
        <p14:creationId xmlns:p14="http://schemas.microsoft.com/office/powerpoint/2010/main" val="449147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387130"/>
            <a:ext cx="8229600" cy="1143000"/>
          </a:xfrm>
        </p:spPr>
        <p:txBody>
          <a:bodyPr/>
          <a:lstStyle/>
          <a:p>
            <a:r>
              <a:rPr lang="zh-TW" altLang="en-US" dirty="0" smtClean="0"/>
              <a:t>我們現在面臨的狀況</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00511107"/>
              </p:ext>
            </p:extLst>
          </p:nvPr>
        </p:nvGraphicFramePr>
        <p:xfrm>
          <a:off x="467544" y="1844824"/>
          <a:ext cx="8229600" cy="4551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p:txBody>
          <a:bodyPr/>
          <a:lstStyle/>
          <a:p>
            <a:fld id="{FF14D548-A623-4895-9B1F-B1F7B7EB7BE7}" type="slidenum">
              <a:rPr lang="zh-TW" altLang="en-US" smtClean="0"/>
              <a:t>4</a:t>
            </a:fld>
            <a:endParaRPr lang="zh-TW" altLang="en-US"/>
          </a:p>
        </p:txBody>
      </p:sp>
    </p:spTree>
    <p:extLst>
      <p:ext uri="{BB962C8B-B14F-4D97-AF65-F5344CB8AC3E}">
        <p14:creationId xmlns:p14="http://schemas.microsoft.com/office/powerpoint/2010/main" val="35532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04664"/>
            <a:ext cx="8568952" cy="936104"/>
          </a:xfrm>
        </p:spPr>
        <p:txBody>
          <a:bodyPr>
            <a:normAutofit fontScale="90000"/>
          </a:bodyPr>
          <a:lstStyle/>
          <a:p>
            <a:r>
              <a:rPr lang="zh-TW" altLang="en-US" dirty="0" smtClean="0"/>
              <a:t>依採購</a:t>
            </a:r>
            <a:r>
              <a:rPr lang="zh-TW" altLang="en-US" dirty="0"/>
              <a:t>法</a:t>
            </a:r>
            <a:r>
              <a:rPr lang="en-US" altLang="zh-TW" dirty="0" smtClean="0"/>
              <a:t>105-I-2</a:t>
            </a:r>
            <a:r>
              <a:rPr lang="zh-TW" altLang="en-US" dirty="0" smtClean="0"/>
              <a:t>辦理緊急採購要件</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40</a:t>
            </a:fld>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863865898"/>
              </p:ext>
            </p:extLst>
          </p:nvPr>
        </p:nvGraphicFramePr>
        <p:xfrm>
          <a:off x="467544" y="1484784"/>
          <a:ext cx="8229600" cy="498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動作按鈕: 自訂 5">
            <a:hlinkClick r:id="rId8" action="ppaction://hlinksldjump" highlightClick="1"/>
          </p:cNvPr>
          <p:cNvSpPr/>
          <p:nvPr/>
        </p:nvSpPr>
        <p:spPr>
          <a:xfrm>
            <a:off x="0" y="6161720"/>
            <a:ext cx="755576" cy="720080"/>
          </a:xfrm>
          <a:prstGeom prst="actionButtonBlan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mj-ea"/>
                <a:ea typeface="+mj-ea"/>
              </a:rPr>
              <a:t>V.S.</a:t>
            </a:r>
            <a:endParaRPr lang="zh-TW" altLang="en-US" sz="2800" dirty="0" smtClean="0">
              <a:latin typeface="+mj-ea"/>
              <a:ea typeface="+mj-ea"/>
            </a:endParaRPr>
          </a:p>
        </p:txBody>
      </p:sp>
    </p:spTree>
    <p:extLst>
      <p:ext uri="{BB962C8B-B14F-4D97-AF65-F5344CB8AC3E}">
        <p14:creationId xmlns:p14="http://schemas.microsoft.com/office/powerpoint/2010/main" val="9626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3287204C-9E4E-4ABD-8329-42C22ACDF663}"/>
                                            </p:graphicEl>
                                          </p:spTgt>
                                        </p:tgtEl>
                                        <p:attrNameLst>
                                          <p:attrName>style.visibility</p:attrName>
                                        </p:attrNameLst>
                                      </p:cBhvr>
                                      <p:to>
                                        <p:strVal val="visible"/>
                                      </p:to>
                                    </p:set>
                                    <p:animEffect transition="in" filter="wipe(left)">
                                      <p:cBhvr>
                                        <p:cTn id="7" dur="500"/>
                                        <p:tgtEl>
                                          <p:spTgt spid="5">
                                            <p:graphicEl>
                                              <a:dgm id="{3287204C-9E4E-4ABD-8329-42C22ACDF6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C0AF40F3-2F1D-4EAC-9A3F-CC44B97CDF3B}"/>
                                            </p:graphicEl>
                                          </p:spTgt>
                                        </p:tgtEl>
                                        <p:attrNameLst>
                                          <p:attrName>style.visibility</p:attrName>
                                        </p:attrNameLst>
                                      </p:cBhvr>
                                      <p:to>
                                        <p:strVal val="visible"/>
                                      </p:to>
                                    </p:set>
                                    <p:animEffect transition="in" filter="wipe(left)">
                                      <p:cBhvr>
                                        <p:cTn id="12" dur="500"/>
                                        <p:tgtEl>
                                          <p:spTgt spid="5">
                                            <p:graphicEl>
                                              <a:dgm id="{C0AF40F3-2F1D-4EAC-9A3F-CC44B97CDF3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A48C41FD-1CFD-4249-A862-AEADC4AE5A94}"/>
                                            </p:graphicEl>
                                          </p:spTgt>
                                        </p:tgtEl>
                                        <p:attrNameLst>
                                          <p:attrName>style.visibility</p:attrName>
                                        </p:attrNameLst>
                                      </p:cBhvr>
                                      <p:to>
                                        <p:strVal val="visible"/>
                                      </p:to>
                                    </p:set>
                                    <p:animEffect transition="in" filter="wipe(left)">
                                      <p:cBhvr>
                                        <p:cTn id="15" dur="500"/>
                                        <p:tgtEl>
                                          <p:spTgt spid="5">
                                            <p:graphicEl>
                                              <a:dgm id="{A48C41FD-1CFD-4249-A862-AEADC4AE5A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649363AC-F4CE-4ADF-B1DD-E11B246406AF}"/>
                                            </p:graphicEl>
                                          </p:spTgt>
                                        </p:tgtEl>
                                        <p:attrNameLst>
                                          <p:attrName>style.visibility</p:attrName>
                                        </p:attrNameLst>
                                      </p:cBhvr>
                                      <p:to>
                                        <p:strVal val="visible"/>
                                      </p:to>
                                    </p:set>
                                    <p:animEffect transition="in" filter="wipe(left)">
                                      <p:cBhvr>
                                        <p:cTn id="20" dur="500"/>
                                        <p:tgtEl>
                                          <p:spTgt spid="5">
                                            <p:graphicEl>
                                              <a:dgm id="{649363AC-F4CE-4ADF-B1DD-E11B246406AF}"/>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EE7AFB90-A69A-4D6E-AFAD-F2B07ED6F61E}"/>
                                            </p:graphicEl>
                                          </p:spTgt>
                                        </p:tgtEl>
                                        <p:attrNameLst>
                                          <p:attrName>style.visibility</p:attrName>
                                        </p:attrNameLst>
                                      </p:cBhvr>
                                      <p:to>
                                        <p:strVal val="visible"/>
                                      </p:to>
                                    </p:set>
                                    <p:animEffect transition="in" filter="wipe(left)">
                                      <p:cBhvr>
                                        <p:cTn id="23" dur="500"/>
                                        <p:tgtEl>
                                          <p:spTgt spid="5">
                                            <p:graphicEl>
                                              <a:dgm id="{EE7AFB90-A69A-4D6E-AFAD-F2B07ED6F61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5F306F86-128D-4602-8E53-C441962B8DFC}"/>
                                            </p:graphicEl>
                                          </p:spTgt>
                                        </p:tgtEl>
                                        <p:attrNameLst>
                                          <p:attrName>style.visibility</p:attrName>
                                        </p:attrNameLst>
                                      </p:cBhvr>
                                      <p:to>
                                        <p:strVal val="visible"/>
                                      </p:to>
                                    </p:set>
                                    <p:animEffect transition="in" filter="wipe(left)">
                                      <p:cBhvr>
                                        <p:cTn id="28" dur="500"/>
                                        <p:tgtEl>
                                          <p:spTgt spid="5">
                                            <p:graphicEl>
                                              <a:dgm id="{5F306F86-128D-4602-8E53-C441962B8DFC}"/>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5277CC63-C6B1-4B0A-BE43-A77BADB7AB4D}"/>
                                            </p:graphicEl>
                                          </p:spTgt>
                                        </p:tgtEl>
                                        <p:attrNameLst>
                                          <p:attrName>style.visibility</p:attrName>
                                        </p:attrNameLst>
                                      </p:cBhvr>
                                      <p:to>
                                        <p:strVal val="visible"/>
                                      </p:to>
                                    </p:set>
                                    <p:animEffect transition="in" filter="wipe(left)">
                                      <p:cBhvr>
                                        <p:cTn id="31" dur="500"/>
                                        <p:tgtEl>
                                          <p:spTgt spid="5">
                                            <p:graphicEl>
                                              <a:dgm id="{5277CC63-C6B1-4B0A-BE43-A77BADB7AB4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21B2BA0F-11DB-4B92-BA93-19D1D2E490AD}"/>
                                            </p:graphicEl>
                                          </p:spTgt>
                                        </p:tgtEl>
                                        <p:attrNameLst>
                                          <p:attrName>style.visibility</p:attrName>
                                        </p:attrNameLst>
                                      </p:cBhvr>
                                      <p:to>
                                        <p:strVal val="visible"/>
                                      </p:to>
                                    </p:set>
                                    <p:animEffect transition="in" filter="wipe(left)">
                                      <p:cBhvr>
                                        <p:cTn id="36" dur="500"/>
                                        <p:tgtEl>
                                          <p:spTgt spid="5">
                                            <p:graphicEl>
                                              <a:dgm id="{21B2BA0F-11DB-4B92-BA93-19D1D2E490AD}"/>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A2D35771-DC7C-4379-B7C1-1CEACB10645C}"/>
                                            </p:graphicEl>
                                          </p:spTgt>
                                        </p:tgtEl>
                                        <p:attrNameLst>
                                          <p:attrName>style.visibility</p:attrName>
                                        </p:attrNameLst>
                                      </p:cBhvr>
                                      <p:to>
                                        <p:strVal val="visible"/>
                                      </p:to>
                                    </p:set>
                                    <p:animEffect transition="in" filter="wipe(left)">
                                      <p:cBhvr>
                                        <p:cTn id="39" dur="500"/>
                                        <p:tgtEl>
                                          <p:spTgt spid="5">
                                            <p:graphicEl>
                                              <a:dgm id="{A2D35771-DC7C-4379-B7C1-1CEACB10645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E69D6F51-A11E-4A22-A268-8D9A50A336AD}"/>
                                            </p:graphicEl>
                                          </p:spTgt>
                                        </p:tgtEl>
                                        <p:attrNameLst>
                                          <p:attrName>style.visibility</p:attrName>
                                        </p:attrNameLst>
                                      </p:cBhvr>
                                      <p:to>
                                        <p:strVal val="visible"/>
                                      </p:to>
                                    </p:set>
                                    <p:animEffect transition="in" filter="wipe(left)">
                                      <p:cBhvr>
                                        <p:cTn id="44" dur="500"/>
                                        <p:tgtEl>
                                          <p:spTgt spid="5">
                                            <p:graphicEl>
                                              <a:dgm id="{E69D6F51-A11E-4A22-A268-8D9A50A336AD}"/>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AEEB3D6E-CF2F-454F-A385-1C0EFF500A74}"/>
                                            </p:graphicEl>
                                          </p:spTgt>
                                        </p:tgtEl>
                                        <p:attrNameLst>
                                          <p:attrName>style.visibility</p:attrName>
                                        </p:attrNameLst>
                                      </p:cBhvr>
                                      <p:to>
                                        <p:strVal val="visible"/>
                                      </p:to>
                                    </p:set>
                                    <p:animEffect transition="in" filter="wipe(left)">
                                      <p:cBhvr>
                                        <p:cTn id="47" dur="500"/>
                                        <p:tgtEl>
                                          <p:spTgt spid="5">
                                            <p:graphicEl>
                                              <a:dgm id="{AEEB3D6E-CF2F-454F-A385-1C0EFF500A7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88132FC4-A005-4A5E-92F2-1F0A2CAEDBF4}"/>
                                            </p:graphicEl>
                                          </p:spTgt>
                                        </p:tgtEl>
                                        <p:attrNameLst>
                                          <p:attrName>style.visibility</p:attrName>
                                        </p:attrNameLst>
                                      </p:cBhvr>
                                      <p:to>
                                        <p:strVal val="visible"/>
                                      </p:to>
                                    </p:set>
                                    <p:animEffect transition="in" filter="wipe(left)">
                                      <p:cBhvr>
                                        <p:cTn id="52" dur="500"/>
                                        <p:tgtEl>
                                          <p:spTgt spid="5">
                                            <p:graphicEl>
                                              <a:dgm id="{88132FC4-A005-4A5E-92F2-1F0A2CAEDBF4}"/>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
                                            <p:graphicEl>
                                              <a:dgm id="{97E6668C-9FBA-480A-824E-75194DA492FB}"/>
                                            </p:graphicEl>
                                          </p:spTgt>
                                        </p:tgtEl>
                                        <p:attrNameLst>
                                          <p:attrName>style.visibility</p:attrName>
                                        </p:attrNameLst>
                                      </p:cBhvr>
                                      <p:to>
                                        <p:strVal val="visible"/>
                                      </p:to>
                                    </p:set>
                                    <p:animEffect transition="in" filter="wipe(left)">
                                      <p:cBhvr>
                                        <p:cTn id="55" dur="500"/>
                                        <p:tgtEl>
                                          <p:spTgt spid="5">
                                            <p:graphicEl>
                                              <a:dgm id="{97E6668C-9FBA-480A-824E-75194DA492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04088"/>
            <a:ext cx="8784976" cy="1143000"/>
          </a:xfrm>
        </p:spPr>
        <p:txBody>
          <a:bodyPr>
            <a:normAutofit fontScale="90000"/>
          </a:bodyPr>
          <a:lstStyle/>
          <a:p>
            <a:r>
              <a:rPr lang="zh-TW" altLang="en-US" dirty="0"/>
              <a:t>土石流沖</a:t>
            </a:r>
            <a:r>
              <a:rPr lang="zh-TW" altLang="en-US" dirty="0" smtClean="0"/>
              <a:t>毀橋樑與廠商協議練習</a:t>
            </a:r>
            <a:endParaRPr lang="zh-TW" altLang="en-US" dirty="0"/>
          </a:p>
        </p:txBody>
      </p:sp>
      <p:sp>
        <p:nvSpPr>
          <p:cNvPr id="3" name="內容版面配置區 2"/>
          <p:cNvSpPr>
            <a:spLocks noGrp="1"/>
          </p:cNvSpPr>
          <p:nvPr>
            <p:ph idx="1"/>
          </p:nvPr>
        </p:nvSpPr>
        <p:spPr>
          <a:xfrm>
            <a:off x="457200" y="1935480"/>
            <a:ext cx="8579296" cy="4389120"/>
          </a:xfrm>
        </p:spPr>
        <p:txBody>
          <a:bodyPr/>
          <a:lstStyle/>
          <a:p>
            <a:r>
              <a:rPr lang="zh-TW" altLang="en-US" dirty="0" smtClean="0"/>
              <a:t>背景</a:t>
            </a:r>
            <a:endParaRPr lang="en-US" altLang="zh-TW" dirty="0" smtClean="0"/>
          </a:p>
          <a:p>
            <a:pPr lvl="1"/>
            <a:r>
              <a:rPr lang="zh-TW" altLang="en-US" dirty="0"/>
              <a:t>雨</a:t>
            </a:r>
            <a:r>
              <a:rPr lang="zh-TW" altLang="en-US" dirty="0" smtClean="0"/>
              <a:t>神颱風夾帶</a:t>
            </a:r>
            <a:r>
              <a:rPr lang="en-US" altLang="zh-TW" dirty="0" smtClean="0"/>
              <a:t>1000mm/</a:t>
            </a:r>
            <a:r>
              <a:rPr lang="zh-TW" altLang="en-US" dirty="0" smtClean="0"/>
              <a:t>日豪雨造成龍○</a:t>
            </a:r>
            <a:r>
              <a:rPr lang="zh-TW" altLang="en-US" dirty="0"/>
              <a:t>區南○路龍○橋</a:t>
            </a:r>
            <a:r>
              <a:rPr lang="zh-TW" altLang="en-US" dirty="0" smtClean="0"/>
              <a:t>遭土石流沖毀，造成</a:t>
            </a:r>
            <a:r>
              <a:rPr lang="zh-TW" altLang="en-US" dirty="0"/>
              <a:t>約</a:t>
            </a:r>
            <a:r>
              <a:rPr lang="en-US" altLang="zh-TW" dirty="0"/>
              <a:t>3500</a:t>
            </a:r>
            <a:r>
              <a:rPr lang="zh-TW" altLang="en-US" dirty="0"/>
              <a:t>名市民無法出入</a:t>
            </a:r>
            <a:endParaRPr lang="en-US" altLang="zh-TW" dirty="0"/>
          </a:p>
          <a:p>
            <a:pPr lvl="1"/>
            <a:r>
              <a:rPr lang="zh-TW" altLang="en-US" dirty="0" smtClean="0"/>
              <a:t>需搭寬</a:t>
            </a:r>
            <a:r>
              <a:rPr lang="en-US" altLang="zh-TW" dirty="0" smtClean="0"/>
              <a:t>4m</a:t>
            </a:r>
            <a:r>
              <a:rPr lang="zh-TW" altLang="en-US" dirty="0" smtClean="0"/>
              <a:t>長</a:t>
            </a:r>
            <a:r>
              <a:rPr lang="en-US" altLang="zh-TW" dirty="0" smtClean="0"/>
              <a:t>50m</a:t>
            </a:r>
            <a:r>
              <a:rPr lang="zh-TW" altLang="en-US" dirty="0"/>
              <a:t>之鋼便橋</a:t>
            </a:r>
            <a:endParaRPr lang="en-US" altLang="zh-TW" dirty="0" smtClean="0"/>
          </a:p>
          <a:p>
            <a:pPr lvl="1"/>
            <a:r>
              <a:rPr lang="zh-TW" altLang="en-US" dirty="0" smtClean="0"/>
              <a:t>前簽准與好</a:t>
            </a:r>
            <a:r>
              <a:rPr lang="zh-TW" altLang="en-US" dirty="0"/>
              <a:t>快營造</a:t>
            </a:r>
            <a:r>
              <a:rPr lang="zh-TW" altLang="en-US" dirty="0" smtClean="0"/>
              <a:t>有限公司議價</a:t>
            </a:r>
            <a:endParaRPr lang="en-US" altLang="zh-TW" dirty="0" smtClean="0"/>
          </a:p>
          <a:p>
            <a:r>
              <a:rPr lang="zh-TW" altLang="en-US" dirty="0" smtClean="0"/>
              <a:t>目標</a:t>
            </a:r>
            <a:endParaRPr lang="en-US" altLang="zh-TW" dirty="0"/>
          </a:p>
          <a:p>
            <a:pPr lvl="1"/>
            <a:r>
              <a:rPr lang="zh-TW" altLang="en-US" dirty="0" smtClean="0"/>
              <a:t>用合法，且最快速的方式，與好快</a:t>
            </a:r>
            <a:r>
              <a:rPr lang="zh-TW" altLang="en-US" dirty="0"/>
              <a:t>營造</a:t>
            </a:r>
            <a:r>
              <a:rPr lang="zh-TW" altLang="en-US" dirty="0" smtClean="0"/>
              <a:t>有限公司完成協議，進行</a:t>
            </a:r>
            <a:endParaRPr lang="en-US" altLang="zh-TW" dirty="0" smtClean="0"/>
          </a:p>
          <a:p>
            <a:r>
              <a:rPr lang="zh-TW" altLang="en-US" dirty="0" smtClean="0"/>
              <a:t>更實務的情形</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41</a:t>
            </a:fld>
            <a:endParaRPr lang="zh-TW" altLang="en-US" dirty="0"/>
          </a:p>
        </p:txBody>
      </p:sp>
    </p:spTree>
    <p:extLst>
      <p:ext uri="{BB962C8B-B14F-4D97-AF65-F5344CB8AC3E}">
        <p14:creationId xmlns:p14="http://schemas.microsoft.com/office/powerpoint/2010/main" val="192254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緊急採購決標資料之處置</a:t>
            </a:r>
            <a:r>
              <a:rPr lang="en-US" altLang="zh-TW" sz="2800" dirty="0" smtClean="0"/>
              <a:t>(</a:t>
            </a:r>
            <a:r>
              <a:rPr lang="zh-TW" altLang="en-US" sz="2800" dirty="0" smtClean="0"/>
              <a:t>特</a:t>
            </a:r>
            <a:r>
              <a:rPr lang="en-US" altLang="zh-TW" sz="2800" dirty="0" smtClean="0"/>
              <a:t>7)</a:t>
            </a:r>
            <a:endParaRPr lang="zh-TW" altLang="en-US" sz="2800" dirty="0"/>
          </a:p>
        </p:txBody>
      </p:sp>
      <p:sp>
        <p:nvSpPr>
          <p:cNvPr id="3" name="內容版面配置區 2"/>
          <p:cNvSpPr>
            <a:spLocks noGrp="1"/>
          </p:cNvSpPr>
          <p:nvPr>
            <p:ph idx="1"/>
          </p:nvPr>
        </p:nvSpPr>
        <p:spPr/>
        <p:txBody>
          <a:bodyPr/>
          <a:lstStyle/>
          <a:p>
            <a:r>
              <a:rPr lang="zh-TW" altLang="en-US" dirty="0"/>
              <a:t>機關依本法</a:t>
            </a:r>
            <a:r>
              <a:rPr lang="zh-TW" altLang="en-US" dirty="0" smtClean="0"/>
              <a:t>第</a:t>
            </a:r>
            <a:r>
              <a:rPr lang="en-US" altLang="zh-TW" dirty="0" smtClean="0"/>
              <a:t>105</a:t>
            </a:r>
            <a:r>
              <a:rPr lang="zh-TW" altLang="en-US" dirty="0" smtClean="0"/>
              <a:t>條</a:t>
            </a:r>
            <a:r>
              <a:rPr lang="zh-TW" altLang="en-US" dirty="0"/>
              <a:t>辦理之採購，應將其所依據之情形記載於依本法 </a:t>
            </a:r>
            <a:r>
              <a:rPr lang="zh-TW" altLang="en-US" dirty="0" smtClean="0"/>
              <a:t>第</a:t>
            </a:r>
            <a:r>
              <a:rPr lang="en-US" altLang="zh-TW" dirty="0" smtClean="0"/>
              <a:t>61</a:t>
            </a:r>
            <a:r>
              <a:rPr lang="zh-TW" altLang="en-US" dirty="0" smtClean="0"/>
              <a:t>條</a:t>
            </a:r>
            <a:r>
              <a:rPr lang="zh-TW" altLang="en-US" dirty="0"/>
              <a:t>刊登之決標公告及依本法</a:t>
            </a:r>
            <a:r>
              <a:rPr lang="zh-TW" altLang="en-US" dirty="0" smtClean="0"/>
              <a:t>第</a:t>
            </a:r>
            <a:r>
              <a:rPr lang="en-US" altLang="zh-TW" dirty="0" smtClean="0"/>
              <a:t>62</a:t>
            </a:r>
            <a:r>
              <a:rPr lang="zh-TW" altLang="en-US" dirty="0" smtClean="0"/>
              <a:t>條</a:t>
            </a:r>
            <a:r>
              <a:rPr lang="zh-TW" altLang="en-US" dirty="0"/>
              <a:t>彙送之決標</a:t>
            </a:r>
            <a:r>
              <a:rPr lang="zh-TW" altLang="en-US" dirty="0" smtClean="0"/>
              <a:t>資</a:t>
            </a:r>
            <a:endParaRPr lang="en-US" altLang="zh-TW" dirty="0" smtClean="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42</a:t>
            </a:fld>
            <a:endParaRPr lang="zh-TW" altLang="en-US" dirty="0"/>
          </a:p>
        </p:txBody>
      </p:sp>
    </p:spTree>
    <p:extLst>
      <p:ext uri="{BB962C8B-B14F-4D97-AF65-F5344CB8AC3E}">
        <p14:creationId xmlns:p14="http://schemas.microsoft.com/office/powerpoint/2010/main" val="400012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緊急採購資料之補正</a:t>
            </a:r>
            <a:endParaRPr lang="zh-TW" altLang="en-US" dirty="0"/>
          </a:p>
        </p:txBody>
      </p:sp>
      <p:sp>
        <p:nvSpPr>
          <p:cNvPr id="3" name="內容版面配置區 2"/>
          <p:cNvSpPr>
            <a:spLocks noGrp="1"/>
          </p:cNvSpPr>
          <p:nvPr>
            <p:ph idx="1"/>
          </p:nvPr>
        </p:nvSpPr>
        <p:spPr/>
        <p:txBody>
          <a:bodyPr/>
          <a:lstStyle/>
          <a:p>
            <a:r>
              <a:rPr lang="zh-TW" altLang="zh-TW" dirty="0"/>
              <a:t>機關辦理緊急採購，確因時效急迫性，</a:t>
            </a:r>
            <a:r>
              <a:rPr lang="zh-TW" altLang="zh-TW" dirty="0">
                <a:solidFill>
                  <a:srgbClr val="FF0000"/>
                </a:solidFill>
              </a:rPr>
              <a:t>未能適時完成採購程序者，應儘速補辦相關程序</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43</a:t>
            </a:fld>
            <a:endParaRPr lang="zh-TW" altLang="en-US" dirty="0"/>
          </a:p>
        </p:txBody>
      </p:sp>
    </p:spTree>
    <p:extLst>
      <p:ext uri="{BB962C8B-B14F-4D97-AF65-F5344CB8AC3E}">
        <p14:creationId xmlns:p14="http://schemas.microsoft.com/office/powerpoint/2010/main" val="2386068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F14D548-A623-4895-9B1F-B1F7B7EB7BE7}" type="slidenum">
              <a:rPr lang="zh-TW" altLang="en-US" smtClean="0"/>
              <a:pPr/>
              <a:t>44</a:t>
            </a:fld>
            <a:endParaRPr lang="zh-TW" altLang="en-US" dirty="0"/>
          </a:p>
        </p:txBody>
      </p:sp>
      <p:sp>
        <p:nvSpPr>
          <p:cNvPr id="5" name="標題 1"/>
          <p:cNvSpPr>
            <a:spLocks noGrp="1"/>
          </p:cNvSpPr>
          <p:nvPr>
            <p:ph type="title"/>
          </p:nvPr>
        </p:nvSpPr>
        <p:spPr>
          <a:xfrm>
            <a:off x="179512" y="548680"/>
            <a:ext cx="8712968" cy="1143000"/>
          </a:xfrm>
        </p:spPr>
        <p:txBody>
          <a:bodyPr>
            <a:normAutofit fontScale="90000"/>
          </a:bodyPr>
          <a:lstStyle/>
          <a:p>
            <a:pPr algn="ctr"/>
            <a:r>
              <a:rPr lang="en-US" altLang="zh-TW" dirty="0"/>
              <a:t>22-I-3</a:t>
            </a:r>
            <a:r>
              <a:rPr lang="zh-TW" altLang="en-US" dirty="0" smtClean="0"/>
              <a:t>限制性招標 </a:t>
            </a:r>
            <a:r>
              <a:rPr lang="en-US" altLang="zh-TW" dirty="0" smtClean="0"/>
              <a:t>V.S.</a:t>
            </a:r>
            <a:r>
              <a:rPr lang="zh-TW" altLang="en-US" dirty="0" smtClean="0"/>
              <a:t> </a:t>
            </a:r>
            <a:r>
              <a:rPr lang="en-US" altLang="zh-TW" dirty="0" smtClean="0"/>
              <a:t>105</a:t>
            </a:r>
            <a:r>
              <a:rPr lang="zh-TW" altLang="en-US" dirty="0" smtClean="0"/>
              <a:t>緊急採購</a:t>
            </a:r>
            <a:endParaRPr lang="zh-TW" altLang="en-US" dirty="0"/>
          </a:p>
        </p:txBody>
      </p:sp>
      <p:graphicFrame>
        <p:nvGraphicFramePr>
          <p:cNvPr id="8" name="內容版面配置區 5"/>
          <p:cNvGraphicFramePr>
            <a:graphicFrameLocks noGrp="1"/>
          </p:cNvGraphicFramePr>
          <p:nvPr>
            <p:ph idx="1"/>
            <p:extLst>
              <p:ext uri="{D42A27DB-BD31-4B8C-83A1-F6EECF244321}">
                <p14:modId xmlns:p14="http://schemas.microsoft.com/office/powerpoint/2010/main" val="27515595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3009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緊急</a:t>
            </a:r>
            <a:r>
              <a:rPr lang="zh-TW" altLang="en-US" dirty="0" smtClean="0"/>
              <a:t>採購</a:t>
            </a:r>
            <a:r>
              <a:rPr lang="en-US" altLang="zh-TW" dirty="0" smtClean="0"/>
              <a:t/>
            </a:r>
            <a:br>
              <a:rPr lang="en-US" altLang="zh-TW" dirty="0" smtClean="0"/>
            </a:br>
            <a:r>
              <a:rPr lang="zh-TW" altLang="en-US" sz="4400" dirty="0" smtClean="0"/>
              <a:t>審計</a:t>
            </a:r>
            <a:r>
              <a:rPr lang="zh-TW" altLang="en-US" sz="4400" dirty="0"/>
              <a:t>部查察</a:t>
            </a:r>
            <a:r>
              <a:rPr lang="zh-TW" altLang="en-US" sz="4400" dirty="0" smtClean="0"/>
              <a:t>情形及處置</a:t>
            </a:r>
            <a:endParaRPr lang="zh-TW" altLang="en-US" sz="4400"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45</a:t>
            </a:fld>
            <a:endParaRPr lang="zh-TW" altLang="en-US" dirty="0"/>
          </a:p>
        </p:txBody>
      </p:sp>
    </p:spTree>
    <p:extLst>
      <p:ext uri="{BB962C8B-B14F-4D97-AF65-F5344CB8AC3E}">
        <p14:creationId xmlns:p14="http://schemas.microsoft.com/office/powerpoint/2010/main" val="2082652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1143000"/>
          </a:xfrm>
        </p:spPr>
        <p:txBody>
          <a:bodyPr/>
          <a:lstStyle/>
          <a:p>
            <a:r>
              <a:rPr lang="zh-TW" altLang="en-US" dirty="0"/>
              <a:t>緊急採購審計</a:t>
            </a:r>
            <a:r>
              <a:rPr lang="zh-TW" altLang="en-US" dirty="0" smtClean="0"/>
              <a:t>部稽查範圍</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99358089"/>
              </p:ext>
            </p:extLst>
          </p:nvPr>
        </p:nvGraphicFramePr>
        <p:xfrm>
          <a:off x="457200" y="1935163"/>
          <a:ext cx="6203032"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46</a:t>
            </a:fld>
            <a:endParaRPr lang="zh-TW" altLang="en-US" dirty="0"/>
          </a:p>
        </p:txBody>
      </p:sp>
      <p:sp>
        <p:nvSpPr>
          <p:cNvPr id="6" name="右大括弧 5"/>
          <p:cNvSpPr/>
          <p:nvPr/>
        </p:nvSpPr>
        <p:spPr>
          <a:xfrm>
            <a:off x="6660232" y="1916832"/>
            <a:ext cx="576064" cy="4392488"/>
          </a:xfrm>
          <a:prstGeom prst="rightBrace">
            <a:avLst>
              <a:gd name="adj1" fmla="val 359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7400394" y="3820688"/>
            <a:ext cx="1763688" cy="584775"/>
          </a:xfrm>
          <a:prstGeom prst="rect">
            <a:avLst/>
          </a:prstGeom>
          <a:noFill/>
        </p:spPr>
        <p:txBody>
          <a:bodyPr wrap="square" rtlCol="0">
            <a:spAutoFit/>
          </a:bodyPr>
          <a:lstStyle/>
          <a:p>
            <a:r>
              <a:rPr lang="zh-TW" altLang="en-US" sz="3200" b="1" dirty="0" smtClean="0">
                <a:solidFill>
                  <a:srgbClr val="FF0000"/>
                </a:solidFill>
                <a:latin typeface="+mj-ea"/>
                <a:ea typeface="+mj-ea"/>
              </a:rPr>
              <a:t>共</a:t>
            </a:r>
            <a:r>
              <a:rPr lang="en-US" altLang="zh-TW" sz="3200" b="1" dirty="0" smtClean="0">
                <a:solidFill>
                  <a:srgbClr val="FF0000"/>
                </a:solidFill>
                <a:latin typeface="+mj-ea"/>
                <a:ea typeface="+mj-ea"/>
              </a:rPr>
              <a:t>280</a:t>
            </a:r>
            <a:r>
              <a:rPr lang="zh-TW" altLang="en-US" sz="3200" b="1" dirty="0" smtClean="0">
                <a:solidFill>
                  <a:srgbClr val="FF0000"/>
                </a:solidFill>
                <a:latin typeface="+mj-ea"/>
                <a:ea typeface="+mj-ea"/>
              </a:rPr>
              <a:t>件</a:t>
            </a:r>
            <a:endParaRPr lang="zh-TW" altLang="en-US" sz="3200" b="1" dirty="0">
              <a:solidFill>
                <a:srgbClr val="FF0000"/>
              </a:solidFill>
              <a:latin typeface="+mj-ea"/>
              <a:ea typeface="+mj-ea"/>
            </a:endParaRPr>
          </a:p>
        </p:txBody>
      </p:sp>
    </p:spTree>
    <p:extLst>
      <p:ext uri="{BB962C8B-B14F-4D97-AF65-F5344CB8AC3E}">
        <p14:creationId xmlns:p14="http://schemas.microsoft.com/office/powerpoint/2010/main" val="1330391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229600" cy="1143000"/>
          </a:xfrm>
        </p:spPr>
        <p:txBody>
          <a:bodyPr/>
          <a:lstStyle/>
          <a:p>
            <a:r>
              <a:rPr lang="zh-TW" altLang="en-US" dirty="0"/>
              <a:t>研擬採購招標</a:t>
            </a:r>
            <a:r>
              <a:rPr lang="zh-TW" altLang="en-US" dirty="0" smtClean="0"/>
              <a:t>策略缺失</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45972896"/>
              </p:ext>
            </p:extLst>
          </p:nvPr>
        </p:nvGraphicFramePr>
        <p:xfrm>
          <a:off x="457200" y="1484782"/>
          <a:ext cx="8229600" cy="4758117"/>
        </p:xfrm>
        <a:graphic>
          <a:graphicData uri="http://schemas.openxmlformats.org/drawingml/2006/table">
            <a:tbl>
              <a:tblPr firstRow="1" bandRow="1">
                <a:tableStyleId>{5C22544A-7EE6-4342-B048-85BDC9FD1C3A}</a:tableStyleId>
              </a:tblPr>
              <a:tblGrid>
                <a:gridCol w="514400"/>
                <a:gridCol w="6984776"/>
                <a:gridCol w="730424"/>
              </a:tblGrid>
              <a:tr h="581130">
                <a:tc>
                  <a:txBody>
                    <a:bodyPr/>
                    <a:lstStyle/>
                    <a:p>
                      <a:endParaRPr lang="zh-TW" altLang="en-US" sz="2000" b="1" dirty="0">
                        <a:latin typeface="+mj-ea"/>
                        <a:ea typeface="+mj-ea"/>
                      </a:endParaRPr>
                    </a:p>
                  </a:txBody>
                  <a:tcPr/>
                </a:tc>
                <a:tc>
                  <a:txBody>
                    <a:bodyPr/>
                    <a:lstStyle/>
                    <a:p>
                      <a:pPr algn="ctr"/>
                      <a:r>
                        <a:rPr lang="zh-TW" altLang="en-US" sz="2000" b="1" dirty="0" smtClean="0">
                          <a:latin typeface="+mj-ea"/>
                          <a:ea typeface="+mj-ea"/>
                        </a:rPr>
                        <a:t>缺失內容</a:t>
                      </a:r>
                      <a:endParaRPr lang="zh-TW" altLang="en-US" sz="2000" b="1" dirty="0">
                        <a:latin typeface="+mj-ea"/>
                        <a:ea typeface="+mj-ea"/>
                      </a:endParaRPr>
                    </a:p>
                  </a:txBody>
                  <a:tcPr anchor="ctr"/>
                </a:tc>
                <a:tc>
                  <a:txBody>
                    <a:bodyPr/>
                    <a:lstStyle/>
                    <a:p>
                      <a:r>
                        <a:rPr lang="zh-TW" altLang="en-US" sz="2000" b="1" dirty="0" smtClean="0">
                          <a:latin typeface="+mj-ea"/>
                          <a:ea typeface="+mj-ea"/>
                        </a:rPr>
                        <a:t>件數</a:t>
                      </a:r>
                      <a:endParaRPr lang="zh-TW" altLang="en-US" sz="2000" b="1" dirty="0">
                        <a:latin typeface="+mj-ea"/>
                        <a:ea typeface="+mj-ea"/>
                      </a:endParaRPr>
                    </a:p>
                  </a:txBody>
                  <a:tcPr anchor="ctr"/>
                </a:tc>
              </a:tr>
              <a:tr h="581130">
                <a:tc>
                  <a:txBody>
                    <a:bodyPr/>
                    <a:lstStyle/>
                    <a:p>
                      <a:pPr algn="ctr"/>
                      <a:r>
                        <a:rPr lang="en-US" altLang="zh-TW" sz="2000" b="1" dirty="0" smtClean="0">
                          <a:latin typeface="+mj-ea"/>
                          <a:ea typeface="+mj-ea"/>
                        </a:rPr>
                        <a:t>1</a:t>
                      </a:r>
                      <a:endParaRPr lang="zh-TW" altLang="en-US" sz="2000" b="1" dirty="0">
                        <a:latin typeface="+mj-ea"/>
                        <a:ea typeface="+mj-ea"/>
                      </a:endParaRPr>
                    </a:p>
                  </a:txBody>
                  <a:tcPr anchor="ctr"/>
                </a:tc>
                <a:tc>
                  <a:txBody>
                    <a:bodyPr/>
                    <a:lstStyle/>
                    <a:p>
                      <a:r>
                        <a:rPr kumimoji="0" lang="zh-TW" altLang="en-US" sz="2000" b="1" kern="1200" dirty="0" smtClean="0">
                          <a:solidFill>
                            <a:schemeClr val="accent1">
                              <a:lumMod val="50000"/>
                            </a:schemeClr>
                          </a:solidFill>
                          <a:latin typeface="+mj-ea"/>
                          <a:ea typeface="+mj-ea"/>
                          <a:cs typeface="+mn-cs"/>
                        </a:rPr>
                        <a:t>招標時間充裕</a:t>
                      </a:r>
                      <a:endParaRPr kumimoji="0" lang="zh-TW" altLang="en-US" sz="2000" b="1" kern="1200" dirty="0">
                        <a:solidFill>
                          <a:schemeClr val="accent1">
                            <a:lumMod val="50000"/>
                          </a:schemeClr>
                        </a:solidFill>
                        <a:latin typeface="+mj-ea"/>
                        <a:ea typeface="+mj-ea"/>
                        <a:cs typeface="+mn-cs"/>
                      </a:endParaRPr>
                    </a:p>
                  </a:txBody>
                  <a:tcPr anchor="ctr"/>
                </a:tc>
                <a:tc>
                  <a:txBody>
                    <a:bodyPr/>
                    <a:lstStyle/>
                    <a:p>
                      <a:pPr algn="ctr"/>
                      <a:r>
                        <a:rPr lang="en-US" altLang="zh-TW" sz="2000" b="1" dirty="0" smtClean="0">
                          <a:latin typeface="+mj-ea"/>
                          <a:ea typeface="+mj-ea"/>
                        </a:rPr>
                        <a:t>44</a:t>
                      </a:r>
                      <a:endParaRPr lang="zh-TW" altLang="en-US" sz="2000" b="1" dirty="0">
                        <a:latin typeface="+mj-ea"/>
                        <a:ea typeface="+mj-ea"/>
                      </a:endParaRPr>
                    </a:p>
                  </a:txBody>
                  <a:tcPr anchor="ctr"/>
                </a:tc>
              </a:tr>
              <a:tr h="581130">
                <a:tc>
                  <a:txBody>
                    <a:bodyPr/>
                    <a:lstStyle/>
                    <a:p>
                      <a:pPr algn="ctr"/>
                      <a:r>
                        <a:rPr lang="en-US" altLang="zh-TW" sz="2000" b="1" dirty="0" smtClean="0">
                          <a:latin typeface="+mj-ea"/>
                          <a:ea typeface="+mj-ea"/>
                        </a:rPr>
                        <a:t>2</a:t>
                      </a:r>
                      <a:endParaRPr lang="zh-TW" altLang="en-US" sz="2000" b="1" dirty="0">
                        <a:latin typeface="+mj-ea"/>
                        <a:ea typeface="+mj-ea"/>
                      </a:endParaRPr>
                    </a:p>
                  </a:txBody>
                  <a:tcPr anchor="ctr"/>
                </a:tc>
                <a:tc>
                  <a:txBody>
                    <a:bodyPr/>
                    <a:lstStyle/>
                    <a:p>
                      <a:r>
                        <a:rPr kumimoji="0" lang="zh-TW" altLang="en-US" sz="2000" b="1" kern="1200" dirty="0" smtClean="0">
                          <a:latin typeface="+mj-ea"/>
                          <a:ea typeface="+mj-ea"/>
                        </a:rPr>
                        <a:t>無緊急情事</a:t>
                      </a:r>
                      <a:endParaRPr kumimoji="0" lang="zh-TW" altLang="en-US" sz="2000" b="1" kern="1200" dirty="0">
                        <a:solidFill>
                          <a:schemeClr val="accent1">
                            <a:lumMod val="50000"/>
                          </a:schemeClr>
                        </a:solidFill>
                        <a:latin typeface="+mj-ea"/>
                        <a:ea typeface="+mj-ea"/>
                        <a:cs typeface="+mn-cs"/>
                      </a:endParaRPr>
                    </a:p>
                  </a:txBody>
                  <a:tcPr anchor="ctr"/>
                </a:tc>
                <a:tc>
                  <a:txBody>
                    <a:bodyPr/>
                    <a:lstStyle/>
                    <a:p>
                      <a:pPr algn="ctr"/>
                      <a:r>
                        <a:rPr lang="en-US" altLang="zh-TW" sz="2000" b="1" dirty="0" smtClean="0">
                          <a:latin typeface="+mj-ea"/>
                          <a:ea typeface="+mj-ea"/>
                        </a:rPr>
                        <a:t>14</a:t>
                      </a:r>
                      <a:endParaRPr lang="zh-TW" altLang="en-US" sz="2000" b="1" dirty="0">
                        <a:latin typeface="+mj-ea"/>
                        <a:ea typeface="+mj-ea"/>
                      </a:endParaRPr>
                    </a:p>
                  </a:txBody>
                  <a:tcPr anchor="ctr"/>
                </a:tc>
              </a:tr>
              <a:tr h="1003047">
                <a:tc>
                  <a:txBody>
                    <a:bodyPr/>
                    <a:lstStyle/>
                    <a:p>
                      <a:pPr algn="ctr"/>
                      <a:r>
                        <a:rPr lang="en-US" altLang="zh-TW" sz="2000" b="1" dirty="0" smtClean="0">
                          <a:latin typeface="+mj-ea"/>
                          <a:ea typeface="+mj-ea"/>
                        </a:rPr>
                        <a:t>3</a:t>
                      </a:r>
                      <a:endParaRPr lang="zh-TW" altLang="en-US" sz="2000" b="1" dirty="0">
                        <a:latin typeface="+mj-ea"/>
                        <a:ea typeface="+mj-ea"/>
                      </a:endParaRPr>
                    </a:p>
                  </a:txBody>
                  <a:tcPr anchor="ctr"/>
                </a:tc>
                <a:tc>
                  <a:txBody>
                    <a:bodyPr/>
                    <a:lstStyle/>
                    <a:p>
                      <a:r>
                        <a:rPr kumimoji="0" lang="zh-TW" altLang="en-US" sz="2000" b="1" kern="1200" dirty="0" smtClean="0">
                          <a:latin typeface="+mj-ea"/>
                          <a:ea typeface="+mj-ea"/>
                        </a:rPr>
                        <a:t>無人民之生命、身體、健康或財產遭遇緊急危難事由，卻以須緊急處理或流標且年度預算執行期限將屆為由，依上開條款辦理限制性招標</a:t>
                      </a:r>
                      <a:endParaRPr kumimoji="0" lang="zh-TW" altLang="en-US" sz="2000" b="1" kern="1200" dirty="0">
                        <a:solidFill>
                          <a:schemeClr val="accent1">
                            <a:lumMod val="50000"/>
                          </a:schemeClr>
                        </a:solidFill>
                        <a:latin typeface="+mj-ea"/>
                        <a:ea typeface="+mj-ea"/>
                        <a:cs typeface="+mn-cs"/>
                      </a:endParaRPr>
                    </a:p>
                  </a:txBody>
                  <a:tcPr anchor="ctr"/>
                </a:tc>
                <a:tc>
                  <a:txBody>
                    <a:bodyPr/>
                    <a:lstStyle/>
                    <a:p>
                      <a:pPr algn="ctr"/>
                      <a:r>
                        <a:rPr lang="en-US" altLang="zh-TW" sz="2000" b="1" dirty="0" smtClean="0">
                          <a:latin typeface="+mj-ea"/>
                          <a:ea typeface="+mj-ea"/>
                        </a:rPr>
                        <a:t>5</a:t>
                      </a:r>
                      <a:endParaRPr lang="zh-TW" altLang="en-US" sz="2000" b="1" dirty="0">
                        <a:latin typeface="+mj-ea"/>
                        <a:ea typeface="+mj-ea"/>
                      </a:endParaRPr>
                    </a:p>
                  </a:txBody>
                  <a:tcPr anchor="ctr"/>
                </a:tc>
              </a:tr>
              <a:tr h="1003047">
                <a:tc>
                  <a:txBody>
                    <a:bodyPr/>
                    <a:lstStyle/>
                    <a:p>
                      <a:pPr algn="ctr"/>
                      <a:r>
                        <a:rPr lang="en-US" altLang="zh-TW" sz="2000" b="1" dirty="0" smtClean="0">
                          <a:latin typeface="+mj-ea"/>
                          <a:ea typeface="+mj-ea"/>
                        </a:rPr>
                        <a:t>4</a:t>
                      </a:r>
                      <a:endParaRPr lang="zh-TW" altLang="en-US" sz="2000" b="1" dirty="0">
                        <a:latin typeface="+mj-ea"/>
                        <a:ea typeface="+mj-ea"/>
                      </a:endParaRPr>
                    </a:p>
                  </a:txBody>
                  <a:tcPr anchor="ctr"/>
                </a:tc>
                <a:tc>
                  <a:txBody>
                    <a:bodyPr/>
                    <a:lstStyle/>
                    <a:p>
                      <a:r>
                        <a:rPr kumimoji="0" lang="zh-TW" altLang="en-US" sz="2000" b="1" kern="1200" dirty="0" smtClean="0">
                          <a:latin typeface="+mj-ea"/>
                          <a:ea typeface="+mj-ea"/>
                        </a:rPr>
                        <a:t>雖謂有緊急情況，卻核有自災害發生至簽辦採購、核准採購、決標、簽約、開工時間相隔甚久，採購作業過程遲緩未盡積極等情事</a:t>
                      </a:r>
                      <a:endParaRPr kumimoji="0" lang="zh-TW" altLang="en-US" sz="2000" b="1" kern="1200" dirty="0">
                        <a:solidFill>
                          <a:schemeClr val="accent1">
                            <a:lumMod val="50000"/>
                          </a:schemeClr>
                        </a:solidFill>
                        <a:latin typeface="+mj-ea"/>
                        <a:ea typeface="+mj-ea"/>
                        <a:cs typeface="+mn-cs"/>
                      </a:endParaRPr>
                    </a:p>
                  </a:txBody>
                  <a:tcPr anchor="ctr"/>
                </a:tc>
                <a:tc>
                  <a:txBody>
                    <a:bodyPr/>
                    <a:lstStyle/>
                    <a:p>
                      <a:pPr algn="ctr"/>
                      <a:r>
                        <a:rPr lang="en-US" altLang="zh-TW" sz="2000" b="1" dirty="0" smtClean="0">
                          <a:latin typeface="+mj-ea"/>
                          <a:ea typeface="+mj-ea"/>
                        </a:rPr>
                        <a:t>97</a:t>
                      </a:r>
                      <a:endParaRPr lang="zh-TW" altLang="en-US" sz="2000" b="1" dirty="0">
                        <a:latin typeface="+mj-ea"/>
                        <a:ea typeface="+mj-ea"/>
                      </a:endParaRPr>
                    </a:p>
                  </a:txBody>
                  <a:tcPr anchor="ctr"/>
                </a:tc>
              </a:tr>
              <a:tr h="1003047">
                <a:tc>
                  <a:txBody>
                    <a:bodyPr/>
                    <a:lstStyle/>
                    <a:p>
                      <a:pPr algn="ctr"/>
                      <a:r>
                        <a:rPr lang="en-US" altLang="zh-TW" sz="2000" b="1" dirty="0" smtClean="0">
                          <a:latin typeface="+mj-ea"/>
                          <a:ea typeface="+mj-ea"/>
                        </a:rPr>
                        <a:t>5</a:t>
                      </a:r>
                      <a:endParaRPr lang="zh-TW" altLang="en-US" sz="2000" b="1" dirty="0">
                        <a:latin typeface="+mj-ea"/>
                        <a:ea typeface="+mj-ea"/>
                      </a:endParaRPr>
                    </a:p>
                  </a:txBody>
                  <a:tcPr anchor="ctr"/>
                </a:tc>
                <a:tc>
                  <a:txBody>
                    <a:bodyPr/>
                    <a:lstStyle/>
                    <a:p>
                      <a:r>
                        <a:rPr kumimoji="0" lang="zh-TW" altLang="en-US" sz="2000" b="1" kern="1200" dirty="0" smtClean="0">
                          <a:latin typeface="+mj-ea"/>
                          <a:ea typeface="+mj-ea"/>
                        </a:rPr>
                        <a:t>訂定寬鬆之履約期限，或未覈實管控工期，肇致逾期、停工、展延工期等，均有違所提緊急處理之需求</a:t>
                      </a:r>
                      <a:endParaRPr kumimoji="0" lang="zh-TW" altLang="en-US" sz="2000" b="1" kern="1200" dirty="0">
                        <a:solidFill>
                          <a:schemeClr val="accent1">
                            <a:lumMod val="50000"/>
                          </a:schemeClr>
                        </a:solidFill>
                        <a:latin typeface="+mj-ea"/>
                        <a:ea typeface="+mj-ea"/>
                        <a:cs typeface="+mn-cs"/>
                      </a:endParaRPr>
                    </a:p>
                  </a:txBody>
                  <a:tcPr anchor="ctr"/>
                </a:tc>
                <a:tc>
                  <a:txBody>
                    <a:bodyPr/>
                    <a:lstStyle/>
                    <a:p>
                      <a:pPr algn="ctr"/>
                      <a:r>
                        <a:rPr kumimoji="0" lang="en-US" altLang="zh-TW" sz="2000" b="1" kern="1200" dirty="0" smtClean="0">
                          <a:latin typeface="+mj-ea"/>
                          <a:ea typeface="+mj-ea"/>
                        </a:rPr>
                        <a:t>57</a:t>
                      </a:r>
                      <a:endParaRPr kumimoji="0" lang="zh-TW" altLang="en-US" sz="2000" b="1" kern="1200" dirty="0">
                        <a:solidFill>
                          <a:schemeClr val="accent1">
                            <a:lumMod val="50000"/>
                          </a:schemeClr>
                        </a:solidFill>
                        <a:latin typeface="+mj-ea"/>
                        <a:ea typeface="+mj-ea"/>
                        <a:cs typeface="+mn-cs"/>
                      </a:endParaRPr>
                    </a:p>
                  </a:txBody>
                  <a:tcPr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47</a:t>
            </a:fld>
            <a:endParaRPr lang="zh-TW" altLang="en-US" dirty="0"/>
          </a:p>
        </p:txBody>
      </p:sp>
    </p:spTree>
    <p:extLst>
      <p:ext uri="{BB962C8B-B14F-4D97-AF65-F5344CB8AC3E}">
        <p14:creationId xmlns:p14="http://schemas.microsoft.com/office/powerpoint/2010/main" val="1298179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研擬採購招標</a:t>
            </a:r>
            <a:r>
              <a:rPr lang="zh-TW" altLang="en-US" dirty="0" smtClean="0"/>
              <a:t>策略建議</a:t>
            </a:r>
            <a:endParaRPr lang="zh-TW" altLang="en-US" dirty="0"/>
          </a:p>
        </p:txBody>
      </p:sp>
      <p:sp>
        <p:nvSpPr>
          <p:cNvPr id="3" name="內容版面配置區 2"/>
          <p:cNvSpPr>
            <a:spLocks noGrp="1"/>
          </p:cNvSpPr>
          <p:nvPr>
            <p:ph idx="1"/>
          </p:nvPr>
        </p:nvSpPr>
        <p:spPr/>
        <p:txBody>
          <a:bodyPr/>
          <a:lstStyle/>
          <a:p>
            <a:r>
              <a:rPr lang="zh-TW" altLang="en-US" dirty="0" smtClean="0"/>
              <a:t>允宜加強宣導並督促各機關充分考量採購緣由，據以審慎研擬採購招標策略，並加強採購發包作業與履約管控，俾兼顧採購效率及公開公平合理性</a:t>
            </a:r>
            <a:endParaRPr lang="en-US" altLang="zh-TW" dirty="0" smtClean="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48</a:t>
            </a:fld>
            <a:endParaRPr lang="zh-TW" altLang="en-US" dirty="0"/>
          </a:p>
        </p:txBody>
      </p:sp>
    </p:spTree>
    <p:extLst>
      <p:ext uri="{BB962C8B-B14F-4D97-AF65-F5344CB8AC3E}">
        <p14:creationId xmlns:p14="http://schemas.microsoft.com/office/powerpoint/2010/main" val="4069337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229600" cy="1143000"/>
          </a:xfrm>
        </p:spPr>
        <p:txBody>
          <a:bodyPr/>
          <a:lstStyle/>
          <a:p>
            <a:r>
              <a:rPr lang="zh-TW" altLang="en-US" dirty="0"/>
              <a:t>邀請對象</a:t>
            </a:r>
            <a:r>
              <a:rPr lang="zh-TW" altLang="en-US" dirty="0" smtClean="0"/>
              <a:t>問題</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62418016"/>
              </p:ext>
            </p:extLst>
          </p:nvPr>
        </p:nvGraphicFramePr>
        <p:xfrm>
          <a:off x="457200" y="1484782"/>
          <a:ext cx="8291264" cy="3931920"/>
        </p:xfrm>
        <a:graphic>
          <a:graphicData uri="http://schemas.openxmlformats.org/drawingml/2006/table">
            <a:tbl>
              <a:tblPr firstRow="1" bandRow="1">
                <a:tableStyleId>{F5AB1C69-6EDB-4FF4-983F-18BD219EF322}</a:tableStyleId>
              </a:tblPr>
              <a:tblGrid>
                <a:gridCol w="440055"/>
                <a:gridCol w="7056784"/>
                <a:gridCol w="794425"/>
              </a:tblGrid>
              <a:tr h="405891">
                <a:tc>
                  <a:txBody>
                    <a:bodyPr/>
                    <a:lstStyle/>
                    <a:p>
                      <a:endParaRPr lang="zh-TW" altLang="en-US" sz="2400" b="1" dirty="0">
                        <a:latin typeface="+mj-ea"/>
                        <a:ea typeface="+mj-ea"/>
                      </a:endParaRPr>
                    </a:p>
                  </a:txBody>
                  <a:tcPr/>
                </a:tc>
                <a:tc>
                  <a:txBody>
                    <a:bodyPr/>
                    <a:lstStyle/>
                    <a:p>
                      <a:pPr algn="ctr"/>
                      <a:r>
                        <a:rPr lang="zh-TW" altLang="en-US" sz="2400" b="1" dirty="0" smtClean="0">
                          <a:latin typeface="+mj-ea"/>
                          <a:ea typeface="+mj-ea"/>
                        </a:rPr>
                        <a:t>缺失內容</a:t>
                      </a:r>
                      <a:endParaRPr lang="zh-TW" altLang="en-US" sz="2400" b="1" dirty="0">
                        <a:latin typeface="+mj-ea"/>
                        <a:ea typeface="+mj-ea"/>
                      </a:endParaRPr>
                    </a:p>
                  </a:txBody>
                  <a:tcPr anchor="ctr"/>
                </a:tc>
                <a:tc>
                  <a:txBody>
                    <a:bodyPr/>
                    <a:lstStyle/>
                    <a:p>
                      <a:r>
                        <a:rPr lang="zh-TW" altLang="en-US" sz="2400" b="1" dirty="0" smtClean="0">
                          <a:latin typeface="+mj-ea"/>
                          <a:ea typeface="+mj-ea"/>
                        </a:rPr>
                        <a:t>件數</a:t>
                      </a:r>
                      <a:endParaRPr lang="zh-TW" altLang="en-US" sz="2400" b="1" dirty="0">
                        <a:latin typeface="+mj-ea"/>
                        <a:ea typeface="+mj-ea"/>
                      </a:endParaRPr>
                    </a:p>
                  </a:txBody>
                  <a:tcPr/>
                </a:tc>
              </a:tr>
              <a:tr h="1000827">
                <a:tc>
                  <a:txBody>
                    <a:bodyPr/>
                    <a:lstStyle/>
                    <a:p>
                      <a:pPr algn="ctr"/>
                      <a:r>
                        <a:rPr lang="en-US" altLang="zh-TW" sz="2400" b="1" dirty="0" smtClean="0">
                          <a:latin typeface="+mj-ea"/>
                          <a:ea typeface="+mj-ea"/>
                        </a:rPr>
                        <a:t>1</a:t>
                      </a:r>
                      <a:endParaRPr lang="zh-TW" altLang="en-US" sz="2400" b="1" dirty="0">
                        <a:latin typeface="+mj-ea"/>
                        <a:ea typeface="+mj-ea"/>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smtClean="0">
                          <a:latin typeface="+mj-ea"/>
                          <a:ea typeface="+mj-ea"/>
                        </a:rPr>
                        <a:t>所邀請廠商間涉有特殊異常關聯</a:t>
                      </a:r>
                      <a:r>
                        <a:rPr kumimoji="0" lang="en-US" altLang="zh-TW" sz="2400" b="1" kern="1200" dirty="0" smtClean="0">
                          <a:latin typeface="+mj-ea"/>
                          <a:ea typeface="+mj-ea"/>
                        </a:rPr>
                        <a:t>(</a:t>
                      </a:r>
                      <a:r>
                        <a:rPr kumimoji="0" lang="zh-TW" altLang="en-US" sz="2400" b="1" kern="1200" dirty="0" smtClean="0">
                          <a:latin typeface="+mj-ea"/>
                          <a:ea typeface="+mj-ea"/>
                        </a:rPr>
                        <a:t>例如，同一工程採購，其中一投標廠商之負責人，為另一投標廠商之被授權開標人員；未得標廠商領回押標金人員為得標廠商之工地負責人</a:t>
                      </a:r>
                      <a:r>
                        <a:rPr kumimoji="0" lang="en-US" altLang="zh-TW" sz="2400" b="1" kern="1200" dirty="0" smtClean="0">
                          <a:latin typeface="+mj-ea"/>
                          <a:ea typeface="+mj-ea"/>
                        </a:rPr>
                        <a:t>)</a:t>
                      </a:r>
                      <a:endParaRPr kumimoji="0" lang="en-US" altLang="zh-TW" sz="2400" b="1" kern="1200" dirty="0" smtClean="0">
                        <a:solidFill>
                          <a:schemeClr val="accent1">
                            <a:lumMod val="50000"/>
                          </a:schemeClr>
                        </a:solidFill>
                        <a:latin typeface="+mj-ea"/>
                        <a:ea typeface="+mj-ea"/>
                        <a:cs typeface="+mn-cs"/>
                      </a:endParaRPr>
                    </a:p>
                  </a:txBody>
                  <a:tcPr anchor="ctr"/>
                </a:tc>
                <a:tc>
                  <a:txBody>
                    <a:bodyPr/>
                    <a:lstStyle/>
                    <a:p>
                      <a:pPr algn="ctr"/>
                      <a:r>
                        <a:rPr kumimoji="0" lang="en-US" altLang="zh-TW" sz="2400" b="1" kern="1200" dirty="0" smtClean="0">
                          <a:latin typeface="+mj-ea"/>
                          <a:ea typeface="+mj-ea"/>
                        </a:rPr>
                        <a:t>6</a:t>
                      </a:r>
                      <a:endParaRPr kumimoji="0" lang="zh-TW" altLang="en-US" sz="2400" b="1" kern="1200" dirty="0">
                        <a:solidFill>
                          <a:schemeClr val="accent1">
                            <a:lumMod val="50000"/>
                          </a:schemeClr>
                        </a:solidFill>
                        <a:latin typeface="+mj-ea"/>
                        <a:ea typeface="+mj-ea"/>
                        <a:cs typeface="+mn-cs"/>
                      </a:endParaRPr>
                    </a:p>
                  </a:txBody>
                  <a:tcPr anchor="ctr"/>
                </a:tc>
              </a:tr>
              <a:tr h="1301075">
                <a:tc>
                  <a:txBody>
                    <a:bodyPr/>
                    <a:lstStyle/>
                    <a:p>
                      <a:pPr algn="ctr"/>
                      <a:r>
                        <a:rPr kumimoji="0" lang="en-US" altLang="zh-TW" sz="2400" b="1" kern="1200" dirty="0" smtClean="0">
                          <a:latin typeface="+mj-ea"/>
                          <a:ea typeface="+mj-ea"/>
                        </a:rPr>
                        <a:t>2</a:t>
                      </a:r>
                      <a:endParaRPr kumimoji="0" lang="zh-TW" altLang="en-US" sz="2400" b="1" kern="1200" dirty="0">
                        <a:solidFill>
                          <a:schemeClr val="dk1"/>
                        </a:solidFill>
                        <a:latin typeface="+mj-ea"/>
                        <a:ea typeface="+mj-ea"/>
                        <a:cs typeface="+mn-cs"/>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zh-TW" altLang="en-US" sz="2400" b="1" kern="1200" dirty="0" smtClean="0">
                          <a:latin typeface="+mj-ea"/>
                          <a:ea typeface="+mj-ea"/>
                        </a:rPr>
                        <a:t>邀請廠商之選定，或由機關首長或其授權人員指定，部分機關甚有集中邀請少數廠商並得標，而影響工程執行進度之情事。或未載明邀請特定廠商之理由，或就機關年度列案之優良廠商逕予擇選，亦未載明理由</a:t>
                      </a:r>
                      <a:endParaRPr kumimoji="0" lang="en-US" altLang="zh-TW" sz="2400" b="1" kern="1200" dirty="0" smtClean="0">
                        <a:solidFill>
                          <a:schemeClr val="dk1"/>
                        </a:solidFill>
                        <a:latin typeface="+mj-ea"/>
                        <a:ea typeface="+mj-ea"/>
                        <a:cs typeface="+mn-cs"/>
                      </a:endParaRPr>
                    </a:p>
                  </a:txBody>
                  <a:tcPr anchor="ctr"/>
                </a:tc>
                <a:tc>
                  <a:txBody>
                    <a:bodyPr/>
                    <a:lstStyle/>
                    <a:p>
                      <a:pPr algn="ctr"/>
                      <a:r>
                        <a:rPr kumimoji="0" lang="en-US" altLang="zh-TW" sz="2400" b="1" kern="1200" dirty="0" smtClean="0">
                          <a:latin typeface="+mj-ea"/>
                          <a:ea typeface="+mj-ea"/>
                        </a:rPr>
                        <a:t>109</a:t>
                      </a:r>
                      <a:endParaRPr kumimoji="0" lang="zh-TW" altLang="en-US" sz="2400" b="1" kern="1200" dirty="0">
                        <a:solidFill>
                          <a:schemeClr val="accent1">
                            <a:lumMod val="50000"/>
                          </a:schemeClr>
                        </a:solidFill>
                        <a:latin typeface="+mj-ea"/>
                        <a:ea typeface="+mj-ea"/>
                        <a:cs typeface="+mn-cs"/>
                      </a:endParaRPr>
                    </a:p>
                  </a:txBody>
                  <a:tcPr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49</a:t>
            </a:fld>
            <a:endParaRPr lang="zh-TW" altLang="en-US" dirty="0"/>
          </a:p>
        </p:txBody>
      </p:sp>
    </p:spTree>
    <p:extLst>
      <p:ext uri="{BB962C8B-B14F-4D97-AF65-F5344CB8AC3E}">
        <p14:creationId xmlns:p14="http://schemas.microsoft.com/office/powerpoint/2010/main" val="3608055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向右箭號 19"/>
          <p:cNvSpPr/>
          <p:nvPr/>
        </p:nvSpPr>
        <p:spPr>
          <a:xfrm rot="12470983">
            <a:off x="2347320" y="4595306"/>
            <a:ext cx="720080" cy="36004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rot="8813642">
            <a:off x="2343491" y="5778466"/>
            <a:ext cx="720080" cy="36004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rot="10800000">
            <a:off x="2389716" y="5218228"/>
            <a:ext cx="720080" cy="36004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rot="12470983">
            <a:off x="1719153" y="2796777"/>
            <a:ext cx="720080" cy="36004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rot="9518778">
            <a:off x="1731631" y="3419699"/>
            <a:ext cx="720080" cy="36004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rot="20149487">
            <a:off x="6286556" y="4906549"/>
            <a:ext cx="720080" cy="36004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rot="1341067">
            <a:off x="6288827" y="5475054"/>
            <a:ext cx="720080" cy="36004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20149487">
            <a:off x="6919844" y="2853473"/>
            <a:ext cx="720080" cy="36004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rot="1341067">
            <a:off x="6922115" y="3421978"/>
            <a:ext cx="720080" cy="36004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94962" y="332656"/>
            <a:ext cx="7881493" cy="1143000"/>
          </a:xfrm>
        </p:spPr>
        <p:txBody>
          <a:bodyPr/>
          <a:lstStyle/>
          <a:p>
            <a:r>
              <a:rPr lang="zh-TW" altLang="en-US" dirty="0" smtClean="0"/>
              <a:t>災害管理                      </a:t>
            </a:r>
            <a:r>
              <a:rPr lang="en-US" altLang="zh-TW" dirty="0" smtClean="0"/>
              <a:t>V.S.</a:t>
            </a:r>
            <a:r>
              <a:rPr lang="zh-TW" altLang="en-US" dirty="0" smtClean="0"/>
              <a:t>採購</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5592424"/>
              </p:ext>
            </p:extLst>
          </p:nvPr>
        </p:nvGraphicFramePr>
        <p:xfrm>
          <a:off x="1118524" y="1247206"/>
          <a:ext cx="6984776" cy="4191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圓角矩形 4"/>
          <p:cNvSpPr/>
          <p:nvPr/>
        </p:nvSpPr>
        <p:spPr>
          <a:xfrm>
            <a:off x="7671252" y="2399334"/>
            <a:ext cx="1296144" cy="72008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latin typeface="+mj-ea"/>
                <a:ea typeface="+mj-ea"/>
              </a:rPr>
              <a:t>勘災</a:t>
            </a:r>
            <a:endParaRPr lang="zh-TW" altLang="en-US" sz="2600" b="1" dirty="0">
              <a:latin typeface="+mj-ea"/>
              <a:ea typeface="+mj-ea"/>
            </a:endParaRPr>
          </a:p>
        </p:txBody>
      </p:sp>
      <p:sp>
        <p:nvSpPr>
          <p:cNvPr id="6" name="圓角矩形 5"/>
          <p:cNvSpPr/>
          <p:nvPr/>
        </p:nvSpPr>
        <p:spPr>
          <a:xfrm>
            <a:off x="7682071" y="3407446"/>
            <a:ext cx="1296144" cy="72008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latin typeface="+mj-ea"/>
                <a:ea typeface="+mj-ea"/>
              </a:rPr>
              <a:t>搶險 搶修</a:t>
            </a:r>
            <a:endParaRPr lang="zh-TW" altLang="en-US" sz="2600" b="1" dirty="0">
              <a:latin typeface="+mj-ea"/>
              <a:ea typeface="+mj-ea"/>
            </a:endParaRPr>
          </a:p>
        </p:txBody>
      </p:sp>
      <p:sp>
        <p:nvSpPr>
          <p:cNvPr id="11" name="圓角矩形 10"/>
          <p:cNvSpPr/>
          <p:nvPr/>
        </p:nvSpPr>
        <p:spPr>
          <a:xfrm>
            <a:off x="7037964" y="4452410"/>
            <a:ext cx="1296144" cy="720080"/>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latin typeface="+mj-ea"/>
                <a:ea typeface="+mj-ea"/>
              </a:rPr>
              <a:t>設計</a:t>
            </a:r>
            <a:endParaRPr lang="zh-TW" altLang="en-US" sz="2600" b="1" dirty="0">
              <a:latin typeface="+mj-ea"/>
              <a:ea typeface="+mj-ea"/>
            </a:endParaRPr>
          </a:p>
        </p:txBody>
      </p:sp>
      <p:sp>
        <p:nvSpPr>
          <p:cNvPr id="12" name="圓角矩形 11"/>
          <p:cNvSpPr/>
          <p:nvPr/>
        </p:nvSpPr>
        <p:spPr>
          <a:xfrm>
            <a:off x="7048783" y="5460522"/>
            <a:ext cx="1296144" cy="720080"/>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smtClean="0">
                <a:latin typeface="+mj-ea"/>
                <a:ea typeface="+mj-ea"/>
              </a:rPr>
              <a:t>施工</a:t>
            </a:r>
            <a:endParaRPr lang="zh-TW" altLang="en-US" sz="2600" b="1" dirty="0">
              <a:latin typeface="+mj-ea"/>
              <a:ea typeface="+mj-ea"/>
            </a:endParaRPr>
          </a:p>
        </p:txBody>
      </p:sp>
      <p:sp>
        <p:nvSpPr>
          <p:cNvPr id="13" name="圓角矩形 12"/>
          <p:cNvSpPr/>
          <p:nvPr/>
        </p:nvSpPr>
        <p:spPr>
          <a:xfrm>
            <a:off x="195673" y="4246796"/>
            <a:ext cx="2171059" cy="720080"/>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400" b="1" dirty="0">
                <a:latin typeface="+mj-ea"/>
                <a:ea typeface="+mj-ea"/>
              </a:rPr>
              <a:t>減少</a:t>
            </a:r>
            <a:r>
              <a:rPr lang="en-US" altLang="zh-TW" sz="2400" b="1" dirty="0">
                <a:latin typeface="+mj-ea"/>
                <a:ea typeface="+mj-ea"/>
              </a:rPr>
              <a:t>CO</a:t>
            </a:r>
            <a:r>
              <a:rPr lang="en-US" altLang="zh-TW" sz="2000" b="1" dirty="0">
                <a:latin typeface="+mj-ea"/>
                <a:ea typeface="+mj-ea"/>
              </a:rPr>
              <a:t>2</a:t>
            </a:r>
            <a:r>
              <a:rPr lang="zh-TW" altLang="en-US" sz="2400" b="1" dirty="0">
                <a:latin typeface="+mj-ea"/>
                <a:ea typeface="+mj-ea"/>
              </a:rPr>
              <a:t>排放</a:t>
            </a:r>
          </a:p>
        </p:txBody>
      </p:sp>
      <p:sp>
        <p:nvSpPr>
          <p:cNvPr id="14" name="圓角矩形 13"/>
          <p:cNvSpPr/>
          <p:nvPr/>
        </p:nvSpPr>
        <p:spPr>
          <a:xfrm>
            <a:off x="182420" y="5038208"/>
            <a:ext cx="2171059" cy="720080"/>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400" b="1" dirty="0">
                <a:latin typeface="+mj-ea"/>
                <a:ea typeface="+mj-ea"/>
              </a:rPr>
              <a:t>禁止濫墾濫筏</a:t>
            </a:r>
          </a:p>
        </p:txBody>
      </p:sp>
      <p:sp>
        <p:nvSpPr>
          <p:cNvPr id="15" name="圓角矩形 14"/>
          <p:cNvSpPr/>
          <p:nvPr/>
        </p:nvSpPr>
        <p:spPr>
          <a:xfrm>
            <a:off x="182420" y="5820562"/>
            <a:ext cx="2171059" cy="720080"/>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400" b="1" dirty="0">
                <a:latin typeface="+mj-ea"/>
                <a:ea typeface="+mj-ea"/>
              </a:rPr>
              <a:t>做好治山防洪</a:t>
            </a:r>
          </a:p>
        </p:txBody>
      </p:sp>
      <p:sp>
        <p:nvSpPr>
          <p:cNvPr id="16" name="圓角矩形 15"/>
          <p:cNvSpPr/>
          <p:nvPr/>
        </p:nvSpPr>
        <p:spPr>
          <a:xfrm>
            <a:off x="231642" y="2399334"/>
            <a:ext cx="1498779" cy="720080"/>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400" b="1" dirty="0" smtClean="0">
                <a:latin typeface="+mj-ea"/>
                <a:ea typeface="+mj-ea"/>
              </a:rPr>
              <a:t>預先採購</a:t>
            </a:r>
            <a:endParaRPr lang="zh-TW" altLang="en-US" sz="2400" b="1" dirty="0">
              <a:latin typeface="+mj-ea"/>
              <a:ea typeface="+mj-ea"/>
            </a:endParaRPr>
          </a:p>
        </p:txBody>
      </p:sp>
      <p:sp>
        <p:nvSpPr>
          <p:cNvPr id="17" name="圓角矩形 16"/>
          <p:cNvSpPr/>
          <p:nvPr/>
        </p:nvSpPr>
        <p:spPr>
          <a:xfrm>
            <a:off x="242864" y="3396743"/>
            <a:ext cx="1498779" cy="720080"/>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smtClean="0">
                <a:latin typeface="+mj-ea"/>
                <a:ea typeface="+mj-ea"/>
              </a:rPr>
              <a:t>待命</a:t>
            </a:r>
            <a:endParaRPr lang="zh-TW" altLang="en-US" sz="2400" b="1" dirty="0">
              <a:latin typeface="+mj-ea"/>
              <a:ea typeface="+mj-ea"/>
            </a:endParaRPr>
          </a:p>
        </p:txBody>
      </p:sp>
      <p:sp>
        <p:nvSpPr>
          <p:cNvPr id="48" name="投影片編號版面配置區 47"/>
          <p:cNvSpPr>
            <a:spLocks noGrp="1"/>
          </p:cNvSpPr>
          <p:nvPr>
            <p:ph type="sldNum" sz="quarter" idx="12"/>
          </p:nvPr>
        </p:nvSpPr>
        <p:spPr/>
        <p:txBody>
          <a:bodyPr/>
          <a:lstStyle/>
          <a:p>
            <a:fld id="{FF14D548-A623-4895-9B1F-B1F7B7EB7BE7}" type="slidenum">
              <a:rPr lang="zh-TW" altLang="en-US" smtClean="0"/>
              <a:t>5</a:t>
            </a:fld>
            <a:endParaRPr lang="zh-TW" altLang="en-US"/>
          </a:p>
        </p:txBody>
      </p:sp>
    </p:spTree>
    <p:extLst>
      <p:ext uri="{BB962C8B-B14F-4D97-AF65-F5344CB8AC3E}">
        <p14:creationId xmlns:p14="http://schemas.microsoft.com/office/powerpoint/2010/main" val="1058056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邀請</a:t>
            </a:r>
            <a:r>
              <a:rPr lang="zh-TW" altLang="en-US" dirty="0" smtClean="0"/>
              <a:t>對象之建議</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306885481"/>
              </p:ext>
            </p:extLst>
          </p:nvPr>
        </p:nvGraphicFramePr>
        <p:xfrm>
          <a:off x="457200" y="1935162"/>
          <a:ext cx="8229600" cy="3870101"/>
        </p:xfrm>
        <a:graphic>
          <a:graphicData uri="http://schemas.openxmlformats.org/drawingml/2006/table">
            <a:tbl>
              <a:tblPr firstRow="1" bandRow="1">
                <a:tableStyleId>{5C22544A-7EE6-4342-B048-85BDC9FD1C3A}</a:tableStyleId>
              </a:tblPr>
              <a:tblGrid>
                <a:gridCol w="586408"/>
                <a:gridCol w="7643192"/>
              </a:tblGrid>
              <a:tr h="604703">
                <a:tc>
                  <a:txBody>
                    <a:bodyPr/>
                    <a:lstStyle/>
                    <a:p>
                      <a:endParaRPr lang="zh-TW" altLang="en-US" dirty="0"/>
                    </a:p>
                  </a:txBody>
                  <a:tcPr/>
                </a:tc>
                <a:tc>
                  <a:txBody>
                    <a:bodyPr/>
                    <a:lstStyle/>
                    <a:p>
                      <a:pPr algn="ctr"/>
                      <a:r>
                        <a:rPr kumimoji="0" lang="zh-TW" altLang="en-US" sz="2400" b="1" kern="1200" dirty="0" smtClean="0">
                          <a:solidFill>
                            <a:schemeClr val="lt1"/>
                          </a:solidFill>
                          <a:latin typeface="+mj-ea"/>
                          <a:ea typeface="+mj-ea"/>
                          <a:cs typeface="+mn-cs"/>
                        </a:rPr>
                        <a:t>建議內容</a:t>
                      </a:r>
                      <a:endParaRPr kumimoji="0" lang="zh-TW" altLang="en-US" sz="2400" b="1" kern="1200" dirty="0">
                        <a:solidFill>
                          <a:schemeClr val="lt1"/>
                        </a:solidFill>
                        <a:latin typeface="+mj-ea"/>
                        <a:ea typeface="+mj-ea"/>
                        <a:cs typeface="+mn-cs"/>
                      </a:endParaRPr>
                    </a:p>
                  </a:txBody>
                  <a:tcPr anchor="ctr"/>
                </a:tc>
              </a:tr>
              <a:tr h="1088466">
                <a:tc>
                  <a:txBody>
                    <a:bodyPr/>
                    <a:lstStyle/>
                    <a:p>
                      <a:pPr algn="ctr"/>
                      <a:r>
                        <a:rPr kumimoji="0" lang="en-US" altLang="zh-TW" sz="2400" b="1" kern="1200" dirty="0" smtClean="0">
                          <a:solidFill>
                            <a:schemeClr val="dk1"/>
                          </a:solidFill>
                          <a:latin typeface="+mj-ea"/>
                          <a:ea typeface="+mj-ea"/>
                          <a:cs typeface="+mn-cs"/>
                        </a:rPr>
                        <a:t>1</a:t>
                      </a:r>
                      <a:endParaRPr kumimoji="0" lang="zh-TW" altLang="en-US" sz="2400" b="1" kern="1200" dirty="0">
                        <a:solidFill>
                          <a:schemeClr val="dk1"/>
                        </a:solidFill>
                        <a:latin typeface="+mj-ea"/>
                        <a:ea typeface="+mj-ea"/>
                        <a:cs typeface="+mn-cs"/>
                      </a:endParaRPr>
                    </a:p>
                  </a:txBody>
                  <a:tcPr anchor="ctr"/>
                </a:tc>
                <a:tc>
                  <a:txBody>
                    <a:bodyPr/>
                    <a:lstStyle/>
                    <a:p>
                      <a:r>
                        <a:rPr kumimoji="0" lang="zh-TW" altLang="en-US" sz="2400" b="1" kern="1200" dirty="0" smtClean="0">
                          <a:solidFill>
                            <a:schemeClr val="dk1"/>
                          </a:solidFill>
                          <a:latin typeface="+mj-ea"/>
                          <a:ea typeface="+mj-ea"/>
                          <a:cs typeface="+mn-cs"/>
                        </a:rPr>
                        <a:t>允宜宣導鼓勵各機關儘量於貴</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工程</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會所建議之優良廠商名單資料庫邀請比</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議</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價廠商</a:t>
                      </a:r>
                      <a:endParaRPr kumimoji="0" lang="zh-TW" altLang="en-US" sz="2400" b="1" kern="1200" dirty="0">
                        <a:solidFill>
                          <a:schemeClr val="dk1"/>
                        </a:solidFill>
                        <a:latin typeface="+mj-ea"/>
                        <a:ea typeface="+mj-ea"/>
                        <a:cs typeface="+mn-cs"/>
                      </a:endParaRPr>
                    </a:p>
                  </a:txBody>
                  <a:tcPr anchor="ctr"/>
                </a:tc>
              </a:tr>
              <a:tr h="1088466">
                <a:tc>
                  <a:txBody>
                    <a:bodyPr/>
                    <a:lstStyle/>
                    <a:p>
                      <a:pPr algn="ctr"/>
                      <a:r>
                        <a:rPr kumimoji="0" lang="en-US" altLang="zh-TW" sz="2400" b="1" kern="1200" dirty="0" smtClean="0">
                          <a:solidFill>
                            <a:schemeClr val="dk1"/>
                          </a:solidFill>
                          <a:latin typeface="+mj-ea"/>
                          <a:ea typeface="+mj-ea"/>
                          <a:cs typeface="+mn-cs"/>
                        </a:rPr>
                        <a:t>2</a:t>
                      </a:r>
                      <a:endParaRPr kumimoji="0" lang="zh-TW" altLang="en-US" sz="2400" b="1" kern="1200" dirty="0">
                        <a:solidFill>
                          <a:schemeClr val="dk1"/>
                        </a:solidFill>
                        <a:latin typeface="+mj-ea"/>
                        <a:ea typeface="+mj-ea"/>
                        <a:cs typeface="+mn-cs"/>
                      </a:endParaRPr>
                    </a:p>
                  </a:txBody>
                  <a:tcPr anchor="ctr"/>
                </a:tc>
                <a:tc>
                  <a:txBody>
                    <a:bodyPr/>
                    <a:lstStyle/>
                    <a:p>
                      <a:r>
                        <a:rPr kumimoji="0" lang="zh-TW" altLang="en-US" sz="2400" b="1" kern="1200" dirty="0" smtClean="0">
                          <a:solidFill>
                            <a:schemeClr val="dk1"/>
                          </a:solidFill>
                          <a:latin typeface="+mj-ea"/>
                          <a:ea typeface="+mj-ea"/>
                          <a:cs typeface="+mn-cs"/>
                        </a:rPr>
                        <a:t>由各部會及直轄市、縣</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市</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政府，參考上開資料庫，及考量機關需求與地域性，分別建立優良廠商名單</a:t>
                      </a:r>
                      <a:endParaRPr kumimoji="0" lang="zh-TW" altLang="en-US" sz="2400" b="1" kern="1200" dirty="0">
                        <a:solidFill>
                          <a:schemeClr val="dk1"/>
                        </a:solidFill>
                        <a:latin typeface="+mj-ea"/>
                        <a:ea typeface="+mj-ea"/>
                        <a:cs typeface="+mn-cs"/>
                      </a:endParaRPr>
                    </a:p>
                  </a:txBody>
                  <a:tcPr anchor="ctr"/>
                </a:tc>
              </a:tr>
              <a:tr h="1088466">
                <a:tc>
                  <a:txBody>
                    <a:bodyPr/>
                    <a:lstStyle/>
                    <a:p>
                      <a:pPr algn="ctr"/>
                      <a:r>
                        <a:rPr kumimoji="0" lang="en-US" altLang="zh-TW" sz="2400" b="1" kern="1200" dirty="0" smtClean="0">
                          <a:solidFill>
                            <a:schemeClr val="dk1"/>
                          </a:solidFill>
                          <a:latin typeface="+mj-ea"/>
                          <a:ea typeface="+mj-ea"/>
                          <a:cs typeface="+mn-cs"/>
                        </a:rPr>
                        <a:t>3</a:t>
                      </a:r>
                      <a:endParaRPr kumimoji="0" lang="zh-TW" altLang="en-US" sz="2400" b="1" kern="1200" dirty="0">
                        <a:solidFill>
                          <a:schemeClr val="dk1"/>
                        </a:solidFill>
                        <a:latin typeface="+mj-ea"/>
                        <a:ea typeface="+mj-ea"/>
                        <a:cs typeface="+mn-cs"/>
                      </a:endParaRPr>
                    </a:p>
                  </a:txBody>
                  <a:tcPr anchor="ctr"/>
                </a:tc>
                <a:tc>
                  <a:txBody>
                    <a:bodyPr/>
                    <a:lstStyle/>
                    <a:p>
                      <a:r>
                        <a:rPr kumimoji="0" lang="zh-TW" altLang="en-US" sz="2400" b="1" kern="1200" dirty="0" smtClean="0">
                          <a:solidFill>
                            <a:schemeClr val="dk1"/>
                          </a:solidFill>
                          <a:latin typeface="+mj-ea"/>
                          <a:ea typeface="+mj-ea"/>
                          <a:cs typeface="+mn-cs"/>
                        </a:rPr>
                        <a:t>訂定邀請比</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議</a:t>
                      </a:r>
                      <a:r>
                        <a:rPr kumimoji="0" lang="en-US" altLang="zh-TW" sz="2400" b="1" kern="1200" dirty="0" smtClean="0">
                          <a:solidFill>
                            <a:schemeClr val="dk1"/>
                          </a:solidFill>
                          <a:latin typeface="+mj-ea"/>
                          <a:ea typeface="+mj-ea"/>
                          <a:cs typeface="+mn-cs"/>
                        </a:rPr>
                        <a:t>)</a:t>
                      </a:r>
                      <a:r>
                        <a:rPr kumimoji="0" lang="zh-TW" altLang="en-US" sz="2400" b="1" kern="1200" dirty="0" smtClean="0">
                          <a:solidFill>
                            <a:schemeClr val="dk1"/>
                          </a:solidFill>
                          <a:latin typeface="+mj-ea"/>
                          <a:ea typeface="+mj-ea"/>
                          <a:cs typeface="+mn-cs"/>
                        </a:rPr>
                        <a:t>價之原則或次序等機制，俾使選商程序透明化，以提升採購之公平合理性</a:t>
                      </a:r>
                      <a:endParaRPr kumimoji="0" lang="zh-TW" altLang="en-US" sz="2400" b="1" kern="1200" dirty="0">
                        <a:solidFill>
                          <a:schemeClr val="dk1"/>
                        </a:solidFill>
                        <a:latin typeface="+mj-ea"/>
                        <a:ea typeface="+mj-ea"/>
                        <a:cs typeface="+mn-cs"/>
                      </a:endParaRPr>
                    </a:p>
                  </a:txBody>
                  <a:tcPr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50</a:t>
            </a:fld>
            <a:endParaRPr lang="zh-TW" altLang="en-US" dirty="0"/>
          </a:p>
        </p:txBody>
      </p:sp>
    </p:spTree>
    <p:extLst>
      <p:ext uri="{BB962C8B-B14F-4D97-AF65-F5344CB8AC3E}">
        <p14:creationId xmlns:p14="http://schemas.microsoft.com/office/powerpoint/2010/main" val="4078307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764704"/>
            <a:ext cx="8229600" cy="1143000"/>
          </a:xfrm>
        </p:spPr>
        <p:txBody>
          <a:bodyPr/>
          <a:lstStyle/>
          <a:p>
            <a:r>
              <a:rPr lang="zh-TW" altLang="en-US" dirty="0" smtClean="0"/>
              <a:t>緊急採購</a:t>
            </a:r>
            <a:r>
              <a:rPr lang="zh-TW" altLang="en-US" dirty="0" smtClean="0">
                <a:hlinkClick r:id="rId3" action="ppaction://hlinkfile"/>
              </a:rPr>
              <a:t>整體缺失</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51</a:t>
            </a:fld>
            <a:endParaRPr lang="zh-TW" altLang="en-US" dirty="0"/>
          </a:p>
        </p:txBody>
      </p:sp>
      <p:graphicFrame>
        <p:nvGraphicFramePr>
          <p:cNvPr id="6" name="內容版面配置區 4"/>
          <p:cNvGraphicFramePr>
            <a:graphicFrameLocks noGrp="1"/>
          </p:cNvGraphicFramePr>
          <p:nvPr>
            <p:ph idx="1"/>
            <p:extLst>
              <p:ext uri="{D42A27DB-BD31-4B8C-83A1-F6EECF244321}">
                <p14:modId xmlns:p14="http://schemas.microsoft.com/office/powerpoint/2010/main" val="2977387013"/>
              </p:ext>
            </p:extLst>
          </p:nvPr>
        </p:nvGraphicFramePr>
        <p:xfrm>
          <a:off x="539553" y="1935163"/>
          <a:ext cx="8147248"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7406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採購稽核及施工查核情形</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06825958"/>
              </p:ext>
            </p:extLst>
          </p:nvPr>
        </p:nvGraphicFramePr>
        <p:xfrm>
          <a:off x="467544" y="1556792"/>
          <a:ext cx="8219256"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52</a:t>
            </a:fld>
            <a:endParaRPr lang="zh-TW" altLang="en-US" dirty="0"/>
          </a:p>
        </p:txBody>
      </p:sp>
      <p:sp>
        <p:nvSpPr>
          <p:cNvPr id="3" name="圓角矩形 2"/>
          <p:cNvSpPr/>
          <p:nvPr/>
        </p:nvSpPr>
        <p:spPr>
          <a:xfrm>
            <a:off x="4788024" y="1916832"/>
            <a:ext cx="1872208" cy="4104456"/>
          </a:xfrm>
          <a:prstGeom prst="roundRect">
            <a:avLst/>
          </a:prstGeom>
          <a:noFill/>
          <a:ln w="38100">
            <a:solidFill>
              <a:srgbClr val="FF0000"/>
            </a:solidFill>
            <a:prstDash val="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3600" dirty="0" smtClean="0">
              <a:latin typeface="+mj-ea"/>
              <a:ea typeface="+mj-ea"/>
            </a:endParaRPr>
          </a:p>
          <a:p>
            <a:pPr algn="ctr"/>
            <a:endParaRPr lang="en-US" altLang="zh-TW" sz="3600" dirty="0">
              <a:latin typeface="+mj-ea"/>
              <a:ea typeface="+mj-ea"/>
            </a:endParaRPr>
          </a:p>
          <a:p>
            <a:pPr algn="ctr"/>
            <a:endParaRPr lang="en-US" altLang="zh-TW" sz="3600" dirty="0" smtClean="0">
              <a:latin typeface="+mj-ea"/>
              <a:ea typeface="+mj-ea"/>
            </a:endParaRPr>
          </a:p>
          <a:p>
            <a:pPr algn="ctr"/>
            <a:endParaRPr lang="en-US" altLang="zh-TW" sz="3600" dirty="0">
              <a:latin typeface="+mj-ea"/>
              <a:ea typeface="+mj-ea"/>
            </a:endParaRPr>
          </a:p>
          <a:p>
            <a:pPr algn="ctr"/>
            <a:endParaRPr lang="en-US" altLang="zh-TW" sz="2800" dirty="0" smtClean="0">
              <a:solidFill>
                <a:srgbClr val="FF0000"/>
              </a:solidFill>
              <a:latin typeface="+mj-ea"/>
              <a:ea typeface="+mj-ea"/>
            </a:endParaRPr>
          </a:p>
          <a:p>
            <a:pPr algn="ctr"/>
            <a:endParaRPr lang="en-US" altLang="zh-TW" sz="2800" dirty="0" smtClean="0">
              <a:solidFill>
                <a:srgbClr val="FF0000"/>
              </a:solidFill>
              <a:latin typeface="+mj-ea"/>
              <a:ea typeface="+mj-ea"/>
            </a:endParaRPr>
          </a:p>
          <a:p>
            <a:pPr algn="ctr"/>
            <a:r>
              <a:rPr lang="zh-TW" altLang="en-US" sz="2800" dirty="0" smtClean="0">
                <a:solidFill>
                  <a:srgbClr val="FF0000"/>
                </a:solidFill>
                <a:latin typeface="+mj-ea"/>
                <a:ea typeface="+mj-ea"/>
              </a:rPr>
              <a:t>比率偏低</a:t>
            </a:r>
            <a:endParaRPr lang="en-US" altLang="zh-TW" sz="2800" dirty="0">
              <a:solidFill>
                <a:srgbClr val="FF0000"/>
              </a:solidFill>
              <a:latin typeface="+mj-ea"/>
              <a:ea typeface="+mj-ea"/>
            </a:endParaRPr>
          </a:p>
        </p:txBody>
      </p:sp>
      <p:sp>
        <p:nvSpPr>
          <p:cNvPr id="6" name="圓角矩形 5"/>
          <p:cNvSpPr/>
          <p:nvPr/>
        </p:nvSpPr>
        <p:spPr>
          <a:xfrm>
            <a:off x="6948264" y="1916832"/>
            <a:ext cx="1872208" cy="3816424"/>
          </a:xfrm>
          <a:prstGeom prst="roundRect">
            <a:avLst/>
          </a:prstGeom>
          <a:noFill/>
          <a:ln w="38100">
            <a:solidFill>
              <a:srgbClr val="FF0000"/>
            </a:solidFill>
            <a:prstDash val="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rgbClr val="FF0000"/>
                </a:solidFill>
                <a:latin typeface="+mj-ea"/>
                <a:ea typeface="+mj-ea"/>
              </a:rPr>
              <a:t>甲等比率偏低</a:t>
            </a:r>
            <a:endParaRPr lang="en-US" altLang="zh-TW" sz="2800" dirty="0" smtClean="0">
              <a:solidFill>
                <a:srgbClr val="FF0000"/>
              </a:solidFill>
              <a:latin typeface="+mj-ea"/>
              <a:ea typeface="+mj-ea"/>
            </a:endParaRPr>
          </a:p>
          <a:p>
            <a:pPr algn="ctr"/>
            <a:endParaRPr lang="en-US" altLang="zh-TW" sz="2800" dirty="0">
              <a:solidFill>
                <a:srgbClr val="FF0000"/>
              </a:solidFill>
              <a:latin typeface="+mj-ea"/>
              <a:ea typeface="+mj-ea"/>
            </a:endParaRPr>
          </a:p>
          <a:p>
            <a:pPr algn="ctr"/>
            <a:endParaRPr lang="en-US" altLang="zh-TW" sz="2800" dirty="0" smtClean="0">
              <a:solidFill>
                <a:srgbClr val="FF0000"/>
              </a:solidFill>
              <a:latin typeface="+mj-ea"/>
              <a:ea typeface="+mj-ea"/>
            </a:endParaRPr>
          </a:p>
          <a:p>
            <a:pPr algn="ctr"/>
            <a:endParaRPr lang="en-US" altLang="zh-TW" sz="2800" dirty="0">
              <a:solidFill>
                <a:srgbClr val="FF0000"/>
              </a:solidFill>
              <a:latin typeface="+mj-ea"/>
              <a:ea typeface="+mj-ea"/>
            </a:endParaRPr>
          </a:p>
          <a:p>
            <a:pPr algn="ctr"/>
            <a:endParaRPr lang="en-US" altLang="zh-TW" sz="2800" dirty="0" smtClean="0">
              <a:solidFill>
                <a:srgbClr val="FF0000"/>
              </a:solidFill>
              <a:latin typeface="+mj-ea"/>
              <a:ea typeface="+mj-ea"/>
            </a:endParaRPr>
          </a:p>
          <a:p>
            <a:pPr algn="ctr"/>
            <a:endParaRPr lang="en-US" altLang="zh-TW" sz="2800" dirty="0">
              <a:solidFill>
                <a:srgbClr val="FF0000"/>
              </a:solidFill>
              <a:latin typeface="+mj-ea"/>
              <a:ea typeface="+mj-ea"/>
            </a:endParaRPr>
          </a:p>
          <a:p>
            <a:pPr algn="ctr"/>
            <a:endParaRPr lang="en-US" altLang="zh-TW" sz="2800" dirty="0">
              <a:solidFill>
                <a:srgbClr val="FF0000"/>
              </a:solidFill>
              <a:latin typeface="+mj-ea"/>
              <a:ea typeface="+mj-ea"/>
            </a:endParaRPr>
          </a:p>
        </p:txBody>
      </p:sp>
      <p:sp>
        <p:nvSpPr>
          <p:cNvPr id="7" name="文字方塊 6"/>
          <p:cNvSpPr txBox="1"/>
          <p:nvPr/>
        </p:nvSpPr>
        <p:spPr>
          <a:xfrm>
            <a:off x="333940" y="5336341"/>
            <a:ext cx="4032448" cy="646331"/>
          </a:xfrm>
          <a:prstGeom prst="rect">
            <a:avLst/>
          </a:prstGeom>
          <a:noFill/>
        </p:spPr>
        <p:txBody>
          <a:bodyPr wrap="square" rtlCol="0">
            <a:spAutoFit/>
          </a:bodyPr>
          <a:lstStyle/>
          <a:p>
            <a:r>
              <a:rPr lang="zh-TW" altLang="en-US" sz="3600" b="1" dirty="0" smtClean="0">
                <a:solidFill>
                  <a:srgbClr val="FF0000"/>
                </a:solidFill>
                <a:latin typeface="+mj-ea"/>
                <a:ea typeface="+mj-ea"/>
              </a:rPr>
              <a:t>應加強稽核及查核</a:t>
            </a:r>
            <a:endParaRPr lang="zh-TW" altLang="en-US" sz="3600" b="1" dirty="0">
              <a:solidFill>
                <a:srgbClr val="FF0000"/>
              </a:solidFill>
              <a:latin typeface="+mj-ea"/>
              <a:ea typeface="+mj-ea"/>
            </a:endParaRPr>
          </a:p>
        </p:txBody>
      </p:sp>
    </p:spTree>
    <p:extLst>
      <p:ext uri="{BB962C8B-B14F-4D97-AF65-F5344CB8AC3E}">
        <p14:creationId xmlns:p14="http://schemas.microsoft.com/office/powerpoint/2010/main" val="629165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災害整備採購</a:t>
            </a:r>
            <a:r>
              <a:rPr lang="en-US" altLang="zh-TW" dirty="0" smtClean="0"/>
              <a:t/>
            </a:r>
            <a:br>
              <a:rPr lang="en-US" altLang="zh-TW" dirty="0" smtClean="0"/>
            </a:br>
            <a:r>
              <a:rPr lang="zh-TW" altLang="en-US" sz="3600" dirty="0"/>
              <a:t>因應災害整備之採購</a:t>
            </a: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53</a:t>
            </a:fld>
            <a:endParaRPr lang="zh-TW" altLang="en-US" dirty="0"/>
          </a:p>
        </p:txBody>
      </p:sp>
    </p:spTree>
    <p:extLst>
      <p:ext uri="{BB962C8B-B14F-4D97-AF65-F5344CB8AC3E}">
        <p14:creationId xmlns:p14="http://schemas.microsoft.com/office/powerpoint/2010/main" val="14606591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39580" y="548680"/>
            <a:ext cx="8229600" cy="1143000"/>
          </a:xfrm>
        </p:spPr>
        <p:txBody>
          <a:bodyPr/>
          <a:lstStyle/>
          <a:p>
            <a:r>
              <a:rPr lang="zh-TW" altLang="en-US" dirty="0" smtClean="0"/>
              <a:t>採購法</a:t>
            </a:r>
            <a:r>
              <a:rPr lang="en-US" altLang="zh-TW" dirty="0"/>
              <a:t>105-I-1/2</a:t>
            </a:r>
            <a:r>
              <a:rPr lang="zh-TW" altLang="en-US" dirty="0" smtClean="0"/>
              <a:t>緊急採購程序</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628634331"/>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向下箭號 28"/>
          <p:cNvSpPr/>
          <p:nvPr/>
        </p:nvSpPr>
        <p:spPr>
          <a:xfrm>
            <a:off x="5940152" y="501317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5777751" y="5589240"/>
            <a:ext cx="684841" cy="936104"/>
            <a:chOff x="5279891" y="1316831"/>
            <a:chExt cx="684841" cy="1755774"/>
          </a:xfrm>
          <a:scene3d>
            <a:camera prst="orthographicFront">
              <a:rot lat="0" lon="0" rev="0"/>
            </a:camera>
            <a:lightRig rig="contrasting" dir="t">
              <a:rot lat="0" lon="0" rev="1200000"/>
            </a:lightRig>
          </a:scene3d>
        </p:grpSpPr>
        <p:sp>
          <p:nvSpPr>
            <p:cNvPr id="31" name="圓角矩形 3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廢標</a:t>
              </a:r>
              <a:endParaRPr lang="zh-TW" altLang="en-US" sz="1900" b="1" kern="1200" dirty="0">
                <a:latin typeface="+mj-ea"/>
                <a:ea typeface="+mj-ea"/>
              </a:endParaRPr>
            </a:p>
          </p:txBody>
        </p:sp>
      </p:grpSp>
      <p:sp>
        <p:nvSpPr>
          <p:cNvPr id="2" name="乘號 1"/>
          <p:cNvSpPr/>
          <p:nvPr/>
        </p:nvSpPr>
        <p:spPr>
          <a:xfrm>
            <a:off x="1241247" y="2924943"/>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乘號 17"/>
          <p:cNvSpPr/>
          <p:nvPr/>
        </p:nvSpPr>
        <p:spPr>
          <a:xfrm>
            <a:off x="4211960" y="2924944"/>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乘號 18"/>
          <p:cNvSpPr/>
          <p:nvPr/>
        </p:nvSpPr>
        <p:spPr>
          <a:xfrm>
            <a:off x="4984986" y="2931569"/>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下箭號 23"/>
          <p:cNvSpPr/>
          <p:nvPr/>
        </p:nvSpPr>
        <p:spPr>
          <a:xfrm rot="17282014">
            <a:off x="5132043" y="1815620"/>
            <a:ext cx="360040" cy="2453110"/>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向下箭號 35"/>
          <p:cNvSpPr/>
          <p:nvPr/>
        </p:nvSpPr>
        <p:spPr>
          <a:xfrm>
            <a:off x="6624992" y="2835113"/>
            <a:ext cx="360040" cy="449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7"/>
          <p:cNvSpPr/>
          <p:nvPr/>
        </p:nvSpPr>
        <p:spPr>
          <a:xfrm rot="17257415">
            <a:off x="7383533" y="2418903"/>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下箭號 39"/>
          <p:cNvSpPr/>
          <p:nvPr/>
        </p:nvSpPr>
        <p:spPr>
          <a:xfrm rot="5400000">
            <a:off x="5100519" y="1294314"/>
            <a:ext cx="360040" cy="2283150"/>
          </a:xfrm>
          <a:prstGeom prst="downArrow">
            <a:avLst>
              <a:gd name="adj1" fmla="val 4926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乘號 26"/>
          <p:cNvSpPr/>
          <p:nvPr/>
        </p:nvSpPr>
        <p:spPr>
          <a:xfrm>
            <a:off x="2699792" y="2924942"/>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向下箭號 27"/>
          <p:cNvSpPr/>
          <p:nvPr/>
        </p:nvSpPr>
        <p:spPr>
          <a:xfrm rot="13404830">
            <a:off x="922630" y="2730066"/>
            <a:ext cx="360040" cy="629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向下箭號 42"/>
          <p:cNvSpPr/>
          <p:nvPr/>
        </p:nvSpPr>
        <p:spPr>
          <a:xfrm rot="16200000">
            <a:off x="2516459" y="1680278"/>
            <a:ext cx="360040" cy="1540782"/>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乘號 46"/>
          <p:cNvSpPr/>
          <p:nvPr/>
        </p:nvSpPr>
        <p:spPr>
          <a:xfrm>
            <a:off x="1999224" y="2924941"/>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乘號 47"/>
          <p:cNvSpPr/>
          <p:nvPr/>
        </p:nvSpPr>
        <p:spPr>
          <a:xfrm>
            <a:off x="3466869" y="2944889"/>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向下箭號 48"/>
          <p:cNvSpPr/>
          <p:nvPr/>
        </p:nvSpPr>
        <p:spPr>
          <a:xfrm rot="19343993">
            <a:off x="4716781" y="2436500"/>
            <a:ext cx="360040" cy="3522103"/>
          </a:xfrm>
          <a:prstGeom prst="downArrow">
            <a:avLst>
              <a:gd name="adj1" fmla="val 492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乘號 49"/>
          <p:cNvSpPr/>
          <p:nvPr/>
        </p:nvSpPr>
        <p:spPr>
          <a:xfrm>
            <a:off x="5771157" y="2924943"/>
            <a:ext cx="684841" cy="2356319"/>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4" name="群組 43"/>
          <p:cNvGrpSpPr/>
          <p:nvPr/>
        </p:nvGrpSpPr>
        <p:grpSpPr>
          <a:xfrm>
            <a:off x="3466870" y="1899009"/>
            <a:ext cx="684841" cy="936104"/>
            <a:chOff x="5279891" y="1316831"/>
            <a:chExt cx="684841" cy="1755774"/>
          </a:xfrm>
          <a:scene3d>
            <a:camera prst="orthographicFront">
              <a:rot lat="0" lon="0" rev="0"/>
            </a:camera>
            <a:lightRig rig="contrasting" dir="t">
              <a:rot lat="0" lon="0" rev="1200000"/>
            </a:lightRig>
          </a:scene3d>
        </p:grpSpPr>
        <p:sp>
          <p:nvSpPr>
            <p:cNvPr id="45" name="圓角矩形 44"/>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6"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比議價</a:t>
              </a:r>
              <a:endParaRPr lang="zh-TW" altLang="en-US" sz="1900" b="1" kern="1200" dirty="0">
                <a:latin typeface="+mj-ea"/>
                <a:ea typeface="+mj-ea"/>
              </a:endParaRPr>
            </a:p>
          </p:txBody>
        </p:sp>
      </p:grpSp>
      <p:grpSp>
        <p:nvGrpSpPr>
          <p:cNvPr id="37" name="群組 36"/>
          <p:cNvGrpSpPr/>
          <p:nvPr/>
        </p:nvGrpSpPr>
        <p:grpSpPr>
          <a:xfrm>
            <a:off x="1241247" y="1916832"/>
            <a:ext cx="684841" cy="936104"/>
            <a:chOff x="5279891" y="1316831"/>
            <a:chExt cx="684841" cy="1755774"/>
          </a:xfrm>
          <a:scene3d>
            <a:camera prst="orthographicFront">
              <a:rot lat="0" lon="0" rev="0"/>
            </a:camera>
            <a:lightRig rig="contrasting" dir="t">
              <a:rot lat="0" lon="0" rev="1200000"/>
            </a:lightRig>
          </a:scene3d>
        </p:grpSpPr>
        <p:sp>
          <p:nvSpPr>
            <p:cNvPr id="41" name="圓角矩形 4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邀標</a:t>
              </a:r>
              <a:endParaRPr lang="zh-TW" altLang="en-US" sz="1900" b="1" kern="1200" dirty="0">
                <a:latin typeface="+mj-ea"/>
                <a:ea typeface="+mj-ea"/>
              </a:endParaRPr>
            </a:p>
          </p:txBody>
        </p:sp>
      </p:grpSp>
      <p:grpSp>
        <p:nvGrpSpPr>
          <p:cNvPr id="33" name="群組 32"/>
          <p:cNvGrpSpPr/>
          <p:nvPr/>
        </p:nvGrpSpPr>
        <p:grpSpPr>
          <a:xfrm>
            <a:off x="6462592" y="1916832"/>
            <a:ext cx="684841" cy="936104"/>
            <a:chOff x="5279891" y="1316831"/>
            <a:chExt cx="684841" cy="1755774"/>
          </a:xfrm>
          <a:solidFill>
            <a:srgbClr val="FF0000"/>
          </a:solidFill>
          <a:scene3d>
            <a:camera prst="orthographicFront">
              <a:rot lat="0" lon="0" rev="0"/>
            </a:camera>
            <a:lightRig rig="balanced" dir="t">
              <a:rot lat="0" lon="0" rev="8700000"/>
            </a:lightRig>
          </a:scene3d>
        </p:grpSpPr>
        <p:sp>
          <p:nvSpPr>
            <p:cNvPr id="34" name="圓角矩形 33"/>
            <p:cNvSpPr/>
            <p:nvPr/>
          </p:nvSpPr>
          <p:spPr>
            <a:xfrm>
              <a:off x="5279891" y="1316831"/>
              <a:ext cx="684841" cy="175577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5" name="圓角矩形 4"/>
            <p:cNvSpPr/>
            <p:nvPr/>
          </p:nvSpPr>
          <p:spPr>
            <a:xfrm>
              <a:off x="5313322" y="1350262"/>
              <a:ext cx="617979" cy="168891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監辦</a:t>
              </a:r>
              <a:endParaRPr lang="zh-TW" altLang="en-US" sz="1900" b="1" kern="1200" dirty="0">
                <a:latin typeface="+mj-ea"/>
                <a:ea typeface="+mj-ea"/>
              </a:endParaRPr>
            </a:p>
          </p:txBody>
        </p:sp>
      </p:grpSp>
      <p:sp>
        <p:nvSpPr>
          <p:cNvPr id="4" name="投影片編號版面配置區 3"/>
          <p:cNvSpPr>
            <a:spLocks noGrp="1"/>
          </p:cNvSpPr>
          <p:nvPr>
            <p:ph type="sldNum" sz="quarter" idx="12"/>
          </p:nvPr>
        </p:nvSpPr>
        <p:spPr/>
        <p:txBody>
          <a:bodyPr/>
          <a:lstStyle/>
          <a:p>
            <a:fld id="{FF14D548-A623-4895-9B1F-B1F7B7EB7BE7}" type="slidenum">
              <a:rPr lang="zh-TW" altLang="en-US" smtClean="0"/>
              <a:t>54</a:t>
            </a:fld>
            <a:endParaRPr lang="zh-TW" altLang="en-US"/>
          </a:p>
        </p:txBody>
      </p:sp>
      <p:sp>
        <p:nvSpPr>
          <p:cNvPr id="51" name="向下箭號 50"/>
          <p:cNvSpPr/>
          <p:nvPr/>
        </p:nvSpPr>
        <p:spPr>
          <a:xfrm>
            <a:off x="6658424" y="5031000"/>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2" name="群組 51"/>
          <p:cNvGrpSpPr/>
          <p:nvPr/>
        </p:nvGrpSpPr>
        <p:grpSpPr>
          <a:xfrm>
            <a:off x="6496023" y="5607064"/>
            <a:ext cx="684841" cy="936104"/>
            <a:chOff x="5279891" y="1316831"/>
            <a:chExt cx="684841" cy="1755774"/>
          </a:xfrm>
          <a:scene3d>
            <a:camera prst="orthographicFront">
              <a:rot lat="0" lon="0" rev="0"/>
            </a:camera>
            <a:lightRig rig="contrasting" dir="t">
              <a:rot lat="0" lon="0" rev="1200000"/>
            </a:lightRig>
          </a:scene3d>
        </p:grpSpPr>
        <p:sp>
          <p:nvSpPr>
            <p:cNvPr id="53" name="圓角矩形 52"/>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4"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簡化</a:t>
              </a:r>
              <a:endParaRPr lang="zh-TW" altLang="en-US" sz="1900" b="1" kern="1200" dirty="0">
                <a:latin typeface="+mj-ea"/>
                <a:ea typeface="+mj-ea"/>
              </a:endParaRPr>
            </a:p>
          </p:txBody>
        </p:sp>
      </p:grpSp>
      <p:sp>
        <p:nvSpPr>
          <p:cNvPr id="55" name="向下箭號 54"/>
          <p:cNvSpPr/>
          <p:nvPr/>
        </p:nvSpPr>
        <p:spPr>
          <a:xfrm>
            <a:off x="7383533" y="5013177"/>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6" name="群組 55"/>
          <p:cNvGrpSpPr/>
          <p:nvPr/>
        </p:nvGrpSpPr>
        <p:grpSpPr>
          <a:xfrm>
            <a:off x="7221132" y="5589241"/>
            <a:ext cx="684841" cy="936104"/>
            <a:chOff x="5279891" y="1316831"/>
            <a:chExt cx="684841" cy="1755774"/>
          </a:xfrm>
          <a:scene3d>
            <a:camera prst="orthographicFront">
              <a:rot lat="0" lon="0" rev="0"/>
            </a:camera>
            <a:lightRig rig="contrasting" dir="t">
              <a:rot lat="0" lon="0" rev="1200000"/>
            </a:lightRig>
          </a:scene3d>
        </p:grpSpPr>
        <p:sp>
          <p:nvSpPr>
            <p:cNvPr id="57" name="圓角矩形 56"/>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8"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簡化</a:t>
              </a:r>
              <a:endParaRPr lang="zh-TW" altLang="en-US" sz="1900" b="1" kern="1200" dirty="0">
                <a:latin typeface="+mj-ea"/>
                <a:ea typeface="+mj-ea"/>
              </a:endParaRPr>
            </a:p>
          </p:txBody>
        </p:sp>
      </p:grpSp>
      <p:sp>
        <p:nvSpPr>
          <p:cNvPr id="59" name="乘號 58"/>
          <p:cNvSpPr/>
          <p:nvPr/>
        </p:nvSpPr>
        <p:spPr>
          <a:xfrm>
            <a:off x="3500301" y="1829994"/>
            <a:ext cx="589731" cy="515087"/>
          </a:xfrm>
          <a:prstGeom prst="mathMultiply">
            <a:avLst>
              <a:gd name="adj1" fmla="val 6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664291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lstStyle/>
          <a:p>
            <a:r>
              <a:rPr lang="zh-TW" altLang="en-US" dirty="0" smtClean="0"/>
              <a:t>緊急採購重點</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80880081"/>
              </p:ext>
            </p:extLst>
          </p:nvPr>
        </p:nvGraphicFramePr>
        <p:xfrm>
          <a:off x="385192" y="1647131"/>
          <a:ext cx="8229600" cy="170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3101909494"/>
              </p:ext>
            </p:extLst>
          </p:nvPr>
        </p:nvGraphicFramePr>
        <p:xfrm>
          <a:off x="395536" y="3068960"/>
          <a:ext cx="8229600" cy="1709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向上箭號圖說文字 5"/>
          <p:cNvSpPr/>
          <p:nvPr/>
        </p:nvSpPr>
        <p:spPr>
          <a:xfrm>
            <a:off x="3203848" y="4509120"/>
            <a:ext cx="2520280" cy="1944216"/>
          </a:xfrm>
          <a:prstGeom prst="upArrowCallou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mj-ea"/>
                <a:ea typeface="+mj-ea"/>
              </a:rPr>
              <a:t>效率更高</a:t>
            </a:r>
            <a:endParaRPr lang="zh-TW" altLang="en-US" sz="3600" dirty="0">
              <a:latin typeface="+mj-ea"/>
              <a:ea typeface="+mj-ea"/>
            </a:endParaRPr>
          </a:p>
        </p:txBody>
      </p:sp>
      <p:sp>
        <p:nvSpPr>
          <p:cNvPr id="3" name="投影片編號版面配置區 2"/>
          <p:cNvSpPr>
            <a:spLocks noGrp="1"/>
          </p:cNvSpPr>
          <p:nvPr>
            <p:ph type="sldNum" sz="quarter" idx="12"/>
          </p:nvPr>
        </p:nvSpPr>
        <p:spPr/>
        <p:txBody>
          <a:bodyPr/>
          <a:lstStyle/>
          <a:p>
            <a:fld id="{FF14D548-A623-4895-9B1F-B1F7B7EB7BE7}" type="slidenum">
              <a:rPr lang="zh-TW" altLang="en-US" smtClean="0"/>
              <a:t>55</a:t>
            </a:fld>
            <a:endParaRPr lang="zh-TW" altLang="en-US"/>
          </a:p>
        </p:txBody>
      </p:sp>
      <p:sp>
        <p:nvSpPr>
          <p:cNvPr id="7" name="向右箭號圖說文字 6"/>
          <p:cNvSpPr/>
          <p:nvPr/>
        </p:nvSpPr>
        <p:spPr>
          <a:xfrm>
            <a:off x="395536" y="5085184"/>
            <a:ext cx="2808312" cy="1368152"/>
          </a:xfrm>
          <a:prstGeom prst="rightArrowCallout">
            <a:avLst>
              <a:gd name="adj1" fmla="val 25000"/>
              <a:gd name="adj2" fmla="val 25000"/>
              <a:gd name="adj3" fmla="val 25000"/>
              <a:gd name="adj4" fmla="val 79606"/>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mj-ea"/>
                <a:ea typeface="+mj-ea"/>
              </a:rPr>
              <a:t>仍有潛在問題</a:t>
            </a:r>
            <a:endParaRPr lang="zh-TW" altLang="en-US" sz="3600" dirty="0">
              <a:latin typeface="+mj-ea"/>
              <a:ea typeface="+mj-ea"/>
            </a:endParaRPr>
          </a:p>
        </p:txBody>
      </p:sp>
    </p:spTree>
    <p:extLst>
      <p:ext uri="{BB962C8B-B14F-4D97-AF65-F5344CB8AC3E}">
        <p14:creationId xmlns:p14="http://schemas.microsoft.com/office/powerpoint/2010/main" val="3702605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緊急採購潛在問題</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73328841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56</a:t>
            </a:fld>
            <a:endParaRPr lang="zh-TW" altLang="en-US" dirty="0"/>
          </a:p>
        </p:txBody>
      </p:sp>
      <p:sp>
        <p:nvSpPr>
          <p:cNvPr id="6" name="向下箭號 5"/>
          <p:cNvSpPr/>
          <p:nvPr/>
        </p:nvSpPr>
        <p:spPr>
          <a:xfrm>
            <a:off x="1295636" y="4293096"/>
            <a:ext cx="504056" cy="694184"/>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8" name="矩形 7"/>
          <p:cNvSpPr/>
          <p:nvPr/>
        </p:nvSpPr>
        <p:spPr>
          <a:xfrm>
            <a:off x="467544" y="5157192"/>
            <a:ext cx="2160240" cy="864096"/>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j-ea"/>
                <a:ea typeface="+mj-ea"/>
              </a:rPr>
              <a:t>災害可預見</a:t>
            </a:r>
            <a:r>
              <a:rPr lang="zh-TW" altLang="en-US" sz="2400" b="1" dirty="0" smtClean="0">
                <a:latin typeface="+mj-ea"/>
                <a:ea typeface="+mj-ea"/>
              </a:rPr>
              <a:t>性</a:t>
            </a:r>
            <a:endParaRPr lang="en-US" altLang="zh-TW" sz="2400" b="1" dirty="0">
              <a:latin typeface="+mj-ea"/>
              <a:ea typeface="+mj-ea"/>
            </a:endParaRPr>
          </a:p>
        </p:txBody>
      </p:sp>
      <p:sp>
        <p:nvSpPr>
          <p:cNvPr id="9" name="向右箭號 8"/>
          <p:cNvSpPr/>
          <p:nvPr/>
        </p:nvSpPr>
        <p:spPr>
          <a:xfrm>
            <a:off x="2771800" y="5373216"/>
            <a:ext cx="576064" cy="43204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10" name="矩形 9"/>
          <p:cNvSpPr/>
          <p:nvPr/>
        </p:nvSpPr>
        <p:spPr>
          <a:xfrm>
            <a:off x="3491880" y="5157192"/>
            <a:ext cx="2160240" cy="864096"/>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mj-ea"/>
                <a:ea typeface="+mj-ea"/>
              </a:rPr>
              <a:t>預先採購</a:t>
            </a:r>
            <a:r>
              <a:rPr lang="en-US" altLang="zh-TW" sz="2400" b="1" dirty="0" smtClean="0">
                <a:latin typeface="+mj-ea"/>
                <a:ea typeface="+mj-ea"/>
              </a:rPr>
              <a:t>/</a:t>
            </a:r>
            <a:r>
              <a:rPr lang="zh-TW" altLang="en-US" sz="2400" b="1" dirty="0" smtClean="0">
                <a:latin typeface="+mj-ea"/>
                <a:ea typeface="+mj-ea"/>
              </a:rPr>
              <a:t>對策</a:t>
            </a:r>
            <a:endParaRPr lang="en-US" altLang="zh-TW" sz="2400" b="1" dirty="0">
              <a:latin typeface="+mj-ea"/>
              <a:ea typeface="+mj-ea"/>
            </a:endParaRPr>
          </a:p>
        </p:txBody>
      </p:sp>
    </p:spTree>
    <p:extLst>
      <p:ext uri="{BB962C8B-B14F-4D97-AF65-F5344CB8AC3E}">
        <p14:creationId xmlns:p14="http://schemas.microsoft.com/office/powerpoint/2010/main" val="34537328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災害整備</a:t>
            </a:r>
            <a:r>
              <a:rPr lang="zh-TW" altLang="en-US" dirty="0" smtClean="0"/>
              <a:t>採購</a:t>
            </a:r>
            <a:r>
              <a:rPr lang="en-US" altLang="zh-TW" dirty="0" smtClean="0"/>
              <a:t/>
            </a:r>
            <a:br>
              <a:rPr lang="en-US" altLang="zh-TW" dirty="0" smtClean="0"/>
            </a:br>
            <a:r>
              <a:rPr lang="zh-TW" altLang="en-US" sz="4000" dirty="0" smtClean="0"/>
              <a:t>災害</a:t>
            </a:r>
            <a:r>
              <a:rPr lang="zh-TW" altLang="en-US" sz="4000" dirty="0"/>
              <a:t>整備異於一般採購重點</a:t>
            </a: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57</a:t>
            </a:fld>
            <a:endParaRPr lang="zh-TW" altLang="en-US" dirty="0"/>
          </a:p>
        </p:txBody>
      </p:sp>
    </p:spTree>
    <p:extLst>
      <p:ext uri="{BB962C8B-B14F-4D97-AF65-F5344CB8AC3E}">
        <p14:creationId xmlns:p14="http://schemas.microsoft.com/office/powerpoint/2010/main" val="1800690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fontScale="90000"/>
          </a:bodyPr>
          <a:lstStyle/>
          <a:p>
            <a:r>
              <a:rPr lang="zh-TW" altLang="en-US" dirty="0" smtClean="0"/>
              <a:t>一般工程採購模式</a:t>
            </a:r>
            <a:r>
              <a:rPr lang="en-US" altLang="zh-TW" dirty="0" smtClean="0"/>
              <a:t>V.S.</a:t>
            </a:r>
            <a:r>
              <a:rPr lang="zh-TW" altLang="en-US" dirty="0" smtClean="0"/>
              <a:t>辦理時效</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20581553"/>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58</a:t>
            </a:fld>
            <a:endParaRPr lang="zh-TW" altLang="en-US" dirty="0"/>
          </a:p>
        </p:txBody>
      </p:sp>
    </p:spTree>
    <p:extLst>
      <p:ext uri="{BB962C8B-B14F-4D97-AF65-F5344CB8AC3E}">
        <p14:creationId xmlns:p14="http://schemas.microsoft.com/office/powerpoint/2010/main" val="23172078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76672"/>
            <a:ext cx="9144000" cy="1143000"/>
          </a:xfrm>
        </p:spPr>
        <p:txBody>
          <a:bodyPr>
            <a:normAutofit fontScale="90000"/>
          </a:bodyPr>
          <a:lstStyle/>
          <a:p>
            <a:pPr algn="ctr"/>
            <a:r>
              <a:rPr lang="zh-TW" altLang="en-US" dirty="0"/>
              <a:t>災害</a:t>
            </a:r>
            <a:r>
              <a:rPr lang="zh-TW" altLang="en-US" dirty="0" smtClean="0"/>
              <a:t>整備採購</a:t>
            </a:r>
            <a:r>
              <a:rPr lang="zh-TW" altLang="en-US" smtClean="0"/>
              <a:t>模式</a:t>
            </a:r>
            <a:r>
              <a:rPr lang="en-US" altLang="zh-TW" dirty="0" smtClean="0"/>
              <a:t>—</a:t>
            </a:r>
            <a:r>
              <a:rPr lang="zh-TW" altLang="en-US" dirty="0" smtClean="0"/>
              <a:t>搶修</a:t>
            </a:r>
            <a:r>
              <a:rPr lang="en-US" altLang="zh-TW" dirty="0" smtClean="0"/>
              <a:t>/</a:t>
            </a:r>
            <a:r>
              <a:rPr lang="zh-TW" altLang="en-US" dirty="0" smtClean="0"/>
              <a:t>復建部分</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59</a:t>
            </a:fld>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6481766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手繪多邊形 5"/>
          <p:cNvSpPr/>
          <p:nvPr/>
        </p:nvSpPr>
        <p:spPr>
          <a:xfrm>
            <a:off x="304800" y="1881809"/>
            <a:ext cx="8560904" cy="3021495"/>
          </a:xfrm>
          <a:custGeom>
            <a:avLst/>
            <a:gdLst>
              <a:gd name="connsiteX0" fmla="*/ 13252 w 8560904"/>
              <a:gd name="connsiteY0" fmla="*/ 0 h 3021495"/>
              <a:gd name="connsiteX1" fmla="*/ 8560904 w 8560904"/>
              <a:gd name="connsiteY1" fmla="*/ 0 h 3021495"/>
              <a:gd name="connsiteX2" fmla="*/ 8547652 w 8560904"/>
              <a:gd name="connsiteY2" fmla="*/ 3021495 h 3021495"/>
              <a:gd name="connsiteX3" fmla="*/ 2040835 w 8560904"/>
              <a:gd name="connsiteY3" fmla="*/ 3021495 h 3021495"/>
              <a:gd name="connsiteX4" fmla="*/ 2067339 w 8560904"/>
              <a:gd name="connsiteY4" fmla="*/ 1537252 h 3021495"/>
              <a:gd name="connsiteX5" fmla="*/ 0 w 8560904"/>
              <a:gd name="connsiteY5" fmla="*/ 1524000 h 3021495"/>
              <a:gd name="connsiteX6" fmla="*/ 13252 w 8560904"/>
              <a:gd name="connsiteY6" fmla="*/ 0 h 302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0904" h="3021495">
                <a:moveTo>
                  <a:pt x="13252" y="0"/>
                </a:moveTo>
                <a:lnTo>
                  <a:pt x="8560904" y="0"/>
                </a:lnTo>
                <a:cubicBezTo>
                  <a:pt x="8556487" y="1007165"/>
                  <a:pt x="8552069" y="2014330"/>
                  <a:pt x="8547652" y="3021495"/>
                </a:cubicBezTo>
                <a:lnTo>
                  <a:pt x="2040835" y="3021495"/>
                </a:lnTo>
                <a:lnTo>
                  <a:pt x="2067339" y="1537252"/>
                </a:lnTo>
                <a:lnTo>
                  <a:pt x="0" y="1524000"/>
                </a:lnTo>
                <a:lnTo>
                  <a:pt x="13252" y="0"/>
                </a:lnTo>
                <a:close/>
              </a:path>
            </a:pathLst>
          </a:custGeom>
          <a:noFill/>
          <a:ln w="57150">
            <a:solidFill>
              <a:srgbClr val="FF0000"/>
            </a:solidFill>
            <a:prstDash val="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solidFill>
                  <a:srgbClr val="FF0000"/>
                </a:solidFill>
                <a:latin typeface="+mj-ea"/>
                <a:ea typeface="+mj-ea"/>
              </a:rPr>
              <a:t>預先作業</a:t>
            </a:r>
          </a:p>
        </p:txBody>
      </p:sp>
    </p:spTree>
    <p:extLst>
      <p:ext uri="{BB962C8B-B14F-4D97-AF65-F5344CB8AC3E}">
        <p14:creationId xmlns:p14="http://schemas.microsoft.com/office/powerpoint/2010/main" val="17676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475656" y="0"/>
            <a:ext cx="7077472" cy="908720"/>
          </a:xfrm>
        </p:spPr>
        <p:txBody>
          <a:bodyPr/>
          <a:lstStyle/>
          <a:p>
            <a:r>
              <a:rPr lang="zh-TW" altLang="en-US" dirty="0" smtClean="0"/>
              <a:t>名詞定義</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310287641"/>
              </p:ext>
            </p:extLst>
          </p:nvPr>
        </p:nvGraphicFramePr>
        <p:xfrm>
          <a:off x="0" y="914400"/>
          <a:ext cx="9134062" cy="5943600"/>
        </p:xfrm>
        <a:graphic>
          <a:graphicData uri="http://schemas.openxmlformats.org/drawingml/2006/table">
            <a:tbl>
              <a:tblPr firstRow="1" bandRow="1">
                <a:tableStyleId>{5C22544A-7EE6-4342-B048-85BDC9FD1C3A}</a:tableStyleId>
              </a:tblPr>
              <a:tblGrid>
                <a:gridCol w="742607"/>
                <a:gridCol w="7351806"/>
                <a:gridCol w="1039649"/>
              </a:tblGrid>
              <a:tr h="0">
                <a:tc>
                  <a:txBody>
                    <a:bodyPr/>
                    <a:lstStyle/>
                    <a:p>
                      <a:pPr algn="ctr"/>
                      <a:r>
                        <a:rPr lang="zh-TW" altLang="en-US" sz="2000" b="1" dirty="0" smtClean="0">
                          <a:effectLst/>
                          <a:latin typeface="+mj-ea"/>
                          <a:ea typeface="+mj-ea"/>
                        </a:rPr>
                        <a:t>名詞</a:t>
                      </a:r>
                      <a:endParaRPr lang="zh-TW" altLang="en-US" sz="2000" b="1" dirty="0">
                        <a:effectLst/>
                        <a:latin typeface="+mj-ea"/>
                        <a:ea typeface="+mj-ea"/>
                      </a:endParaRPr>
                    </a:p>
                  </a:txBody>
                  <a:tcPr anchor="ctr"/>
                </a:tc>
                <a:tc>
                  <a:txBody>
                    <a:bodyPr/>
                    <a:lstStyle/>
                    <a:p>
                      <a:pPr algn="ctr"/>
                      <a:r>
                        <a:rPr lang="zh-TW" altLang="en-US" sz="2000" b="1" dirty="0" smtClean="0">
                          <a:effectLst/>
                          <a:latin typeface="+mj-ea"/>
                          <a:ea typeface="+mj-ea"/>
                        </a:rPr>
                        <a:t>定義</a:t>
                      </a:r>
                      <a:endParaRPr lang="zh-TW" altLang="en-US" sz="2000" b="1" dirty="0">
                        <a:effectLst/>
                        <a:latin typeface="+mj-ea"/>
                        <a:ea typeface="+mj-ea"/>
                      </a:endParaRPr>
                    </a:p>
                  </a:txBody>
                  <a:tcPr anchor="ctr"/>
                </a:tc>
                <a:tc>
                  <a:txBody>
                    <a:bodyPr/>
                    <a:lstStyle/>
                    <a:p>
                      <a:pPr algn="ctr"/>
                      <a:r>
                        <a:rPr lang="zh-TW" altLang="en-US" sz="2000" b="1" dirty="0" smtClean="0">
                          <a:effectLst/>
                          <a:latin typeface="+mj-ea"/>
                          <a:ea typeface="+mj-ea"/>
                        </a:rPr>
                        <a:t>規定</a:t>
                      </a:r>
                      <a:endParaRPr lang="zh-TW" altLang="en-US" sz="2000" b="1" dirty="0">
                        <a:effectLst/>
                        <a:latin typeface="+mj-ea"/>
                        <a:ea typeface="+mj-ea"/>
                      </a:endParaRPr>
                    </a:p>
                  </a:txBody>
                  <a:tcPr anchor="ctr"/>
                </a:tc>
              </a:tr>
              <a:tr h="370840">
                <a:tc>
                  <a:txBody>
                    <a:bodyPr/>
                    <a:lstStyle/>
                    <a:p>
                      <a:r>
                        <a:rPr lang="zh-TW" altLang="en-US" sz="2000" b="1" dirty="0" smtClean="0">
                          <a:effectLst/>
                          <a:latin typeface="+mj-ea"/>
                          <a:ea typeface="+mj-ea"/>
                        </a:rPr>
                        <a:t>災害</a:t>
                      </a:r>
                      <a:endParaRPr lang="zh-TW" altLang="en-US" sz="2000" b="1" dirty="0">
                        <a:effectLst/>
                        <a:latin typeface="+mj-ea"/>
                        <a:ea typeface="+mj-ea"/>
                      </a:endParaRPr>
                    </a:p>
                  </a:txBody>
                  <a:tcPr/>
                </a:tc>
                <a:tc>
                  <a:txBody>
                    <a:bodyPr/>
                    <a:lstStyle/>
                    <a:p>
                      <a:r>
                        <a:rPr lang="zh-TW" altLang="en-US" sz="2000" b="1" dirty="0" smtClean="0">
                          <a:effectLst/>
                          <a:latin typeface="+mj-ea"/>
                          <a:ea typeface="+mj-ea"/>
                        </a:rPr>
                        <a:t>指下列災難所造成之禍害：</a:t>
                      </a:r>
                      <a:endParaRPr lang="en-US" altLang="zh-TW" sz="2000" b="1" dirty="0" smtClean="0">
                        <a:effectLst/>
                        <a:latin typeface="+mj-ea"/>
                        <a:ea typeface="+mj-ea"/>
                      </a:endParaRPr>
                    </a:p>
                    <a:p>
                      <a:r>
                        <a:rPr lang="en-US" altLang="zh-TW" sz="2000" b="1" dirty="0" smtClean="0">
                          <a:effectLst/>
                          <a:latin typeface="+mj-ea"/>
                          <a:ea typeface="+mj-ea"/>
                        </a:rPr>
                        <a:t>1.</a:t>
                      </a:r>
                      <a:r>
                        <a:rPr lang="zh-TW" altLang="en-US" sz="2000" b="1" dirty="0" smtClean="0">
                          <a:effectLst/>
                          <a:latin typeface="+mj-ea"/>
                          <a:ea typeface="+mj-ea"/>
                        </a:rPr>
                        <a:t>風災、水災、震災、旱災、寒害、土石流災害等天然災害</a:t>
                      </a:r>
                      <a:endParaRPr lang="en-US" altLang="zh-TW" sz="2000" b="1" dirty="0" smtClean="0">
                        <a:effectLst/>
                        <a:latin typeface="+mj-ea"/>
                        <a:ea typeface="+mj-ea"/>
                      </a:endParaRPr>
                    </a:p>
                    <a:p>
                      <a:r>
                        <a:rPr lang="en-US" altLang="zh-TW" sz="2000" b="1" dirty="0" smtClean="0">
                          <a:effectLst/>
                          <a:latin typeface="+mj-ea"/>
                          <a:ea typeface="+mj-ea"/>
                        </a:rPr>
                        <a:t>2.</a:t>
                      </a:r>
                      <a:r>
                        <a:rPr lang="zh-TW" altLang="en-US" sz="2000" b="1" dirty="0" smtClean="0">
                          <a:effectLst/>
                          <a:latin typeface="+mj-ea"/>
                          <a:ea typeface="+mj-ea"/>
                        </a:rPr>
                        <a:t>火災、爆炸、公用氣體與油料管線、輸電線路災害、礦災、空難、海難、陸上交通事故、森林火災、毒性化學物質災害等災害</a:t>
                      </a:r>
                      <a:endParaRPr lang="zh-TW" altLang="en-US" sz="2000" b="1" dirty="0">
                        <a:effectLst/>
                        <a:latin typeface="+mj-ea"/>
                        <a:ea typeface="+mj-ea"/>
                      </a:endParaRPr>
                    </a:p>
                  </a:txBody>
                  <a:tcPr/>
                </a:tc>
                <a:tc rowSpan="2">
                  <a:txBody>
                    <a:bodyPr/>
                    <a:lstStyle/>
                    <a:p>
                      <a:r>
                        <a:rPr lang="zh-TW" altLang="en-US" sz="2000" b="1" dirty="0" smtClean="0">
                          <a:effectLst/>
                          <a:latin typeface="+mj-ea"/>
                          <a:ea typeface="+mj-ea"/>
                        </a:rPr>
                        <a:t>災害防救法</a:t>
                      </a:r>
                      <a:endParaRPr lang="zh-TW" altLang="en-US" sz="2000" b="1" dirty="0">
                        <a:effectLst/>
                        <a:latin typeface="+mj-ea"/>
                        <a:ea typeface="+mj-ea"/>
                      </a:endParaRPr>
                    </a:p>
                  </a:txBody>
                  <a:tcPr/>
                </a:tc>
              </a:tr>
              <a:tr h="600680">
                <a:tc>
                  <a:txBody>
                    <a:bodyPr/>
                    <a:lstStyle/>
                    <a:p>
                      <a:r>
                        <a:rPr lang="zh-TW" altLang="en-US" sz="2000" b="1" dirty="0" smtClean="0">
                          <a:effectLst/>
                          <a:latin typeface="+mj-ea"/>
                          <a:ea typeface="+mj-ea"/>
                        </a:rPr>
                        <a:t>災害防救</a:t>
                      </a:r>
                      <a:endParaRPr lang="zh-TW" altLang="en-US" sz="2000" b="1" dirty="0">
                        <a:effectLst/>
                        <a:latin typeface="+mj-ea"/>
                        <a:ea typeface="+mj-ea"/>
                      </a:endParaRPr>
                    </a:p>
                  </a:txBody>
                  <a:tcPr/>
                </a:tc>
                <a:tc>
                  <a:txBody>
                    <a:bodyPr/>
                    <a:lstStyle/>
                    <a:p>
                      <a:r>
                        <a:rPr lang="zh-TW" altLang="en-US" sz="2000" b="1" dirty="0" smtClean="0">
                          <a:effectLst/>
                          <a:latin typeface="+mj-ea"/>
                          <a:ea typeface="+mj-ea"/>
                        </a:rPr>
                        <a:t>指災害之預防、災害發生時之應變及災後之復原重建等措施</a:t>
                      </a:r>
                      <a:endParaRPr lang="zh-TW" altLang="en-US" sz="2000" b="1" dirty="0">
                        <a:effectLst/>
                        <a:latin typeface="+mj-ea"/>
                        <a:ea typeface="+mj-ea"/>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effectLst/>
                        <a:latin typeface="+mj-ea"/>
                        <a:ea typeface="+mj-ea"/>
                      </a:endParaRPr>
                    </a:p>
                  </a:txBody>
                  <a:tcPr/>
                </a:tc>
              </a:tr>
              <a:tr h="370840">
                <a:tc>
                  <a:txBody>
                    <a:bodyPr/>
                    <a:lstStyle/>
                    <a:p>
                      <a:r>
                        <a:rPr kumimoji="0" lang="zh-TW" altLang="en-US" sz="2000" b="1" kern="1200" dirty="0" smtClean="0">
                          <a:solidFill>
                            <a:schemeClr val="dk1"/>
                          </a:solidFill>
                          <a:effectLst/>
                          <a:latin typeface="+mj-ea"/>
                          <a:ea typeface="+mj-ea"/>
                          <a:cs typeface="+mn-cs"/>
                        </a:rPr>
                        <a:t>緊急搶救</a:t>
                      </a:r>
                      <a:endParaRPr lang="zh-TW" altLang="en-US" sz="2000" b="1" dirty="0">
                        <a:effectLst/>
                        <a:latin typeface="+mj-ea"/>
                        <a:ea typeface="+mj-ea"/>
                      </a:endParaRPr>
                    </a:p>
                  </a:txBody>
                  <a:tcPr/>
                </a:tc>
                <a:tc>
                  <a:txBody>
                    <a:bodyPr/>
                    <a:lstStyle/>
                    <a:p>
                      <a:r>
                        <a:rPr kumimoji="0" lang="zh-TW" altLang="en-US" sz="2000" b="1" kern="1200" dirty="0" smtClean="0">
                          <a:solidFill>
                            <a:schemeClr val="dk1"/>
                          </a:solidFill>
                          <a:effectLst/>
                          <a:latin typeface="+mj-ea"/>
                          <a:ea typeface="+mj-ea"/>
                          <a:cs typeface="+mn-cs"/>
                        </a:rPr>
                        <a:t>指消防、防汛、搶險、搶修及其他應變措施</a:t>
                      </a:r>
                      <a:endParaRPr lang="zh-TW" altLang="en-US" sz="2000" b="1" dirty="0">
                        <a:effectLst/>
                        <a:latin typeface="+mj-ea"/>
                        <a:ea typeface="+mj-ea"/>
                      </a:endParaRPr>
                    </a:p>
                  </a:txBody>
                  <a:tcPr/>
                </a:tc>
                <a:tc rowSpan="2">
                  <a:txBody>
                    <a:bodyPr/>
                    <a:lstStyle/>
                    <a:p>
                      <a:r>
                        <a:rPr lang="zh-TW" altLang="en-US" sz="2000" b="1" dirty="0" smtClean="0">
                          <a:effectLst/>
                          <a:latin typeface="+mj-ea"/>
                          <a:ea typeface="+mj-ea"/>
                        </a:rPr>
                        <a:t>中央對各級地方政府重大天然災害救災經費處理辦法</a:t>
                      </a:r>
                      <a:endParaRPr lang="zh-TW" altLang="en-US" sz="2000" b="1" dirty="0">
                        <a:effectLst/>
                        <a:latin typeface="+mj-ea"/>
                        <a:ea typeface="+mj-ea"/>
                      </a:endParaRPr>
                    </a:p>
                  </a:txBody>
                  <a:tcPr/>
                </a:tc>
              </a:tr>
              <a:tr h="370840">
                <a:tc>
                  <a:txBody>
                    <a:bodyPr/>
                    <a:lstStyle/>
                    <a:p>
                      <a:r>
                        <a:rPr lang="zh-TW" altLang="en-US" sz="2000" b="1" dirty="0" smtClean="0">
                          <a:solidFill>
                            <a:srgbClr val="FF0000"/>
                          </a:solidFill>
                          <a:effectLst/>
                          <a:latin typeface="+mj-ea"/>
                          <a:ea typeface="+mj-ea"/>
                        </a:rPr>
                        <a:t>搶險</a:t>
                      </a:r>
                      <a:endParaRPr lang="zh-TW" altLang="en-US" sz="2000" b="1" dirty="0">
                        <a:effectLst/>
                        <a:latin typeface="+mj-ea"/>
                        <a:ea typeface="+mj-ea"/>
                      </a:endParaRPr>
                    </a:p>
                  </a:txBody>
                  <a:tcPr/>
                </a:tc>
                <a:tc>
                  <a:txBody>
                    <a:bodyPr/>
                    <a:lstStyle/>
                    <a:p>
                      <a:r>
                        <a:rPr lang="zh-TW" altLang="en-US" sz="2000" b="1" dirty="0" smtClean="0">
                          <a:effectLst/>
                          <a:latin typeface="+mj-ea"/>
                          <a:ea typeface="+mj-ea"/>
                        </a:rPr>
                        <a:t>指各級地方政府於災害發生期間或發生後，所辦理之下列各項措施：</a:t>
                      </a:r>
                      <a:endParaRPr lang="en-US" altLang="zh-TW" sz="2000" b="1" dirty="0" smtClean="0">
                        <a:effectLst/>
                        <a:latin typeface="+mj-ea"/>
                        <a:ea typeface="+mj-ea"/>
                      </a:endParaRPr>
                    </a:p>
                    <a:p>
                      <a:r>
                        <a:rPr lang="en-US" altLang="zh-TW" sz="2000" b="1" dirty="0" smtClean="0">
                          <a:effectLst/>
                          <a:latin typeface="+mj-ea"/>
                          <a:ea typeface="+mj-ea"/>
                        </a:rPr>
                        <a:t>1.</a:t>
                      </a:r>
                      <a:r>
                        <a:rPr lang="zh-TW" altLang="en-US" sz="2000" b="1" dirty="0" smtClean="0">
                          <a:effectLst/>
                          <a:latin typeface="+mj-ea"/>
                          <a:ea typeface="+mj-ea"/>
                        </a:rPr>
                        <a:t>災害發生期間，公共設施已發生險象或局部損害，如出現滲漏、滑坡、坍塌、裂縫或淘刷等，</a:t>
                      </a:r>
                      <a:r>
                        <a:rPr lang="zh-TW" altLang="en-US" sz="2000" b="1" dirty="0" smtClean="0">
                          <a:solidFill>
                            <a:srgbClr val="FF0000"/>
                          </a:solidFill>
                          <a:effectLst/>
                          <a:latin typeface="+mj-ea"/>
                          <a:ea typeface="+mj-ea"/>
                        </a:rPr>
                        <a:t>對公共設施所作緊急封堵、強固或救險</a:t>
                      </a:r>
                      <a:r>
                        <a:rPr lang="zh-TW" altLang="en-US" sz="2000" b="1" dirty="0" smtClean="0">
                          <a:solidFill>
                            <a:srgbClr val="C00000"/>
                          </a:solidFill>
                          <a:effectLst/>
                          <a:latin typeface="+mj-ea"/>
                          <a:ea typeface="+mj-ea"/>
                        </a:rPr>
                        <a:t>，</a:t>
                      </a:r>
                      <a:r>
                        <a:rPr lang="zh-TW" altLang="en-US" sz="2000" b="1" dirty="0" smtClean="0">
                          <a:solidFill>
                            <a:srgbClr val="FF0000"/>
                          </a:solidFill>
                          <a:effectLst/>
                          <a:latin typeface="+mj-ea"/>
                          <a:ea typeface="+mj-ea"/>
                        </a:rPr>
                        <a:t>以避免損害發生或擴大之臨時權宜措施</a:t>
                      </a:r>
                      <a:endParaRPr lang="en-US" altLang="zh-TW" sz="2000" b="1" dirty="0" smtClean="0">
                        <a:solidFill>
                          <a:srgbClr val="FF0000"/>
                        </a:solidFill>
                        <a:effectLst/>
                        <a:latin typeface="+mj-ea"/>
                        <a:ea typeface="+mj-ea"/>
                      </a:endParaRPr>
                    </a:p>
                    <a:p>
                      <a:r>
                        <a:rPr lang="en-US" altLang="zh-TW" sz="2000" b="1" dirty="0" smtClean="0">
                          <a:solidFill>
                            <a:srgbClr val="FF0000"/>
                          </a:solidFill>
                          <a:effectLst/>
                          <a:latin typeface="+mj-ea"/>
                          <a:ea typeface="+mj-ea"/>
                        </a:rPr>
                        <a:t>2.</a:t>
                      </a:r>
                      <a:r>
                        <a:rPr lang="zh-TW" altLang="en-US" sz="2000" b="1" dirty="0" smtClean="0">
                          <a:effectLst/>
                          <a:latin typeface="+mj-ea"/>
                          <a:ea typeface="+mj-ea"/>
                        </a:rPr>
                        <a:t>災害現場危險建築物、工作物之</a:t>
                      </a:r>
                      <a:r>
                        <a:rPr lang="zh-TW" altLang="en-US" sz="2000" b="1" dirty="0" smtClean="0">
                          <a:solidFill>
                            <a:srgbClr val="FF0000"/>
                          </a:solidFill>
                          <a:effectLst/>
                          <a:latin typeface="+mj-ea"/>
                          <a:ea typeface="+mj-ea"/>
                        </a:rPr>
                        <a:t>拆除</a:t>
                      </a:r>
                      <a:r>
                        <a:rPr lang="zh-TW" altLang="en-US" sz="2000" b="1" dirty="0" smtClean="0">
                          <a:effectLst/>
                          <a:latin typeface="+mj-ea"/>
                          <a:ea typeface="+mj-ea"/>
                        </a:rPr>
                        <a:t>及對公共設施有危害之障礙物或漂流物之</a:t>
                      </a:r>
                      <a:r>
                        <a:rPr lang="zh-TW" altLang="en-US" sz="2000" b="1" dirty="0" smtClean="0">
                          <a:solidFill>
                            <a:srgbClr val="FF0000"/>
                          </a:solidFill>
                          <a:effectLst/>
                          <a:latin typeface="+mj-ea"/>
                          <a:ea typeface="+mj-ea"/>
                        </a:rPr>
                        <a:t>移除</a:t>
                      </a:r>
                      <a:endParaRPr lang="en-US" altLang="zh-TW" sz="2000" b="1" dirty="0" smtClean="0">
                        <a:solidFill>
                          <a:srgbClr val="FF0000"/>
                        </a:solidFill>
                        <a:effectLst/>
                        <a:latin typeface="+mj-ea"/>
                        <a:ea typeface="+mj-ea"/>
                      </a:endParaRPr>
                    </a:p>
                    <a:p>
                      <a:r>
                        <a:rPr lang="en-US" altLang="zh-TW" sz="2000" b="1" dirty="0" smtClean="0">
                          <a:solidFill>
                            <a:srgbClr val="FF0000"/>
                          </a:solidFill>
                          <a:effectLst/>
                          <a:latin typeface="+mj-ea"/>
                          <a:ea typeface="+mj-ea"/>
                        </a:rPr>
                        <a:t>3.</a:t>
                      </a:r>
                      <a:r>
                        <a:rPr lang="zh-TW" altLang="en-US" sz="2000" b="1" dirty="0" smtClean="0">
                          <a:effectLst/>
                          <a:latin typeface="+mj-ea"/>
                          <a:ea typeface="+mj-ea"/>
                        </a:rPr>
                        <a:t>土石不運離河川並置於不影響水流處之疏導水路，以避免洪水阻塞不通或沖擊村落等情形之</a:t>
                      </a:r>
                      <a:r>
                        <a:rPr lang="zh-TW" altLang="en-US" sz="2000" b="1" dirty="0" smtClean="0">
                          <a:solidFill>
                            <a:srgbClr val="FF0000"/>
                          </a:solidFill>
                          <a:effectLst/>
                          <a:latin typeface="+mj-ea"/>
                          <a:ea typeface="+mj-ea"/>
                        </a:rPr>
                        <a:t>措施</a:t>
                      </a:r>
                      <a:endParaRPr lang="zh-TW" altLang="en-US" sz="2000" b="1" dirty="0">
                        <a:effectLst/>
                        <a:latin typeface="+mj-ea"/>
                        <a:ea typeface="+mj-ea"/>
                      </a:endParaRPr>
                    </a:p>
                  </a:txBody>
                  <a:tcPr/>
                </a:tc>
                <a:tc vMerge="1">
                  <a:txBody>
                    <a:bodyPr/>
                    <a:lstStyle/>
                    <a:p>
                      <a:endParaRPr lang="zh-TW" altLang="en-US" sz="2000" b="1" dirty="0">
                        <a:effectLst/>
                        <a:latin typeface="+mj-ea"/>
                        <a:ea typeface="+mj-ea"/>
                      </a:endParaRPr>
                    </a:p>
                  </a:txBody>
                  <a:tcPr/>
                </a:tc>
              </a:tr>
            </a:tbl>
          </a:graphicData>
        </a:graphic>
      </p:graphicFrame>
      <p:sp>
        <p:nvSpPr>
          <p:cNvPr id="3" name="投影片編號版面配置區 2"/>
          <p:cNvSpPr>
            <a:spLocks noGrp="1"/>
          </p:cNvSpPr>
          <p:nvPr>
            <p:ph type="sldNum" sz="quarter" idx="12"/>
          </p:nvPr>
        </p:nvSpPr>
        <p:spPr/>
        <p:txBody>
          <a:bodyPr/>
          <a:lstStyle/>
          <a:p>
            <a:fld id="{FF14D548-A623-4895-9B1F-B1F7B7EB7BE7}" type="slidenum">
              <a:rPr lang="zh-TW" altLang="en-US" smtClean="0"/>
              <a:pPr/>
              <a:t>6</a:t>
            </a:fld>
            <a:endParaRPr lang="zh-TW" altLang="en-US"/>
          </a:p>
        </p:txBody>
      </p:sp>
    </p:spTree>
    <p:extLst>
      <p:ext uri="{BB962C8B-B14F-4D97-AF65-F5344CB8AC3E}">
        <p14:creationId xmlns:p14="http://schemas.microsoft.com/office/powerpoint/2010/main" val="33665588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04088"/>
            <a:ext cx="8784976" cy="1143000"/>
          </a:xfrm>
        </p:spPr>
        <p:txBody>
          <a:bodyPr>
            <a:normAutofit fontScale="90000"/>
          </a:bodyPr>
          <a:lstStyle/>
          <a:p>
            <a:pPr algn="ctr"/>
            <a:r>
              <a:rPr lang="zh-TW" altLang="en-US" dirty="0" smtClean="0"/>
              <a:t>預先採購</a:t>
            </a:r>
            <a:r>
              <a:rPr lang="en-US" altLang="zh-TW" dirty="0" smtClean="0"/>
              <a:t>V.S.</a:t>
            </a:r>
            <a:r>
              <a:rPr lang="zh-TW" altLang="en-US" dirty="0" smtClean="0"/>
              <a:t>預算未完成立法程序</a:t>
            </a:r>
            <a:endParaRPr lang="zh-TW" altLang="en-US" dirty="0"/>
          </a:p>
        </p:txBody>
      </p:sp>
      <p:sp>
        <p:nvSpPr>
          <p:cNvPr id="3" name="內容版面配置區 2"/>
          <p:cNvSpPr>
            <a:spLocks noGrp="1"/>
          </p:cNvSpPr>
          <p:nvPr>
            <p:ph idx="1"/>
          </p:nvPr>
        </p:nvSpPr>
        <p:spPr/>
        <p:txBody>
          <a:bodyPr>
            <a:normAutofit fontScale="85000" lnSpcReduction="20000"/>
          </a:bodyPr>
          <a:lstStyle/>
          <a:p>
            <a:pPr>
              <a:lnSpc>
                <a:spcPct val="100000"/>
              </a:lnSpc>
            </a:pPr>
            <a:r>
              <a:rPr lang="zh-TW" altLang="en-US" sz="2800" dirty="0" smtClean="0"/>
              <a:t>政府採購法</a:t>
            </a:r>
            <a:r>
              <a:rPr lang="zh-TW" altLang="en-US" sz="2800" dirty="0"/>
              <a:t>（下稱本法）施行細則第</a:t>
            </a:r>
            <a:r>
              <a:rPr lang="en-US" altLang="zh-TW" sz="2800" dirty="0"/>
              <a:t>26</a:t>
            </a:r>
            <a:r>
              <a:rPr lang="zh-TW" altLang="en-US" sz="2800" dirty="0"/>
              <a:t>條第</a:t>
            </a:r>
            <a:r>
              <a:rPr lang="en-US" altLang="zh-TW" sz="2800" dirty="0"/>
              <a:t>1</a:t>
            </a:r>
            <a:r>
              <a:rPr lang="zh-TW" altLang="en-US" sz="2800" dirty="0"/>
              <a:t>項末段已有「預算案尚未經立法程序者，為預估需用金額」規定。於招標文件載明</a:t>
            </a:r>
            <a:r>
              <a:rPr lang="zh-TW" altLang="en-US" sz="3200" dirty="0">
                <a:solidFill>
                  <a:srgbClr val="FF0000"/>
                </a:solidFill>
              </a:rPr>
              <a:t>「</a:t>
            </a:r>
            <a:r>
              <a:rPr lang="zh-TW" altLang="en-US" sz="3200" u="sng" dirty="0">
                <a:solidFill>
                  <a:srgbClr val="FF0000"/>
                </a:solidFill>
              </a:rPr>
              <a:t>預算未完成立法程序前得先保留決標</a:t>
            </a:r>
            <a:r>
              <a:rPr lang="zh-TW" altLang="en-US" sz="3200" dirty="0">
                <a:solidFill>
                  <a:srgbClr val="FF0000"/>
                </a:solidFill>
              </a:rPr>
              <a:t>」</a:t>
            </a:r>
            <a:r>
              <a:rPr lang="zh-TW" altLang="en-US" sz="2800" dirty="0"/>
              <a:t>，並不違反上開規定，且可避免預算未完成立法程序前即決標、履約，嗣後因全部或部分預算未完成立法程序，致生履約爭議。本會</a:t>
            </a:r>
            <a:r>
              <a:rPr lang="en-US" altLang="zh-TW" sz="2800" dirty="0"/>
              <a:t>98</a:t>
            </a:r>
            <a:r>
              <a:rPr lang="zh-TW" altLang="en-US" sz="2800" dirty="0"/>
              <a:t>年</a:t>
            </a:r>
            <a:r>
              <a:rPr lang="en-US" altLang="zh-TW" sz="2800" dirty="0"/>
              <a:t>2</a:t>
            </a:r>
            <a:r>
              <a:rPr lang="zh-TW" altLang="en-US" sz="2800" dirty="0"/>
              <a:t>月</a:t>
            </a:r>
            <a:r>
              <a:rPr lang="en-US" altLang="zh-TW" sz="2800" dirty="0"/>
              <a:t>24</a:t>
            </a:r>
            <a:r>
              <a:rPr lang="zh-TW" altLang="en-US" sz="2800" dirty="0"/>
              <a:t>日工程企字第</a:t>
            </a:r>
            <a:r>
              <a:rPr lang="en-US" altLang="zh-TW" sz="2800" dirty="0"/>
              <a:t>09800073660</a:t>
            </a:r>
            <a:r>
              <a:rPr lang="zh-TW" altLang="en-US" sz="2800" dirty="0"/>
              <a:t>號及</a:t>
            </a:r>
            <a:r>
              <a:rPr lang="en-US" altLang="zh-TW" sz="2800" dirty="0"/>
              <a:t>98</a:t>
            </a:r>
            <a:r>
              <a:rPr lang="zh-TW" altLang="en-US" sz="2800" dirty="0"/>
              <a:t>年</a:t>
            </a:r>
            <a:r>
              <a:rPr lang="en-US" altLang="zh-TW" sz="2800" dirty="0"/>
              <a:t>2</a:t>
            </a:r>
            <a:r>
              <a:rPr lang="zh-TW" altLang="en-US" sz="2800" dirty="0"/>
              <a:t>月</a:t>
            </a:r>
            <a:r>
              <a:rPr lang="en-US" altLang="zh-TW" sz="2800" dirty="0"/>
              <a:t>27</a:t>
            </a:r>
            <a:r>
              <a:rPr lang="zh-TW" altLang="en-US" sz="2800" dirty="0"/>
              <a:t>日工程企字第</a:t>
            </a:r>
            <a:r>
              <a:rPr lang="en-US" altLang="zh-TW" sz="2800" dirty="0"/>
              <a:t>09800079110</a:t>
            </a:r>
            <a:r>
              <a:rPr lang="zh-TW" altLang="en-US" sz="2800" dirty="0"/>
              <a:t>號</a:t>
            </a:r>
            <a:r>
              <a:rPr lang="en-US" altLang="zh-TW" sz="2800" dirty="0"/>
              <a:t>2</a:t>
            </a:r>
            <a:r>
              <a:rPr lang="zh-TW" altLang="en-US" sz="2800" dirty="0"/>
              <a:t>函，已有釋</a:t>
            </a:r>
            <a:r>
              <a:rPr lang="zh-TW" altLang="en-US" sz="2800" dirty="0" smtClean="0"/>
              <a:t>例</a:t>
            </a:r>
            <a:endParaRPr lang="zh-TW" altLang="en-US" sz="2800" dirty="0"/>
          </a:p>
          <a:p>
            <a:pPr>
              <a:lnSpc>
                <a:spcPct val="100000"/>
              </a:lnSpc>
            </a:pPr>
            <a:r>
              <a:rPr lang="zh-TW" altLang="en-US" sz="2800" dirty="0"/>
              <a:t>本會</a:t>
            </a:r>
            <a:r>
              <a:rPr lang="en-US" altLang="zh-TW" sz="2800" dirty="0"/>
              <a:t>98</a:t>
            </a:r>
            <a:r>
              <a:rPr lang="zh-TW" altLang="en-US" sz="2800" dirty="0"/>
              <a:t>年</a:t>
            </a:r>
            <a:r>
              <a:rPr lang="en-US" altLang="zh-TW" sz="2800" dirty="0"/>
              <a:t>3</a:t>
            </a:r>
            <a:r>
              <a:rPr lang="zh-TW" altLang="en-US" sz="2800" dirty="0"/>
              <a:t>月</a:t>
            </a:r>
            <a:r>
              <a:rPr lang="en-US" altLang="zh-TW" sz="2800" dirty="0"/>
              <a:t>13</a:t>
            </a:r>
            <a:r>
              <a:rPr lang="zh-TW" altLang="en-US" sz="2800" dirty="0"/>
              <a:t>日工程管字第</a:t>
            </a:r>
            <a:r>
              <a:rPr lang="en-US" altLang="zh-TW" sz="2800" dirty="0"/>
              <a:t>09800076340</a:t>
            </a:r>
            <a:r>
              <a:rPr lang="zh-TW" altLang="en-US" sz="2800" dirty="0"/>
              <a:t>號函（諒悉）附「振興經濟擴大公共建設</a:t>
            </a:r>
            <a:r>
              <a:rPr lang="en-US" altLang="zh-TW" sz="2800" dirty="0"/>
              <a:t>—</a:t>
            </a:r>
            <a:r>
              <a:rPr lang="zh-TW" altLang="en-US" sz="2800" dirty="0"/>
              <a:t>提升公共工程執行效率方案」，其中於善用發包策略下已有可於招標文件載明</a:t>
            </a:r>
            <a:r>
              <a:rPr lang="zh-TW" altLang="en-US" sz="3200" dirty="0">
                <a:solidFill>
                  <a:srgbClr val="FF0000"/>
                </a:solidFill>
              </a:rPr>
              <a:t>「</a:t>
            </a:r>
            <a:r>
              <a:rPr lang="zh-TW" altLang="en-US" sz="3200" u="sng" dirty="0">
                <a:solidFill>
                  <a:srgbClr val="FF0000"/>
                </a:solidFill>
              </a:rPr>
              <a:t>預算未完成立法程序前，得先保留決標</a:t>
            </a:r>
            <a:r>
              <a:rPr lang="zh-TW" altLang="en-US" sz="3200" dirty="0">
                <a:solidFill>
                  <a:srgbClr val="FF0000"/>
                </a:solidFill>
              </a:rPr>
              <a:t>」</a:t>
            </a:r>
            <a:r>
              <a:rPr lang="zh-TW" altLang="en-US" sz="2800" dirty="0"/>
              <a:t>之措施，以利工程提前</a:t>
            </a:r>
            <a:r>
              <a:rPr lang="zh-TW" altLang="en-US" sz="2800" dirty="0" smtClean="0"/>
              <a:t>執行</a:t>
            </a:r>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60</a:t>
            </a:fld>
            <a:endParaRPr lang="zh-TW" altLang="en-US" dirty="0"/>
          </a:p>
        </p:txBody>
      </p:sp>
    </p:spTree>
    <p:extLst>
      <p:ext uri="{BB962C8B-B14F-4D97-AF65-F5344CB8AC3E}">
        <p14:creationId xmlns:p14="http://schemas.microsoft.com/office/powerpoint/2010/main" val="14732679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704088"/>
            <a:ext cx="8712968" cy="1143000"/>
          </a:xfrm>
        </p:spPr>
        <p:txBody>
          <a:bodyPr>
            <a:normAutofit fontScale="90000"/>
          </a:bodyPr>
          <a:lstStyle/>
          <a:p>
            <a:pPr algn="ctr"/>
            <a:r>
              <a:rPr lang="zh-TW" altLang="en-US" dirty="0"/>
              <a:t>預先採購</a:t>
            </a:r>
            <a:r>
              <a:rPr lang="en-US" altLang="zh-TW" dirty="0"/>
              <a:t>V.S.</a:t>
            </a:r>
            <a:r>
              <a:rPr lang="zh-TW" altLang="en-US" dirty="0"/>
              <a:t>預算未完成立法程序</a:t>
            </a:r>
          </a:p>
        </p:txBody>
      </p:sp>
      <p:sp>
        <p:nvSpPr>
          <p:cNvPr id="3" name="內容版面配置區 2"/>
          <p:cNvSpPr>
            <a:spLocks noGrp="1"/>
          </p:cNvSpPr>
          <p:nvPr>
            <p:ph idx="1"/>
          </p:nvPr>
        </p:nvSpPr>
        <p:spPr/>
        <p:txBody>
          <a:bodyPr>
            <a:normAutofit/>
          </a:bodyPr>
          <a:lstStyle/>
          <a:p>
            <a:r>
              <a:rPr lang="zh-TW" altLang="en-US" sz="2400" dirty="0"/>
              <a:t>行政院主計處</a:t>
            </a:r>
            <a:r>
              <a:rPr lang="en-US" altLang="zh-TW" sz="2400" dirty="0"/>
              <a:t>95</a:t>
            </a:r>
            <a:r>
              <a:rPr lang="zh-TW" altLang="en-US" sz="2400" dirty="0"/>
              <a:t>年</a:t>
            </a:r>
            <a:r>
              <a:rPr lang="en-US" altLang="zh-TW" sz="2400" dirty="0"/>
              <a:t>3</a:t>
            </a:r>
            <a:r>
              <a:rPr lang="zh-TW" altLang="en-US" sz="2400" dirty="0"/>
              <a:t>月</a:t>
            </a:r>
            <a:r>
              <a:rPr lang="en-US" altLang="zh-TW" sz="2400" dirty="0"/>
              <a:t>3</a:t>
            </a:r>
            <a:r>
              <a:rPr lang="zh-TW" altLang="en-US" sz="2400" dirty="0"/>
              <a:t>日處實二字第</a:t>
            </a:r>
            <a:r>
              <a:rPr lang="en-US" altLang="zh-TW" sz="2400" dirty="0"/>
              <a:t>0950001423</a:t>
            </a:r>
            <a:r>
              <a:rPr lang="zh-TW" altLang="en-US" sz="2400" dirty="0"/>
              <a:t>號函</a:t>
            </a:r>
            <a:endParaRPr lang="en-US" altLang="zh-TW" sz="2400" dirty="0"/>
          </a:p>
          <a:p>
            <a:r>
              <a:rPr lang="zh-TW" altLang="en-US" sz="2400" dirty="0"/>
              <a:t>有關地方政府為應業務需要，</a:t>
            </a:r>
            <a:r>
              <a:rPr lang="zh-TW" altLang="en-US" sz="2400" dirty="0">
                <a:solidFill>
                  <a:srgbClr val="FF0000"/>
                </a:solidFill>
              </a:rPr>
              <a:t>在總預算案尚未完成審議前</a:t>
            </a:r>
            <a:r>
              <a:rPr lang="zh-TW" altLang="en-US" sz="2400" dirty="0"/>
              <a:t>，可否於</a:t>
            </a:r>
            <a:r>
              <a:rPr lang="zh-TW" altLang="en-US" sz="2400" dirty="0">
                <a:solidFill>
                  <a:srgbClr val="FF0000"/>
                </a:solidFill>
              </a:rPr>
              <a:t>會計年度開始前</a:t>
            </a:r>
            <a:r>
              <a:rPr lang="zh-TW" altLang="en-US" sz="2400" dirty="0"/>
              <a:t>先行依政府採購法等相關規定，</a:t>
            </a:r>
            <a:r>
              <a:rPr lang="zh-TW" altLang="en-US" sz="2400" dirty="0">
                <a:solidFill>
                  <a:srgbClr val="FF0000"/>
                </a:solidFill>
              </a:rPr>
              <a:t>辦理招標、決標及簽訂</a:t>
            </a:r>
            <a:r>
              <a:rPr lang="zh-TW" altLang="en-US" sz="2400" dirty="0"/>
              <a:t>等程序疑義</a:t>
            </a:r>
            <a:endParaRPr lang="en-US" altLang="zh-TW" sz="2400" dirty="0"/>
          </a:p>
          <a:p>
            <a:pPr lvl="1"/>
            <a:r>
              <a:rPr lang="zh-TW" altLang="en-US" dirty="0"/>
              <a:t>對於預算尚未審議完成前，其預算之執行，支出部分仍應以地方制度法第</a:t>
            </a:r>
            <a:r>
              <a:rPr lang="en-US" altLang="zh-TW" dirty="0"/>
              <a:t>40</a:t>
            </a:r>
            <a:r>
              <a:rPr lang="zh-TW" altLang="en-US" dirty="0"/>
              <a:t>條第</a:t>
            </a:r>
            <a:r>
              <a:rPr lang="en-US" altLang="zh-TW" dirty="0"/>
              <a:t>3</a:t>
            </a:r>
            <a:r>
              <a:rPr lang="zh-TW" altLang="en-US" dirty="0"/>
              <a:t>項第</a:t>
            </a:r>
            <a:r>
              <a:rPr lang="en-US" altLang="zh-TW" dirty="0"/>
              <a:t>2</a:t>
            </a:r>
            <a:r>
              <a:rPr lang="zh-TW" altLang="en-US" dirty="0"/>
              <a:t>款規定為限</a:t>
            </a:r>
            <a:r>
              <a:rPr lang="zh-TW" altLang="en-US" dirty="0" smtClean="0"/>
              <a:t>。</a:t>
            </a:r>
            <a:endParaRPr lang="en-US" altLang="zh-TW" dirty="0" smtClean="0"/>
          </a:p>
          <a:p>
            <a:pPr lvl="1"/>
            <a:r>
              <a:rPr lang="zh-TW" altLang="en-US" dirty="0" smtClean="0"/>
              <a:t>亦即</a:t>
            </a:r>
            <a:r>
              <a:rPr lang="zh-TW" altLang="en-US" dirty="0">
                <a:solidFill>
                  <a:srgbClr val="FF0000"/>
                </a:solidFill>
              </a:rPr>
              <a:t>總預算未完成審議前</a:t>
            </a:r>
            <a:r>
              <a:rPr lang="zh-TW" altLang="en-US" dirty="0"/>
              <a:t>，如屬新興資本支出及新增科目者，須俟預算完成審議程序後，再行辦理發包及契約簽訂事宜；至</a:t>
            </a:r>
            <a:r>
              <a:rPr lang="zh-TW" altLang="en-US" dirty="0">
                <a:solidFill>
                  <a:srgbClr val="FF0000"/>
                </a:solidFill>
              </a:rPr>
              <a:t>非屬新興資本支出及新增科目者，得依已獲授權之原訂計畫或上年度執行數，覈實動支</a:t>
            </a: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61</a:t>
            </a:fld>
            <a:endParaRPr lang="zh-TW" altLang="en-US" dirty="0"/>
          </a:p>
        </p:txBody>
      </p:sp>
    </p:spTree>
    <p:extLst>
      <p:ext uri="{BB962C8B-B14F-4D97-AF65-F5344CB8AC3E}">
        <p14:creationId xmlns:p14="http://schemas.microsoft.com/office/powerpoint/2010/main" val="37779400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lstStyle/>
          <a:p>
            <a:r>
              <a:rPr lang="zh-TW" altLang="en-US" dirty="0"/>
              <a:t>災害整備</a:t>
            </a:r>
            <a:r>
              <a:rPr lang="zh-TW" altLang="en-US" dirty="0" smtClean="0"/>
              <a:t>採購規定</a:t>
            </a:r>
            <a:r>
              <a:rPr lang="en-US" altLang="zh-TW" dirty="0" smtClean="0"/>
              <a:t>-1</a:t>
            </a:r>
            <a:endParaRPr lang="zh-TW" altLang="en-US" dirty="0"/>
          </a:p>
        </p:txBody>
      </p:sp>
      <p:sp>
        <p:nvSpPr>
          <p:cNvPr id="3" name="內容版面配置區 2"/>
          <p:cNvSpPr>
            <a:spLocks noGrp="1"/>
          </p:cNvSpPr>
          <p:nvPr>
            <p:ph idx="1"/>
          </p:nvPr>
        </p:nvSpPr>
        <p:spPr>
          <a:xfrm>
            <a:off x="457200" y="1484784"/>
            <a:ext cx="8229600" cy="5040560"/>
          </a:xfrm>
        </p:spPr>
        <p:txBody>
          <a:bodyPr>
            <a:normAutofit lnSpcReduction="10000"/>
          </a:bodyPr>
          <a:lstStyle/>
          <a:p>
            <a:r>
              <a:rPr lang="zh-TW" altLang="en-US" dirty="0"/>
              <a:t>各級地方政府訂定災害搶險搶修開口契約應行注意事項第</a:t>
            </a:r>
            <a:r>
              <a:rPr lang="en-US" altLang="zh-TW" dirty="0"/>
              <a:t>3</a:t>
            </a:r>
            <a:r>
              <a:rPr lang="zh-TW" altLang="en-US" dirty="0"/>
              <a:t>點</a:t>
            </a:r>
            <a:endParaRPr lang="en-US" altLang="zh-TW" dirty="0"/>
          </a:p>
          <a:p>
            <a:pPr lvl="1"/>
            <a:r>
              <a:rPr lang="zh-TW" altLang="en-US" dirty="0"/>
              <a:t>直轄市及縣（市）政府應參考前三年度辦理災害搶險及搶修工作之</a:t>
            </a:r>
            <a:r>
              <a:rPr lang="zh-TW" altLang="en-US" dirty="0" smtClean="0"/>
              <a:t>實際</a:t>
            </a:r>
            <a:r>
              <a:rPr lang="zh-TW" altLang="en-US" dirty="0"/>
              <a:t>規模，事先與廠商簽訂相關開口</a:t>
            </a:r>
            <a:r>
              <a:rPr lang="zh-TW" altLang="en-US" dirty="0" smtClean="0"/>
              <a:t>契約</a:t>
            </a:r>
            <a:r>
              <a:rPr lang="zh-TW" altLang="en-US" dirty="0"/>
              <a:t/>
            </a:r>
            <a:br>
              <a:rPr lang="zh-TW" altLang="en-US" dirty="0"/>
            </a:br>
            <a:r>
              <a:rPr lang="zh-TW" altLang="en-US" dirty="0"/>
              <a:t>前項開口契約至少應包含下列類別及施作範圍</a:t>
            </a:r>
            <a:r>
              <a:rPr lang="zh-TW" altLang="en-US" dirty="0" smtClean="0"/>
              <a:t>：</a:t>
            </a:r>
            <a:endParaRPr lang="en-US" altLang="zh-TW" dirty="0"/>
          </a:p>
          <a:p>
            <a:pPr lvl="2"/>
            <a:r>
              <a:rPr lang="zh-TW" altLang="en-US" dirty="0" smtClean="0">
                <a:solidFill>
                  <a:srgbClr val="FF0000"/>
                </a:solidFill>
              </a:rPr>
              <a:t>道路</a:t>
            </a:r>
            <a:r>
              <a:rPr lang="zh-TW" altLang="en-US" dirty="0">
                <a:solidFill>
                  <a:srgbClr val="FF0000"/>
                </a:solidFill>
              </a:rPr>
              <a:t>工程</a:t>
            </a:r>
            <a:r>
              <a:rPr lang="zh-TW" altLang="en-US" dirty="0"/>
              <a:t>類</a:t>
            </a:r>
            <a:r>
              <a:rPr lang="zh-TW" altLang="en-US" dirty="0" smtClean="0"/>
              <a:t>：包括</a:t>
            </a:r>
            <a:r>
              <a:rPr lang="zh-TW" altLang="en-US" dirty="0"/>
              <a:t>編號道路、農路（含農水路）、市區與村里</a:t>
            </a:r>
            <a:r>
              <a:rPr lang="zh-TW" altLang="en-US" dirty="0" smtClean="0"/>
              <a:t>道路、</a:t>
            </a:r>
            <a:r>
              <a:rPr lang="zh-TW" altLang="en-US" dirty="0"/>
              <a:t>防汛道路、部落聯外道路、橋樑、交通號誌（或道安設施）、</a:t>
            </a:r>
            <a:r>
              <a:rPr lang="zh-TW" altLang="en-US" dirty="0" smtClean="0"/>
              <a:t>緊急</a:t>
            </a:r>
            <a:r>
              <a:rPr lang="zh-TW" altLang="en-US" dirty="0"/>
              <a:t>照明、下水道及邊溝等附屬</a:t>
            </a:r>
            <a:r>
              <a:rPr lang="zh-TW" altLang="en-US" dirty="0" smtClean="0"/>
              <a:t>設施</a:t>
            </a:r>
            <a:endParaRPr lang="en-US" altLang="zh-TW" dirty="0" smtClean="0"/>
          </a:p>
          <a:p>
            <a:pPr lvl="2"/>
            <a:r>
              <a:rPr lang="zh-TW" altLang="en-US" dirty="0" smtClean="0">
                <a:solidFill>
                  <a:srgbClr val="FF0000"/>
                </a:solidFill>
              </a:rPr>
              <a:t>水利</a:t>
            </a:r>
            <a:r>
              <a:rPr lang="zh-TW" altLang="en-US" dirty="0">
                <a:solidFill>
                  <a:srgbClr val="FF0000"/>
                </a:solidFill>
              </a:rPr>
              <a:t>及水土保持</a:t>
            </a:r>
            <a:r>
              <a:rPr lang="zh-TW" altLang="en-US" dirty="0"/>
              <a:t>工程類</a:t>
            </a:r>
            <a:r>
              <a:rPr lang="zh-TW" altLang="en-US" dirty="0" smtClean="0"/>
              <a:t>：</a:t>
            </a:r>
            <a:r>
              <a:rPr lang="zh-TW" altLang="en-US" dirty="0"/>
              <a:t>水利及水土保持工程類：包括縣市管河川、區域與中小型排水、</a:t>
            </a:r>
            <a:r>
              <a:rPr lang="zh-TW" altLang="en-US" dirty="0" smtClean="0"/>
              <a:t>野溪</a:t>
            </a:r>
            <a:r>
              <a:rPr lang="zh-TW" altLang="en-US" dirty="0"/>
              <a:t>、水土保持設施與水門及抽水站（或抽水機組）等附屬</a:t>
            </a:r>
            <a:r>
              <a:rPr lang="zh-TW" altLang="en-US" dirty="0" smtClean="0"/>
              <a:t>設施</a:t>
            </a:r>
            <a:endParaRPr lang="en-US" altLang="zh-TW" dirty="0"/>
          </a:p>
          <a:p>
            <a:pPr lvl="1"/>
            <a:r>
              <a:rPr lang="zh-TW" altLang="en-US" dirty="0"/>
              <a:t>直轄市及縣（市）政府為應實際救災工作需要，得就前項所定之</a:t>
            </a:r>
            <a:r>
              <a:rPr lang="zh-TW" altLang="en-US" dirty="0" smtClean="0"/>
              <a:t>開口</a:t>
            </a:r>
            <a:r>
              <a:rPr lang="zh-TW" altLang="en-US" dirty="0"/>
              <a:t>契約類別與範圍之外，再簽訂其他類別及範圍之開口</a:t>
            </a:r>
            <a:r>
              <a:rPr lang="zh-TW" altLang="en-US" dirty="0" smtClean="0"/>
              <a:t>契約</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62</a:t>
            </a:fld>
            <a:endParaRPr lang="zh-TW" altLang="en-US" dirty="0"/>
          </a:p>
        </p:txBody>
      </p:sp>
    </p:spTree>
    <p:extLst>
      <p:ext uri="{BB962C8B-B14F-4D97-AF65-F5344CB8AC3E}">
        <p14:creationId xmlns:p14="http://schemas.microsoft.com/office/powerpoint/2010/main" val="189656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災害整備採購規定</a:t>
            </a:r>
            <a:r>
              <a:rPr lang="en-US" altLang="zh-TW" dirty="0"/>
              <a:t>-2</a:t>
            </a:r>
            <a:endParaRPr lang="zh-TW" altLang="en-US" dirty="0"/>
          </a:p>
        </p:txBody>
      </p:sp>
      <p:sp>
        <p:nvSpPr>
          <p:cNvPr id="3" name="內容版面配置區 2"/>
          <p:cNvSpPr>
            <a:spLocks noGrp="1"/>
          </p:cNvSpPr>
          <p:nvPr>
            <p:ph idx="1"/>
          </p:nvPr>
        </p:nvSpPr>
        <p:spPr/>
        <p:txBody>
          <a:bodyPr>
            <a:normAutofit/>
          </a:bodyPr>
          <a:lstStyle/>
          <a:p>
            <a:r>
              <a:rPr lang="zh-TW" altLang="en-US" dirty="0"/>
              <a:t>各級地方政府訂定災害搶險搶修開口契約應行</a:t>
            </a:r>
            <a:r>
              <a:rPr lang="zh-TW" altLang="en-US" dirty="0" smtClean="0"/>
              <a:t>注意事項</a:t>
            </a:r>
            <a:endParaRPr lang="en-US" altLang="zh-TW" dirty="0" smtClean="0"/>
          </a:p>
          <a:p>
            <a:pPr lvl="1"/>
            <a:r>
              <a:rPr lang="en-US" altLang="zh-TW" dirty="0" smtClean="0"/>
              <a:t>4</a:t>
            </a:r>
            <a:r>
              <a:rPr lang="zh-TW" altLang="en-US" dirty="0" smtClean="0"/>
              <a:t> 直轄市</a:t>
            </a:r>
            <a:r>
              <a:rPr lang="zh-TW" altLang="en-US" dirty="0"/>
              <a:t>及縣（市）政府依前點規定簽訂之開口契約，得以租賃相關</a:t>
            </a:r>
            <a:r>
              <a:rPr lang="zh-TW" altLang="en-US" dirty="0" smtClean="0"/>
              <a:t>車輛</a:t>
            </a:r>
            <a:r>
              <a:rPr lang="zh-TW" altLang="en-US" dirty="0"/>
              <a:t>、機具及器材方式</a:t>
            </a:r>
            <a:r>
              <a:rPr lang="zh-TW" altLang="en-US" dirty="0" smtClean="0"/>
              <a:t>辦理</a:t>
            </a:r>
            <a:endParaRPr lang="en-US" altLang="zh-TW" dirty="0" smtClean="0"/>
          </a:p>
          <a:p>
            <a:pPr lvl="1"/>
            <a:r>
              <a:rPr lang="en-US" altLang="zh-TW" dirty="0" smtClean="0"/>
              <a:t>5</a:t>
            </a:r>
            <a:r>
              <a:rPr lang="zh-TW" altLang="en-US" dirty="0" smtClean="0"/>
              <a:t> 直轄市</a:t>
            </a:r>
            <a:r>
              <a:rPr lang="zh-TW" altLang="en-US" dirty="0"/>
              <a:t>或縣（市）政府為加速災害搶險及搶修工作之進行，以爭取</a:t>
            </a:r>
            <a:r>
              <a:rPr lang="zh-TW" altLang="en-US" dirty="0" smtClean="0"/>
              <a:t>救災</a:t>
            </a:r>
            <a:r>
              <a:rPr lang="zh-TW" altLang="en-US" dirty="0"/>
              <a:t>時效，可依政府採購法第五十二條第一項第四款規定，就開口</a:t>
            </a:r>
            <a:r>
              <a:rPr lang="zh-TW" altLang="en-US" dirty="0" smtClean="0"/>
              <a:t>契約採用</a:t>
            </a:r>
            <a:r>
              <a:rPr lang="zh-TW" altLang="en-US" dirty="0"/>
              <a:t>複數決標方式</a:t>
            </a:r>
            <a:r>
              <a:rPr lang="zh-TW" altLang="en-US" dirty="0" smtClean="0"/>
              <a:t>辦理</a:t>
            </a:r>
            <a:endParaRPr lang="en-US" altLang="zh-TW" dirty="0" smtClean="0"/>
          </a:p>
          <a:p>
            <a:pPr lvl="1"/>
            <a:r>
              <a:rPr lang="en-US" altLang="zh-TW" dirty="0" smtClean="0"/>
              <a:t>6</a:t>
            </a:r>
            <a:r>
              <a:rPr lang="zh-TW" altLang="en-US" dirty="0" smtClean="0"/>
              <a:t> 直轄市</a:t>
            </a:r>
            <a:r>
              <a:rPr lang="zh-TW" altLang="en-US" dirty="0"/>
              <a:t>及縣（市）政府應於</a:t>
            </a:r>
            <a:r>
              <a:rPr lang="zh-TW" altLang="en-US" dirty="0">
                <a:solidFill>
                  <a:srgbClr val="FF0000"/>
                </a:solidFill>
              </a:rPr>
              <a:t>每年五月底前完成所有開口契約之簽訂</a:t>
            </a:r>
            <a:r>
              <a:rPr lang="zh-TW" altLang="en-US" dirty="0" smtClean="0"/>
              <a:t>，並</a:t>
            </a:r>
            <a:r>
              <a:rPr lang="zh-TW" altLang="en-US" dirty="0"/>
              <a:t>應將依第三點簽訂之開口契約影本函送行政院主計總</a:t>
            </a:r>
            <a:r>
              <a:rPr lang="zh-TW" altLang="en-US" dirty="0" smtClean="0"/>
              <a:t>處</a:t>
            </a:r>
            <a:endParaRPr lang="en-US" altLang="zh-TW" dirty="0" smtClean="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63</a:t>
            </a:fld>
            <a:endParaRPr lang="zh-TW" altLang="en-US" dirty="0"/>
          </a:p>
        </p:txBody>
      </p:sp>
    </p:spTree>
    <p:extLst>
      <p:ext uri="{BB962C8B-B14F-4D97-AF65-F5344CB8AC3E}">
        <p14:creationId xmlns:p14="http://schemas.microsoft.com/office/powerpoint/2010/main" val="2096365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災害整備</a:t>
            </a:r>
            <a:r>
              <a:rPr lang="zh-TW" altLang="en-US" dirty="0" smtClean="0"/>
              <a:t>採購規定</a:t>
            </a:r>
            <a:r>
              <a:rPr lang="en-US" altLang="zh-TW" dirty="0" smtClean="0"/>
              <a:t>-3</a:t>
            </a:r>
            <a:endParaRPr lang="zh-TW" altLang="en-US" dirty="0"/>
          </a:p>
        </p:txBody>
      </p:sp>
      <p:sp>
        <p:nvSpPr>
          <p:cNvPr id="3" name="內容版面配置區 2"/>
          <p:cNvSpPr>
            <a:spLocks noGrp="1"/>
          </p:cNvSpPr>
          <p:nvPr>
            <p:ph idx="1"/>
          </p:nvPr>
        </p:nvSpPr>
        <p:spPr>
          <a:xfrm>
            <a:off x="457200" y="1935480"/>
            <a:ext cx="8229600" cy="4733880"/>
          </a:xfrm>
        </p:spPr>
        <p:txBody>
          <a:bodyPr>
            <a:normAutofit fontScale="92500" lnSpcReduction="20000"/>
          </a:bodyPr>
          <a:lstStyle/>
          <a:p>
            <a:r>
              <a:rPr lang="zh-TW" altLang="zh-TW" dirty="0" smtClean="0"/>
              <a:t>工程會</a:t>
            </a:r>
            <a:r>
              <a:rPr lang="en-US" altLang="zh-TW" dirty="0"/>
              <a:t>102</a:t>
            </a:r>
            <a:r>
              <a:rPr lang="zh-TW" altLang="zh-TW" dirty="0"/>
              <a:t>年</a:t>
            </a:r>
            <a:r>
              <a:rPr lang="en-US" altLang="zh-TW" dirty="0"/>
              <a:t>3</a:t>
            </a:r>
            <a:r>
              <a:rPr lang="zh-TW" altLang="zh-TW" dirty="0"/>
              <a:t>月</a:t>
            </a:r>
            <a:r>
              <a:rPr lang="en-US" altLang="zh-TW" dirty="0"/>
              <a:t>4</a:t>
            </a:r>
            <a:r>
              <a:rPr lang="zh-TW" altLang="zh-TW" dirty="0"/>
              <a:t>日工程企字第</a:t>
            </a:r>
            <a:r>
              <a:rPr lang="en-US" altLang="zh-TW" dirty="0"/>
              <a:t>10200072220</a:t>
            </a:r>
            <a:r>
              <a:rPr lang="zh-TW" altLang="zh-TW" dirty="0"/>
              <a:t>號函</a:t>
            </a:r>
          </a:p>
          <a:p>
            <a:r>
              <a:rPr lang="zh-TW" altLang="zh-TW" dirty="0" smtClean="0"/>
              <a:t>本年</a:t>
            </a:r>
            <a:r>
              <a:rPr lang="zh-TW" altLang="zh-TW" dirty="0"/>
              <a:t>汛期及颱風季節將至，為提升搶修搶險及災後復建作業之品質及效率，請貴機關預為辦理技術服務及工程採購開口契約，以應不時之需，詳如說明，請</a:t>
            </a:r>
            <a:r>
              <a:rPr lang="en-US" altLang="zh-TW" dirty="0"/>
              <a:t>  </a:t>
            </a:r>
            <a:r>
              <a:rPr lang="zh-TW" altLang="zh-TW" dirty="0" smtClean="0"/>
              <a:t>查照</a:t>
            </a:r>
            <a:endParaRPr lang="zh-TW" altLang="zh-TW" dirty="0"/>
          </a:p>
          <a:p>
            <a:pPr lvl="1"/>
            <a:r>
              <a:rPr lang="zh-TW" altLang="zh-TW" dirty="0" smtClean="0"/>
              <a:t>一</a:t>
            </a:r>
            <a:r>
              <a:rPr lang="zh-TW" altLang="zh-TW" dirty="0"/>
              <a:t>、颱風及汛期季節，常發生水災或土石流，造成公共建設損壞，其中有諸多與民眾生活相關者，需緊急進場施作；許多工程設計監造，依法須由專門職業及技術人員辦理，如為個案重複辦理採購，除浪費人力及資源外，亦不符</a:t>
            </a:r>
            <a:r>
              <a:rPr lang="zh-TW" altLang="zh-TW" dirty="0" smtClean="0"/>
              <a:t>時效</a:t>
            </a:r>
            <a:endParaRPr lang="zh-TW" altLang="zh-TW" dirty="0"/>
          </a:p>
          <a:p>
            <a:pPr lvl="1"/>
            <a:r>
              <a:rPr lang="zh-TW" altLang="zh-TW" dirty="0"/>
              <a:t>二、開口契約係指在一定期間內，以一定金額或數量為上限之採購，依契約單價及實際施作或供應之數量結算，由機關視實際需要隨時通知得標廠商履約，其執行具有彈性，並能減輕機關人力負荷，提升工程及技術服務採購效率。為此，請各機關儘速與廠商訂定旨揭開口契約，以利搶修搶險及災後復建作業之進行，並備不時之需，相關作法請查察本會</a:t>
            </a:r>
            <a:r>
              <a:rPr lang="en-US" altLang="zh-TW" dirty="0"/>
              <a:t>101</a:t>
            </a:r>
            <a:r>
              <a:rPr lang="zh-TW" altLang="zh-TW" dirty="0"/>
              <a:t>年</a:t>
            </a:r>
            <a:r>
              <a:rPr lang="en-US" altLang="zh-TW" dirty="0"/>
              <a:t>6</a:t>
            </a:r>
            <a:r>
              <a:rPr lang="zh-TW" altLang="zh-TW" dirty="0"/>
              <a:t>月</a:t>
            </a:r>
            <a:r>
              <a:rPr lang="en-US" altLang="zh-TW" dirty="0"/>
              <a:t>13</a:t>
            </a:r>
            <a:r>
              <a:rPr lang="zh-TW" altLang="zh-TW" dirty="0"/>
              <a:t>日工程企字第</a:t>
            </a:r>
            <a:r>
              <a:rPr lang="en-US" altLang="zh-TW" dirty="0"/>
              <a:t>10100227040</a:t>
            </a:r>
            <a:r>
              <a:rPr lang="zh-TW" altLang="zh-TW" dirty="0"/>
              <a:t>號函之說明二（公開於本會網站</a:t>
            </a:r>
            <a:r>
              <a:rPr lang="zh-TW"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64</a:t>
            </a:fld>
            <a:endParaRPr lang="zh-TW" altLang="en-US" dirty="0"/>
          </a:p>
        </p:txBody>
      </p:sp>
    </p:spTree>
    <p:extLst>
      <p:ext uri="{BB962C8B-B14F-4D97-AF65-F5344CB8AC3E}">
        <p14:creationId xmlns:p14="http://schemas.microsoft.com/office/powerpoint/2010/main" val="7491926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災害整備</a:t>
            </a:r>
            <a:r>
              <a:rPr lang="zh-TW" altLang="en-US" dirty="0" smtClean="0"/>
              <a:t>採購規定</a:t>
            </a:r>
            <a:r>
              <a:rPr lang="en-US" altLang="zh-TW" dirty="0" smtClean="0"/>
              <a:t>-4</a:t>
            </a:r>
            <a:endParaRPr lang="zh-TW" altLang="en-US" dirty="0"/>
          </a:p>
        </p:txBody>
      </p:sp>
      <p:sp>
        <p:nvSpPr>
          <p:cNvPr id="3" name="內容版面配置區 2"/>
          <p:cNvSpPr>
            <a:spLocks noGrp="1"/>
          </p:cNvSpPr>
          <p:nvPr>
            <p:ph idx="1"/>
          </p:nvPr>
        </p:nvSpPr>
        <p:spPr>
          <a:xfrm>
            <a:off x="457200" y="1935480"/>
            <a:ext cx="8229600" cy="4733880"/>
          </a:xfrm>
        </p:spPr>
        <p:txBody>
          <a:bodyPr>
            <a:normAutofit fontScale="85000" lnSpcReduction="20000"/>
          </a:bodyPr>
          <a:lstStyle/>
          <a:p>
            <a:r>
              <a:rPr lang="zh-TW" altLang="zh-TW" dirty="0"/>
              <a:t>工程</a:t>
            </a:r>
            <a:r>
              <a:rPr lang="zh-TW" altLang="zh-TW" dirty="0" smtClean="0"/>
              <a:t>會</a:t>
            </a:r>
            <a:r>
              <a:rPr lang="en-US" altLang="zh-TW" dirty="0"/>
              <a:t>101</a:t>
            </a:r>
            <a:r>
              <a:rPr lang="zh-TW" altLang="zh-TW" dirty="0"/>
              <a:t>年</a:t>
            </a:r>
            <a:r>
              <a:rPr lang="en-US" altLang="zh-TW" dirty="0"/>
              <a:t>6</a:t>
            </a:r>
            <a:r>
              <a:rPr lang="zh-TW" altLang="zh-TW" dirty="0"/>
              <a:t>月</a:t>
            </a:r>
            <a:r>
              <a:rPr lang="en-US" altLang="zh-TW" dirty="0"/>
              <a:t>13</a:t>
            </a:r>
            <a:r>
              <a:rPr lang="zh-TW" altLang="zh-TW" dirty="0"/>
              <a:t>日工程企字第</a:t>
            </a:r>
            <a:r>
              <a:rPr lang="en-US" altLang="zh-TW" dirty="0"/>
              <a:t>10100227040</a:t>
            </a:r>
            <a:r>
              <a:rPr lang="zh-TW" altLang="zh-TW" dirty="0"/>
              <a:t>號函</a:t>
            </a:r>
            <a:endParaRPr lang="en-US" altLang="zh-TW" dirty="0" smtClean="0"/>
          </a:p>
          <a:p>
            <a:r>
              <a:rPr lang="zh-TW" altLang="en-US" dirty="0" smtClean="0"/>
              <a:t>汛期</a:t>
            </a:r>
            <a:r>
              <a:rPr lang="zh-TW" altLang="en-US" dirty="0"/>
              <a:t>及颱風季節已屆，為提升搶修搶險作業之品質及效率，請貴機關儘速辦理搶修搶險技術服務及工程採購開口契約，以應不時之需，詳如說明，請 查照</a:t>
            </a:r>
            <a:r>
              <a:rPr lang="zh-TW" altLang="en-US" dirty="0" smtClean="0"/>
              <a:t>。</a:t>
            </a:r>
            <a:endParaRPr lang="zh-TW" altLang="en-US" dirty="0"/>
          </a:p>
          <a:p>
            <a:pPr lvl="1"/>
            <a:r>
              <a:rPr lang="zh-TW" altLang="en-US" dirty="0"/>
              <a:t>一、近期梅雨引發</a:t>
            </a:r>
            <a:r>
              <a:rPr lang="en-US" altLang="zh-TW" dirty="0"/>
              <a:t>610</a:t>
            </a:r>
            <a:r>
              <a:rPr lang="zh-TW" altLang="en-US" dirty="0"/>
              <a:t>水災，造成許多公共建設損壞，其中有諸多與民眾生活相關者，需緊急進場施作；許多工程設計監造，依法須由專門職業及技術人員辦理，如重複辦理採購，除浪費人力及資源外，亦不符時效。 </a:t>
            </a:r>
          </a:p>
          <a:p>
            <a:pPr lvl="1"/>
            <a:r>
              <a:rPr lang="zh-TW" altLang="en-US" dirty="0"/>
              <a:t>二、開口契約係指在一定期間內，以一定金額或數量為上限之採購，依契約單價及實際施作或供應之數量結算，由機關視實際需要隨時通知得標廠商履約，其執行具有彈性，並能減輕機關人力負荷，提升工程及技術服務採購效率。為此，請各機關儘速與廠商訂定旨揭開口契約，以利搶修搶險作業之進行，並備不時之需，相關作法建議如下</a:t>
            </a:r>
            <a:r>
              <a:rPr lang="en-US" altLang="zh-TW" dirty="0"/>
              <a:t>: </a:t>
            </a:r>
          </a:p>
          <a:p>
            <a:pPr lvl="2"/>
            <a:r>
              <a:rPr lang="en-US" altLang="zh-TW" dirty="0"/>
              <a:t>(</a:t>
            </a:r>
            <a:r>
              <a:rPr lang="zh-TW" altLang="en-US" dirty="0"/>
              <a:t>一</a:t>
            </a:r>
            <a:r>
              <a:rPr lang="en-US" altLang="zh-TW" dirty="0"/>
              <a:t>)</a:t>
            </a:r>
            <a:r>
              <a:rPr lang="zh-TW" altLang="en-US" dirty="0"/>
              <a:t>工程採購請依行政院主計總處</a:t>
            </a:r>
            <a:r>
              <a:rPr lang="en-US" altLang="zh-TW" dirty="0"/>
              <a:t>98</a:t>
            </a:r>
            <a:r>
              <a:rPr lang="zh-TW" altLang="en-US" dirty="0"/>
              <a:t>年</a:t>
            </a:r>
            <a:r>
              <a:rPr lang="en-US" altLang="zh-TW" dirty="0"/>
              <a:t>4</a:t>
            </a:r>
            <a:r>
              <a:rPr lang="zh-TW" altLang="en-US" dirty="0"/>
              <a:t>月</a:t>
            </a:r>
            <a:r>
              <a:rPr lang="en-US" altLang="zh-TW" dirty="0"/>
              <a:t>28</a:t>
            </a:r>
            <a:r>
              <a:rPr lang="zh-TW" altLang="en-US" dirty="0"/>
              <a:t>日處忠七字第</a:t>
            </a:r>
            <a:r>
              <a:rPr lang="en-US" altLang="zh-TW" dirty="0"/>
              <a:t>0980002575A</a:t>
            </a:r>
            <a:r>
              <a:rPr lang="zh-TW" altLang="en-US" dirty="0"/>
              <a:t>號函頒「各級地方政府訂定災害搶險搶修開口契約應行注意事項」辦理。本會</a:t>
            </a:r>
            <a:r>
              <a:rPr lang="en-US" altLang="zh-TW" dirty="0"/>
              <a:t>101</a:t>
            </a:r>
            <a:r>
              <a:rPr lang="zh-TW" altLang="en-US" dirty="0"/>
              <a:t>年</a:t>
            </a:r>
            <a:r>
              <a:rPr lang="en-US" altLang="zh-TW" dirty="0"/>
              <a:t>6</a:t>
            </a:r>
            <a:r>
              <a:rPr lang="zh-TW" altLang="en-US" dirty="0"/>
              <a:t>月</a:t>
            </a:r>
            <a:r>
              <a:rPr lang="en-US" altLang="zh-TW" dirty="0"/>
              <a:t>11</a:t>
            </a:r>
            <a:r>
              <a:rPr lang="zh-TW" altLang="en-US" dirty="0"/>
              <a:t>日工程企字第</a:t>
            </a:r>
            <a:r>
              <a:rPr lang="en-US" altLang="zh-TW" dirty="0"/>
              <a:t>10100217060</a:t>
            </a:r>
            <a:r>
              <a:rPr lang="zh-TW" altLang="en-US" dirty="0"/>
              <a:t>號函修正之災害搶險搶修開口契約範本</a:t>
            </a:r>
            <a:r>
              <a:rPr lang="en-US" altLang="zh-TW" dirty="0"/>
              <a:t>(</a:t>
            </a:r>
            <a:r>
              <a:rPr lang="zh-TW" altLang="en-US" dirty="0"/>
              <a:t>公開於本會網站</a:t>
            </a:r>
            <a:r>
              <a:rPr lang="en-US" altLang="zh-TW" dirty="0"/>
              <a:t>)</a:t>
            </a:r>
            <a:r>
              <a:rPr lang="zh-TW" altLang="en-US" dirty="0"/>
              <a:t>，併請查</a:t>
            </a:r>
            <a:r>
              <a:rPr lang="zh-TW" altLang="en-US" dirty="0" smtClean="0"/>
              <a:t>察 </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65</a:t>
            </a:fld>
            <a:endParaRPr lang="zh-TW" altLang="en-US" dirty="0"/>
          </a:p>
        </p:txBody>
      </p:sp>
    </p:spTree>
    <p:extLst>
      <p:ext uri="{BB962C8B-B14F-4D97-AF65-F5344CB8AC3E}">
        <p14:creationId xmlns:p14="http://schemas.microsoft.com/office/powerpoint/2010/main" val="21400926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災害整備</a:t>
            </a:r>
            <a:r>
              <a:rPr lang="zh-TW" altLang="en-US" dirty="0" smtClean="0"/>
              <a:t>採購規定</a:t>
            </a:r>
            <a:r>
              <a:rPr lang="en-US" altLang="zh-TW" dirty="0" smtClean="0"/>
              <a:t>-5</a:t>
            </a:r>
            <a:endParaRPr lang="zh-TW" altLang="en-US" dirty="0"/>
          </a:p>
        </p:txBody>
      </p:sp>
      <p:sp>
        <p:nvSpPr>
          <p:cNvPr id="3" name="內容版面配置區 2"/>
          <p:cNvSpPr>
            <a:spLocks noGrp="1"/>
          </p:cNvSpPr>
          <p:nvPr>
            <p:ph idx="1"/>
          </p:nvPr>
        </p:nvSpPr>
        <p:spPr>
          <a:xfrm>
            <a:off x="457200" y="1935480"/>
            <a:ext cx="8229600" cy="4733880"/>
          </a:xfrm>
        </p:spPr>
        <p:txBody>
          <a:bodyPr>
            <a:normAutofit fontScale="92500" lnSpcReduction="20000"/>
          </a:bodyPr>
          <a:lstStyle/>
          <a:p>
            <a:pPr lvl="2"/>
            <a:r>
              <a:rPr lang="en-US" altLang="zh-TW" dirty="0"/>
              <a:t>(</a:t>
            </a:r>
            <a:r>
              <a:rPr lang="zh-TW" altLang="en-US" dirty="0"/>
              <a:t>二</a:t>
            </a:r>
            <a:r>
              <a:rPr lang="en-US" altLang="zh-TW" dirty="0"/>
              <a:t>)</a:t>
            </a:r>
            <a:r>
              <a:rPr lang="zh-TW" altLang="en-US" dirty="0"/>
              <a:t>技術服務採購： </a:t>
            </a:r>
          </a:p>
          <a:p>
            <a:pPr lvl="3"/>
            <a:r>
              <a:rPr lang="zh-TW" altLang="en-US" dirty="0"/>
              <a:t>１、契約有效期限為</a:t>
            </a:r>
            <a:r>
              <a:rPr lang="en-US" altLang="zh-TW" dirty="0"/>
              <a:t>1</a:t>
            </a:r>
            <a:r>
              <a:rPr lang="zh-TW" altLang="en-US" dirty="0"/>
              <a:t>年，保留後續擴充</a:t>
            </a:r>
            <a:r>
              <a:rPr lang="en-US" altLang="zh-TW" dirty="0"/>
              <a:t>1</a:t>
            </a:r>
            <a:r>
              <a:rPr lang="zh-TW" altLang="en-US" dirty="0" smtClean="0"/>
              <a:t>年</a:t>
            </a:r>
            <a:endParaRPr lang="zh-TW" altLang="en-US" dirty="0"/>
          </a:p>
          <a:p>
            <a:pPr lvl="3"/>
            <a:r>
              <a:rPr lang="zh-TW" altLang="en-US" dirty="0"/>
              <a:t>２、單筆下訂之服務費用未達公告</a:t>
            </a:r>
            <a:r>
              <a:rPr lang="zh-TW" altLang="en-US" dirty="0" smtClean="0"/>
              <a:t>金額；個別</a:t>
            </a:r>
            <a:r>
              <a:rPr lang="zh-TW" altLang="en-US" dirty="0"/>
              <a:t>訂約廠商累計費用</a:t>
            </a:r>
            <a:r>
              <a:rPr lang="en-US" altLang="zh-TW" dirty="0">
                <a:solidFill>
                  <a:srgbClr val="FF0000"/>
                </a:solidFill>
              </a:rPr>
              <a:t>1</a:t>
            </a:r>
            <a:r>
              <a:rPr lang="zh-TW" altLang="en-US" dirty="0">
                <a:solidFill>
                  <a:srgbClr val="FF0000"/>
                </a:solidFill>
              </a:rPr>
              <a:t>年未達</a:t>
            </a:r>
            <a:r>
              <a:rPr lang="en-US" altLang="zh-TW" dirty="0">
                <a:solidFill>
                  <a:srgbClr val="FF0000"/>
                </a:solidFill>
              </a:rPr>
              <a:t>500</a:t>
            </a:r>
            <a:r>
              <a:rPr lang="zh-TW" altLang="en-US" dirty="0">
                <a:solidFill>
                  <a:srgbClr val="FF0000"/>
                </a:solidFill>
              </a:rPr>
              <a:t>萬元，</a:t>
            </a:r>
            <a:r>
              <a:rPr lang="en-US" altLang="zh-TW" dirty="0">
                <a:solidFill>
                  <a:srgbClr val="FF0000"/>
                </a:solidFill>
              </a:rPr>
              <a:t>2</a:t>
            </a:r>
            <a:r>
              <a:rPr lang="zh-TW" altLang="en-US" dirty="0">
                <a:solidFill>
                  <a:srgbClr val="FF0000"/>
                </a:solidFill>
              </a:rPr>
              <a:t>年累計未達</a:t>
            </a:r>
            <a:r>
              <a:rPr lang="en-US" altLang="zh-TW" dirty="0">
                <a:solidFill>
                  <a:srgbClr val="FF0000"/>
                </a:solidFill>
              </a:rPr>
              <a:t>1000</a:t>
            </a:r>
            <a:r>
              <a:rPr lang="zh-TW" altLang="en-US" dirty="0">
                <a:solidFill>
                  <a:srgbClr val="FF0000"/>
                </a:solidFill>
              </a:rPr>
              <a:t>萬</a:t>
            </a:r>
            <a:r>
              <a:rPr lang="zh-TW" altLang="en-US" dirty="0" smtClean="0">
                <a:solidFill>
                  <a:srgbClr val="FF0000"/>
                </a:solidFill>
              </a:rPr>
              <a:t>元</a:t>
            </a:r>
            <a:endParaRPr lang="zh-TW" altLang="en-US" dirty="0">
              <a:solidFill>
                <a:srgbClr val="FF0000"/>
              </a:solidFill>
            </a:endParaRPr>
          </a:p>
          <a:p>
            <a:pPr lvl="3"/>
            <a:r>
              <a:rPr lang="zh-TW" altLang="en-US" dirty="0"/>
              <a:t>３、採最有利標評選方式</a:t>
            </a:r>
            <a:r>
              <a:rPr lang="zh-TW" altLang="en-US" dirty="0" smtClean="0"/>
              <a:t>辦理</a:t>
            </a:r>
            <a:endParaRPr lang="zh-TW" altLang="en-US" dirty="0"/>
          </a:p>
          <a:p>
            <a:pPr lvl="3"/>
            <a:r>
              <a:rPr lang="zh-TW" altLang="en-US" dirty="0"/>
              <a:t>４、建議以縣市、直轄市或自行劃分區域為單位，分區複數決標，且</a:t>
            </a:r>
            <a:r>
              <a:rPr lang="zh-TW" altLang="en-US" dirty="0">
                <a:solidFill>
                  <a:srgbClr val="FF0000"/>
                </a:solidFill>
              </a:rPr>
              <a:t>單區決標予</a:t>
            </a:r>
            <a:r>
              <a:rPr lang="en-US" altLang="zh-TW" dirty="0">
                <a:solidFill>
                  <a:srgbClr val="FF0000"/>
                </a:solidFill>
              </a:rPr>
              <a:t>2</a:t>
            </a:r>
            <a:r>
              <a:rPr lang="zh-TW" altLang="en-US" dirty="0">
                <a:solidFill>
                  <a:srgbClr val="FF0000"/>
                </a:solidFill>
              </a:rPr>
              <a:t>家以上廠商</a:t>
            </a:r>
            <a:r>
              <a:rPr lang="zh-TW" altLang="en-US" dirty="0"/>
              <a:t>，讓機關有較多選擇機會，提高利用</a:t>
            </a:r>
            <a:r>
              <a:rPr lang="zh-TW" altLang="en-US" dirty="0" smtClean="0"/>
              <a:t>意願</a:t>
            </a:r>
            <a:endParaRPr lang="zh-TW" altLang="en-US" dirty="0"/>
          </a:p>
          <a:p>
            <a:pPr lvl="3"/>
            <a:r>
              <a:rPr lang="zh-TW" altLang="en-US" dirty="0"/>
              <a:t>５、得採固定服務費率決標，惟各分區之費率應考量各區域之特性、委託個案內容及難易度等因素，以提供廠商合理</a:t>
            </a:r>
            <a:r>
              <a:rPr lang="zh-TW" altLang="en-US" dirty="0" smtClean="0"/>
              <a:t>費用</a:t>
            </a:r>
            <a:endParaRPr lang="zh-TW" altLang="en-US" dirty="0"/>
          </a:p>
          <a:p>
            <a:pPr lvl="3"/>
            <a:r>
              <a:rPr lang="zh-TW" altLang="en-US" dirty="0"/>
              <a:t>６、本會</a:t>
            </a:r>
            <a:r>
              <a:rPr lang="en-US" altLang="zh-TW" dirty="0"/>
              <a:t>98</a:t>
            </a:r>
            <a:r>
              <a:rPr lang="zh-TW" altLang="en-US" dirty="0"/>
              <a:t>年</a:t>
            </a:r>
            <a:r>
              <a:rPr lang="en-US" altLang="zh-TW" dirty="0"/>
              <a:t>12</a:t>
            </a:r>
            <a:r>
              <a:rPr lang="zh-TW" altLang="en-US" dirty="0"/>
              <a:t>月</a:t>
            </a:r>
            <a:r>
              <a:rPr lang="en-US" altLang="zh-TW" dirty="0"/>
              <a:t>30</a:t>
            </a:r>
            <a:r>
              <a:rPr lang="zh-TW" altLang="en-US" dirty="0"/>
              <a:t>日工程技字第</a:t>
            </a:r>
            <a:r>
              <a:rPr lang="en-US" altLang="zh-TW" dirty="0"/>
              <a:t>09800576440</a:t>
            </a:r>
            <a:r>
              <a:rPr lang="zh-TW" altLang="en-US" dirty="0"/>
              <a:t>號函頒災後復建</a:t>
            </a:r>
            <a:r>
              <a:rPr lang="zh-TW" altLang="en-US" dirty="0">
                <a:solidFill>
                  <a:srgbClr val="FF0000"/>
                </a:solidFill>
              </a:rPr>
              <a:t>工程設計、監造技術服務開口契約範本</a:t>
            </a:r>
            <a:r>
              <a:rPr lang="en-US" altLang="zh-TW" dirty="0"/>
              <a:t>(</a:t>
            </a:r>
            <a:r>
              <a:rPr lang="zh-TW" altLang="en-US" dirty="0"/>
              <a:t>公開於本會網站</a:t>
            </a:r>
            <a:r>
              <a:rPr lang="en-US" altLang="zh-TW" dirty="0"/>
              <a:t>)</a:t>
            </a:r>
            <a:r>
              <a:rPr lang="zh-TW" altLang="en-US" dirty="0"/>
              <a:t>，併請查</a:t>
            </a:r>
            <a:r>
              <a:rPr lang="zh-TW" altLang="en-US" dirty="0" smtClean="0"/>
              <a:t>察</a:t>
            </a:r>
            <a:endParaRPr lang="zh-TW" altLang="en-US" dirty="0"/>
          </a:p>
          <a:p>
            <a:pPr lvl="3"/>
            <a:r>
              <a:rPr lang="zh-TW" altLang="en-US" dirty="0"/>
              <a:t>７、另請直轄市政府、各縣市政府查察本會</a:t>
            </a:r>
            <a:r>
              <a:rPr lang="en-US" altLang="zh-TW" dirty="0"/>
              <a:t>101</a:t>
            </a:r>
            <a:r>
              <a:rPr lang="zh-TW" altLang="en-US" dirty="0"/>
              <a:t>年</a:t>
            </a:r>
            <a:r>
              <a:rPr lang="en-US" altLang="zh-TW" dirty="0"/>
              <a:t>4</a:t>
            </a:r>
            <a:r>
              <a:rPr lang="zh-TW" altLang="en-US" dirty="0"/>
              <a:t>月</a:t>
            </a:r>
            <a:r>
              <a:rPr lang="en-US" altLang="zh-TW" dirty="0"/>
              <a:t>10</a:t>
            </a:r>
            <a:r>
              <a:rPr lang="zh-TW" altLang="en-US" dirty="0"/>
              <a:t>日工程企字第</a:t>
            </a:r>
            <a:r>
              <a:rPr lang="en-US" altLang="zh-TW" dirty="0"/>
              <a:t>0100126890</a:t>
            </a:r>
            <a:r>
              <a:rPr lang="zh-TW" altLang="en-US" dirty="0"/>
              <a:t>號函附「技術服務採購之合宜決標方式」會議紀錄，及同年月</a:t>
            </a:r>
            <a:r>
              <a:rPr lang="en-US" altLang="zh-TW" dirty="0"/>
              <a:t>12</a:t>
            </a:r>
            <a:r>
              <a:rPr lang="zh-TW" altLang="en-US" dirty="0"/>
              <a:t>日工程企字第</a:t>
            </a:r>
            <a:r>
              <a:rPr lang="en-US" altLang="zh-TW" dirty="0"/>
              <a:t>10100131070</a:t>
            </a:r>
            <a:r>
              <a:rPr lang="zh-TW" altLang="en-US" dirty="0"/>
              <a:t>號函附「研商加速推動</a:t>
            </a:r>
            <a:r>
              <a:rPr lang="en-US" altLang="zh-TW" dirty="0"/>
              <a:t>『</a:t>
            </a:r>
            <a:r>
              <a:rPr lang="zh-TW" altLang="en-US" dirty="0"/>
              <a:t>公共工程技術服務共同供應契約</a:t>
            </a:r>
            <a:r>
              <a:rPr lang="en-US" altLang="zh-TW" dirty="0"/>
              <a:t>』</a:t>
            </a:r>
            <a:r>
              <a:rPr lang="zh-TW" altLang="en-US" dirty="0"/>
              <a:t>及</a:t>
            </a:r>
            <a:r>
              <a:rPr lang="en-US" altLang="zh-TW" dirty="0"/>
              <a:t>『</a:t>
            </a:r>
            <a:r>
              <a:rPr lang="zh-TW" altLang="en-US" dirty="0"/>
              <a:t>公共工程專案管理共同供應契約</a:t>
            </a:r>
            <a:r>
              <a:rPr lang="en-US" altLang="zh-TW" dirty="0"/>
              <a:t>』</a:t>
            </a:r>
            <a:r>
              <a:rPr lang="zh-TW" altLang="en-US" dirty="0"/>
              <a:t>事宜」會議</a:t>
            </a:r>
            <a:r>
              <a:rPr lang="zh-TW" altLang="en-US" dirty="0" smtClean="0"/>
              <a:t>紀錄</a:t>
            </a:r>
            <a:endParaRPr lang="zh-TW" altLang="en-US" dirty="0"/>
          </a:p>
          <a:p>
            <a:pPr lvl="2"/>
            <a:endParaRPr lang="zh-TW" altLang="en-US" dirty="0"/>
          </a:p>
          <a:p>
            <a:pPr lvl="1"/>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66</a:t>
            </a:fld>
            <a:endParaRPr lang="zh-TW" altLang="en-US" dirty="0"/>
          </a:p>
        </p:txBody>
      </p:sp>
    </p:spTree>
    <p:extLst>
      <p:ext uri="{BB962C8B-B14F-4D97-AF65-F5344CB8AC3E}">
        <p14:creationId xmlns:p14="http://schemas.microsoft.com/office/powerpoint/2010/main" val="2285076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災害整備</a:t>
            </a:r>
            <a:r>
              <a:rPr lang="zh-TW" altLang="en-US" dirty="0" smtClean="0"/>
              <a:t>採購規定</a:t>
            </a:r>
            <a:r>
              <a:rPr lang="en-US" altLang="zh-TW" dirty="0" smtClean="0"/>
              <a:t>-6</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a:hlinkClick r:id="rId3" action="ppaction://hlinkfile"/>
              </a:rPr>
              <a:t>臺南市政府辦理天然災害緊急搶修及復建工程作業</a:t>
            </a:r>
            <a:r>
              <a:rPr lang="zh-TW" altLang="zh-TW" dirty="0" smtClean="0">
                <a:hlinkClick r:id="rId3" action="ppaction://hlinkfile"/>
              </a:rPr>
              <a:t>要點</a:t>
            </a:r>
            <a:r>
              <a:rPr lang="en-US" altLang="zh-TW" dirty="0" smtClean="0"/>
              <a:t>/</a:t>
            </a:r>
            <a:r>
              <a:rPr lang="zh-TW" altLang="en-US" dirty="0" smtClean="0"/>
              <a:t>第</a:t>
            </a:r>
            <a:r>
              <a:rPr lang="en-US" altLang="zh-TW" dirty="0" smtClean="0"/>
              <a:t>7</a:t>
            </a:r>
            <a:r>
              <a:rPr lang="zh-TW" altLang="en-US" dirty="0" smtClean="0"/>
              <a:t>點</a:t>
            </a:r>
            <a:r>
              <a:rPr lang="en-US" altLang="zh-TW" dirty="0" smtClean="0"/>
              <a:t>-</a:t>
            </a:r>
            <a:r>
              <a:rPr lang="zh-TW" altLang="zh-TW" dirty="0" smtClean="0"/>
              <a:t>規劃</a:t>
            </a:r>
            <a:r>
              <a:rPr lang="zh-TW" altLang="zh-TW" dirty="0"/>
              <a:t>設計</a:t>
            </a:r>
            <a:r>
              <a:rPr lang="zh-TW" altLang="zh-TW" dirty="0" smtClean="0"/>
              <a:t>作業</a:t>
            </a:r>
            <a:r>
              <a:rPr lang="en-US" altLang="zh-TW" dirty="0" smtClean="0"/>
              <a:t>/</a:t>
            </a:r>
            <a:r>
              <a:rPr lang="zh-TW" altLang="en-US" dirty="0" smtClean="0"/>
              <a:t>第</a:t>
            </a:r>
            <a:r>
              <a:rPr lang="en-US" altLang="zh-TW" dirty="0" smtClean="0"/>
              <a:t>1</a:t>
            </a:r>
            <a:r>
              <a:rPr lang="zh-TW" altLang="en-US" dirty="0" smtClean="0"/>
              <a:t>款</a:t>
            </a:r>
            <a:r>
              <a:rPr lang="en-US" altLang="zh-TW" dirty="0" smtClean="0"/>
              <a:t>-</a:t>
            </a:r>
            <a:r>
              <a:rPr lang="zh-TW" altLang="zh-TW" dirty="0"/>
              <a:t>復建工程</a:t>
            </a:r>
            <a:endParaRPr lang="en-US" altLang="zh-TW" dirty="0" smtClean="0"/>
          </a:p>
          <a:p>
            <a:pPr lvl="1"/>
            <a:r>
              <a:rPr lang="zh-TW" altLang="en-US" dirty="0" smtClean="0"/>
              <a:t>第</a:t>
            </a:r>
            <a:r>
              <a:rPr lang="en-US" altLang="zh-TW" dirty="0" smtClean="0"/>
              <a:t>2</a:t>
            </a:r>
            <a:r>
              <a:rPr lang="zh-TW" altLang="en-US" dirty="0" smtClean="0"/>
              <a:t>目</a:t>
            </a:r>
            <a:r>
              <a:rPr lang="en-US" altLang="zh-TW" dirty="0" smtClean="0"/>
              <a:t>--</a:t>
            </a:r>
            <a:r>
              <a:rPr lang="zh-TW" altLang="zh-TW" dirty="0" smtClean="0"/>
              <a:t>預估</a:t>
            </a:r>
            <a:r>
              <a:rPr lang="zh-TW" altLang="zh-TW" dirty="0"/>
              <a:t>災害復建工程經費</a:t>
            </a:r>
            <a:r>
              <a:rPr lang="zh-TW" altLang="zh-TW" dirty="0">
                <a:solidFill>
                  <a:srgbClr val="FF0000"/>
                </a:solidFill>
              </a:rPr>
              <a:t>未達新臺幣一千萬元</a:t>
            </a:r>
            <a:r>
              <a:rPr lang="zh-TW" altLang="zh-TW" dirty="0"/>
              <a:t>案件之</a:t>
            </a:r>
            <a:r>
              <a:rPr lang="zh-TW" altLang="zh-TW" dirty="0">
                <a:solidFill>
                  <a:srgbClr val="FF0000"/>
                </a:solidFill>
              </a:rPr>
              <a:t>規劃設計</a:t>
            </a:r>
            <a:r>
              <a:rPr lang="zh-TW" altLang="zh-TW" dirty="0"/>
              <a:t>，應以開口契約方式辦理為原則。業務主管機關應於</a:t>
            </a:r>
            <a:r>
              <a:rPr lang="zh-TW" altLang="zh-TW" dirty="0">
                <a:solidFill>
                  <a:srgbClr val="FF0000"/>
                </a:solidFill>
              </a:rPr>
              <a:t>每年四月三十日前</a:t>
            </a:r>
            <a:r>
              <a:rPr lang="zh-TW" altLang="zh-TW" dirty="0"/>
              <a:t>完成年度規劃設計</a:t>
            </a:r>
            <a:r>
              <a:rPr lang="zh-TW" altLang="zh-TW" dirty="0">
                <a:solidFill>
                  <a:srgbClr val="FF0000"/>
                </a:solidFill>
              </a:rPr>
              <a:t>開口契約之</a:t>
            </a:r>
            <a:r>
              <a:rPr lang="zh-TW" altLang="zh-TW" dirty="0" smtClean="0">
                <a:solidFill>
                  <a:srgbClr val="FF0000"/>
                </a:solidFill>
              </a:rPr>
              <a:t>簽訂</a:t>
            </a:r>
            <a:endParaRPr lang="en-US" altLang="zh-TW" dirty="0" smtClean="0">
              <a:solidFill>
                <a:srgbClr val="FF0000"/>
              </a:solidFill>
            </a:endParaRPr>
          </a:p>
          <a:p>
            <a:pPr lvl="2"/>
            <a:r>
              <a:rPr lang="en-US" altLang="zh-TW" dirty="0" smtClean="0"/>
              <a:t>V.S.</a:t>
            </a:r>
            <a:r>
              <a:rPr lang="zh-TW" altLang="en-US" dirty="0" smtClean="0"/>
              <a:t> </a:t>
            </a:r>
            <a:r>
              <a:rPr lang="en-US" altLang="zh-TW" dirty="0" smtClean="0"/>
              <a:t>500</a:t>
            </a:r>
            <a:r>
              <a:rPr lang="zh-TW" altLang="en-US" dirty="0" smtClean="0"/>
              <a:t>萬</a:t>
            </a:r>
            <a:endParaRPr lang="en-US" altLang="zh-TW" dirty="0" smtClean="0"/>
          </a:p>
          <a:p>
            <a:pPr lvl="1"/>
            <a:r>
              <a:rPr lang="zh-TW" altLang="en-US" dirty="0" smtClean="0"/>
              <a:t>第</a:t>
            </a:r>
            <a:r>
              <a:rPr lang="en-US" altLang="zh-TW" dirty="0" smtClean="0"/>
              <a:t>3</a:t>
            </a:r>
            <a:r>
              <a:rPr lang="zh-TW" altLang="en-US" dirty="0" smtClean="0"/>
              <a:t>目</a:t>
            </a:r>
            <a:r>
              <a:rPr lang="en-US" altLang="zh-TW" dirty="0" smtClean="0"/>
              <a:t>--</a:t>
            </a:r>
            <a:r>
              <a:rPr lang="zh-TW" altLang="zh-TW" dirty="0" smtClean="0"/>
              <a:t>除</a:t>
            </a:r>
            <a:r>
              <a:rPr lang="zh-TW" altLang="zh-TW" dirty="0"/>
              <a:t>上述各項復建工程之先行規劃設計工程外，其餘</a:t>
            </a:r>
            <a:r>
              <a:rPr lang="zh-TW" altLang="zh-TW" dirty="0">
                <a:solidFill>
                  <a:srgbClr val="FF0000"/>
                </a:solidFill>
              </a:rPr>
              <a:t>復建</a:t>
            </a:r>
            <a:r>
              <a:rPr lang="zh-TW" altLang="zh-TW" dirty="0"/>
              <a:t>工程經費在中央主管機關核定後應</a:t>
            </a:r>
            <a:r>
              <a:rPr lang="zh-TW" altLang="zh-TW" dirty="0">
                <a:solidFill>
                  <a:srgbClr val="FF0000"/>
                </a:solidFill>
              </a:rPr>
              <a:t>立即執行</a:t>
            </a:r>
            <a:r>
              <a:rPr lang="zh-TW" altLang="zh-TW" dirty="0"/>
              <a:t>，並於規定期限內</a:t>
            </a:r>
            <a:r>
              <a:rPr lang="zh-TW" altLang="zh-TW" dirty="0" smtClean="0"/>
              <a:t>完成</a:t>
            </a:r>
            <a:endParaRPr lang="en-US" altLang="zh-TW" dirty="0" smtClean="0"/>
          </a:p>
          <a:p>
            <a:pPr lvl="2"/>
            <a:r>
              <a:rPr lang="zh-TW" altLang="en-US" dirty="0" smtClean="0"/>
              <a:t>如何立即執行？</a:t>
            </a:r>
            <a:endParaRPr lang="en-US" altLang="zh-TW" dirty="0" smtClean="0"/>
          </a:p>
          <a:p>
            <a:pPr lvl="2"/>
            <a:r>
              <a:rPr lang="zh-TW" altLang="en-US" dirty="0" smtClean="0"/>
              <a:t>搶險及搶</a:t>
            </a:r>
            <a:r>
              <a:rPr lang="zh-TW" altLang="en-US" dirty="0"/>
              <a:t>修</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67</a:t>
            </a:fld>
            <a:endParaRPr lang="zh-TW" altLang="en-US" dirty="0"/>
          </a:p>
        </p:txBody>
      </p:sp>
    </p:spTree>
    <p:extLst>
      <p:ext uri="{BB962C8B-B14F-4D97-AF65-F5344CB8AC3E}">
        <p14:creationId xmlns:p14="http://schemas.microsoft.com/office/powerpoint/2010/main" val="15763491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fontScale="90000"/>
          </a:bodyPr>
          <a:lstStyle/>
          <a:p>
            <a:r>
              <a:rPr lang="zh-TW" altLang="en-US" dirty="0"/>
              <a:t>開口契約</a:t>
            </a:r>
            <a:r>
              <a:rPr lang="zh-TW" altLang="en-US" dirty="0" smtClean="0"/>
              <a:t>履約項目</a:t>
            </a:r>
            <a:r>
              <a:rPr lang="en-US" altLang="zh-TW" dirty="0" smtClean="0"/>
              <a:t>/</a:t>
            </a:r>
            <a:r>
              <a:rPr lang="zh-TW" altLang="en-US" dirty="0" smtClean="0"/>
              <a:t>數量之</a:t>
            </a:r>
            <a:r>
              <a:rPr lang="zh-TW" altLang="en-US" dirty="0"/>
              <a:t>訂</a:t>
            </a:r>
            <a:r>
              <a:rPr lang="zh-TW" altLang="en-US" dirty="0" smtClean="0"/>
              <a:t>定</a:t>
            </a:r>
            <a:endParaRPr lang="zh-TW" altLang="en-US" dirty="0"/>
          </a:p>
        </p:txBody>
      </p:sp>
      <p:sp>
        <p:nvSpPr>
          <p:cNvPr id="3" name="內容版面配置區 2"/>
          <p:cNvSpPr>
            <a:spLocks noGrp="1"/>
          </p:cNvSpPr>
          <p:nvPr>
            <p:ph idx="1"/>
          </p:nvPr>
        </p:nvSpPr>
        <p:spPr>
          <a:xfrm>
            <a:off x="467544" y="1556792"/>
            <a:ext cx="8229600" cy="2069584"/>
          </a:xfrm>
        </p:spPr>
        <p:txBody>
          <a:bodyPr/>
          <a:lstStyle/>
          <a:p>
            <a:r>
              <a:rPr lang="zh-TW" altLang="en-US" dirty="0"/>
              <a:t>新北市政府天然災害救災經費處理作業要點 第</a:t>
            </a:r>
            <a:r>
              <a:rPr lang="en-US" altLang="zh-TW" dirty="0"/>
              <a:t>14</a:t>
            </a:r>
            <a:r>
              <a:rPr lang="zh-TW" altLang="en-US" dirty="0"/>
              <a:t>點</a:t>
            </a:r>
            <a:endParaRPr lang="en-US" altLang="zh-TW" dirty="0"/>
          </a:p>
          <a:p>
            <a:pPr lvl="1"/>
            <a:r>
              <a:rPr lang="zh-TW" altLang="en-US" dirty="0"/>
              <a:t>各機關應於年度預算確定後，就對於搶險及搶修工作，應本權責衡 諸業務需要，</a:t>
            </a:r>
            <a:r>
              <a:rPr lang="zh-TW" altLang="en-US" dirty="0">
                <a:solidFill>
                  <a:srgbClr val="FF0000"/>
                </a:solidFill>
              </a:rPr>
              <a:t>參考前三年度</a:t>
            </a:r>
            <a:r>
              <a:rPr lang="zh-TW" altLang="en-US" dirty="0"/>
              <a:t>辦理災害</a:t>
            </a:r>
            <a:r>
              <a:rPr lang="zh-TW" altLang="en-US" dirty="0">
                <a:solidFill>
                  <a:srgbClr val="FF0000"/>
                </a:solidFill>
              </a:rPr>
              <a:t>搶險及搶修工作</a:t>
            </a:r>
            <a:r>
              <a:rPr lang="zh-TW" altLang="en-US" dirty="0"/>
              <a:t>之實際</a:t>
            </a:r>
            <a:r>
              <a:rPr lang="zh-TW" altLang="en-US" dirty="0" smtClean="0"/>
              <a:t>規模</a:t>
            </a:r>
            <a:r>
              <a:rPr lang="zh-TW" altLang="en-US" dirty="0"/>
              <a:t>， 事先與廠商簽訂相關開口契約，以爭取救災時效</a:t>
            </a: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68</a:t>
            </a:fld>
            <a:endParaRPr lang="zh-TW" altLang="en-US"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595498"/>
            <a:ext cx="5812135" cy="326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32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單價和決</a:t>
            </a:r>
            <a:r>
              <a:rPr lang="zh-TW" altLang="en-US" dirty="0"/>
              <a:t>標</a:t>
            </a:r>
            <a:r>
              <a:rPr lang="zh-TW" altLang="en-US" dirty="0" smtClean="0"/>
              <a:t>問題</a:t>
            </a:r>
            <a:r>
              <a:rPr lang="en-US" altLang="zh-TW" dirty="0" smtClean="0"/>
              <a:t>-1</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47915041"/>
              </p:ext>
            </p:extLst>
          </p:nvPr>
        </p:nvGraphicFramePr>
        <p:xfrm>
          <a:off x="457200" y="1935161"/>
          <a:ext cx="8229600" cy="4011063"/>
        </p:xfrm>
        <a:graphic>
          <a:graphicData uri="http://schemas.openxmlformats.org/drawingml/2006/table">
            <a:tbl>
              <a:tblPr firstRow="1" bandRow="1">
                <a:tableStyleId>{5C22544A-7EE6-4342-B048-85BDC9FD1C3A}</a:tableStyleId>
              </a:tblPr>
              <a:tblGrid>
                <a:gridCol w="946448"/>
                <a:gridCol w="2880320"/>
                <a:gridCol w="1110992"/>
                <a:gridCol w="977240"/>
                <a:gridCol w="2314600"/>
              </a:tblGrid>
              <a:tr h="573009">
                <a:tc>
                  <a:txBody>
                    <a:bodyPr/>
                    <a:lstStyle/>
                    <a:p>
                      <a:pPr algn="ctr"/>
                      <a:r>
                        <a:rPr lang="zh-TW" altLang="en-US" sz="2800" dirty="0" smtClean="0">
                          <a:latin typeface="+mj-ea"/>
                          <a:ea typeface="+mj-ea"/>
                        </a:rPr>
                        <a:t>項次</a:t>
                      </a:r>
                      <a:endParaRPr lang="zh-TW" altLang="en-US" sz="2800" dirty="0">
                        <a:latin typeface="+mj-ea"/>
                        <a:ea typeface="+mj-ea"/>
                      </a:endParaRPr>
                    </a:p>
                  </a:txBody>
                  <a:tcPr/>
                </a:tc>
                <a:tc>
                  <a:txBody>
                    <a:bodyPr/>
                    <a:lstStyle/>
                    <a:p>
                      <a:pPr algn="ctr"/>
                      <a:r>
                        <a:rPr lang="zh-TW" altLang="en-US" sz="2800" dirty="0" smtClean="0">
                          <a:latin typeface="+mj-ea"/>
                          <a:ea typeface="+mj-ea"/>
                        </a:rPr>
                        <a:t>項目</a:t>
                      </a:r>
                      <a:endParaRPr lang="zh-TW" altLang="en-US" sz="2800" dirty="0">
                        <a:latin typeface="+mj-ea"/>
                        <a:ea typeface="+mj-ea"/>
                      </a:endParaRPr>
                    </a:p>
                  </a:txBody>
                  <a:tcPr/>
                </a:tc>
                <a:tc>
                  <a:txBody>
                    <a:bodyPr/>
                    <a:lstStyle/>
                    <a:p>
                      <a:pPr algn="ctr"/>
                      <a:r>
                        <a:rPr lang="zh-TW" altLang="en-US" sz="2800" dirty="0" smtClean="0">
                          <a:latin typeface="+mj-ea"/>
                          <a:ea typeface="+mj-ea"/>
                        </a:rPr>
                        <a:t>單位</a:t>
                      </a:r>
                      <a:endParaRPr lang="zh-TW" altLang="en-US" sz="2800" dirty="0">
                        <a:latin typeface="+mj-ea"/>
                        <a:ea typeface="+mj-ea"/>
                      </a:endParaRPr>
                    </a:p>
                  </a:txBody>
                  <a:tcPr/>
                </a:tc>
                <a:tc>
                  <a:txBody>
                    <a:bodyPr/>
                    <a:lstStyle/>
                    <a:p>
                      <a:pPr algn="ctr"/>
                      <a:r>
                        <a:rPr lang="zh-TW" altLang="en-US" sz="2800" dirty="0" smtClean="0">
                          <a:latin typeface="+mj-ea"/>
                          <a:ea typeface="+mj-ea"/>
                        </a:rPr>
                        <a:t>數量</a:t>
                      </a:r>
                      <a:endParaRPr lang="en-US" altLang="zh-TW" sz="2800" dirty="0" smtClean="0">
                        <a:latin typeface="+mj-ea"/>
                        <a:ea typeface="+mj-ea"/>
                      </a:endParaRPr>
                    </a:p>
                  </a:txBody>
                  <a:tcPr/>
                </a:tc>
                <a:tc>
                  <a:txBody>
                    <a:bodyPr/>
                    <a:lstStyle/>
                    <a:p>
                      <a:pPr algn="ctr"/>
                      <a:r>
                        <a:rPr lang="zh-TW" altLang="en-US" sz="2800" dirty="0" smtClean="0">
                          <a:latin typeface="+mj-ea"/>
                          <a:ea typeface="+mj-ea"/>
                        </a:rPr>
                        <a:t>價格</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1</a:t>
                      </a:r>
                      <a:endParaRPr lang="zh-TW" altLang="en-US" sz="2800" dirty="0">
                        <a:latin typeface="+mj-ea"/>
                        <a:ea typeface="+mj-ea"/>
                      </a:endParaRPr>
                    </a:p>
                  </a:txBody>
                  <a:tcPr/>
                </a:tc>
                <a:tc>
                  <a:txBody>
                    <a:bodyPr/>
                    <a:lstStyle/>
                    <a:p>
                      <a:r>
                        <a:rPr lang="zh-TW" altLang="en-US" sz="2800" dirty="0" smtClean="0">
                          <a:latin typeface="+mj-ea"/>
                          <a:ea typeface="+mj-ea"/>
                        </a:rPr>
                        <a:t>土方運棄</a:t>
                      </a:r>
                      <a:endParaRPr lang="zh-TW" altLang="en-US" sz="2800" dirty="0">
                        <a:latin typeface="+mj-ea"/>
                        <a:ea typeface="+mj-ea"/>
                      </a:endParaRPr>
                    </a:p>
                  </a:txBody>
                  <a:tcPr/>
                </a:tc>
                <a:tc>
                  <a:txBody>
                    <a:bodyPr/>
                    <a:lstStyle/>
                    <a:p>
                      <a:pPr algn="ctr"/>
                      <a:r>
                        <a:rPr lang="en-US" altLang="zh-TW" sz="2800" dirty="0" smtClean="0">
                          <a:latin typeface="+mj-ea"/>
                          <a:ea typeface="+mj-ea"/>
                        </a:rPr>
                        <a:t>M^3</a:t>
                      </a:r>
                      <a:endParaRPr lang="zh-TW" altLang="en-US" sz="2800" dirty="0">
                        <a:latin typeface="+mj-ea"/>
                        <a:ea typeface="+mj-ea"/>
                      </a:endParaRPr>
                    </a:p>
                  </a:txBody>
                  <a:tcPr/>
                </a:tc>
                <a:tc>
                  <a:txBody>
                    <a:bodyPr/>
                    <a:lstStyle/>
                    <a:p>
                      <a:pPr algn="ctr"/>
                      <a:r>
                        <a:rPr lang="en-US" altLang="zh-TW" sz="2800" dirty="0" smtClean="0">
                          <a:latin typeface="+mj-ea"/>
                          <a:ea typeface="+mj-ea"/>
                        </a:rPr>
                        <a:t>1</a:t>
                      </a:r>
                      <a:endParaRPr lang="zh-TW" altLang="en-US" sz="2800" dirty="0">
                        <a:latin typeface="+mj-ea"/>
                        <a:ea typeface="+mj-ea"/>
                      </a:endParaRPr>
                    </a:p>
                  </a:txBody>
                  <a:tcPr/>
                </a:tc>
                <a:tc>
                  <a:txBody>
                    <a:bodyPr/>
                    <a:lstStyle/>
                    <a:p>
                      <a:pPr algn="r"/>
                      <a:r>
                        <a:rPr lang="en-US" altLang="zh-TW" sz="2800" dirty="0" smtClean="0">
                          <a:latin typeface="+mj-ea"/>
                          <a:ea typeface="+mj-ea"/>
                        </a:rPr>
                        <a:t>800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2</a:t>
                      </a:r>
                      <a:endParaRPr lang="zh-TW" altLang="en-US" sz="2800" dirty="0">
                        <a:latin typeface="+mj-ea"/>
                        <a:ea typeface="+mj-ea"/>
                      </a:endParaRPr>
                    </a:p>
                  </a:txBody>
                  <a:tcPr/>
                </a:tc>
                <a:tc>
                  <a:txBody>
                    <a:bodyPr/>
                    <a:lstStyle/>
                    <a:p>
                      <a:r>
                        <a:rPr lang="zh-TW" altLang="en-US" sz="2800" dirty="0" smtClean="0">
                          <a:latin typeface="+mj-ea"/>
                          <a:ea typeface="+mj-ea"/>
                        </a:rPr>
                        <a:t>鋼筋</a:t>
                      </a:r>
                      <a:endParaRPr lang="zh-TW" altLang="en-US" sz="2800" dirty="0">
                        <a:latin typeface="+mj-ea"/>
                        <a:ea typeface="+mj-ea"/>
                      </a:endParaRPr>
                    </a:p>
                  </a:txBody>
                  <a:tcPr/>
                </a:tc>
                <a:tc>
                  <a:txBody>
                    <a:bodyPr/>
                    <a:lstStyle/>
                    <a:p>
                      <a:pPr algn="ctr"/>
                      <a:r>
                        <a:rPr lang="en-US" altLang="zh-TW" sz="2800" dirty="0" smtClean="0">
                          <a:latin typeface="+mj-ea"/>
                          <a:ea typeface="+mj-ea"/>
                        </a:rPr>
                        <a:t>T</a:t>
                      </a:r>
                      <a:endParaRPr lang="zh-TW" altLang="en-US" sz="2800" dirty="0">
                        <a:latin typeface="+mj-ea"/>
                        <a:ea typeface="+mj-ea"/>
                      </a:endParaRPr>
                    </a:p>
                  </a:txBody>
                  <a:tcPr/>
                </a:tc>
                <a:tc>
                  <a:txBody>
                    <a:bodyPr/>
                    <a:lstStyle/>
                    <a:p>
                      <a:pPr algn="ctr"/>
                      <a:r>
                        <a:rPr lang="en-US" altLang="zh-TW" sz="2800" dirty="0" smtClean="0">
                          <a:latin typeface="+mj-ea"/>
                          <a:ea typeface="+mj-ea"/>
                        </a:rPr>
                        <a:t>1</a:t>
                      </a:r>
                      <a:endParaRPr lang="zh-TW" altLang="en-US" sz="2800" dirty="0">
                        <a:latin typeface="+mj-ea"/>
                        <a:ea typeface="+mj-ea"/>
                      </a:endParaRPr>
                    </a:p>
                  </a:txBody>
                  <a:tcPr/>
                </a:tc>
                <a:tc>
                  <a:txBody>
                    <a:bodyPr/>
                    <a:lstStyle/>
                    <a:p>
                      <a:pPr algn="r"/>
                      <a:r>
                        <a:rPr lang="en-US" altLang="zh-TW" sz="2800" dirty="0" smtClean="0">
                          <a:latin typeface="+mj-ea"/>
                          <a:ea typeface="+mj-ea"/>
                        </a:rPr>
                        <a:t>20,000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3</a:t>
                      </a:r>
                      <a:endParaRPr lang="zh-TW" altLang="en-US" sz="2800" dirty="0">
                        <a:latin typeface="+mj-ea"/>
                        <a:ea typeface="+mj-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mj-ea"/>
                          <a:ea typeface="+mj-ea"/>
                        </a:rPr>
                        <a:t>模板</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kern="1200" dirty="0" smtClean="0">
                          <a:solidFill>
                            <a:schemeClr val="dk1"/>
                          </a:solidFill>
                          <a:latin typeface="+mj-ea"/>
                          <a:ea typeface="+mj-ea"/>
                          <a:cs typeface="+mn-cs"/>
                        </a:rPr>
                        <a:t>㎡</a:t>
                      </a:r>
                      <a:endParaRPr lang="zh-TW" altLang="en-US" sz="2800" dirty="0" smtClean="0">
                        <a:latin typeface="+mj-ea"/>
                        <a:ea typeface="+mj-ea"/>
                      </a:endParaRPr>
                    </a:p>
                  </a:txBody>
                  <a:tcPr/>
                </a:tc>
                <a:tc>
                  <a:txBody>
                    <a:bodyPr/>
                    <a:lstStyle/>
                    <a:p>
                      <a:pPr algn="ctr"/>
                      <a:r>
                        <a:rPr lang="en-US" altLang="zh-TW" sz="2800" dirty="0" smtClean="0">
                          <a:latin typeface="+mj-ea"/>
                          <a:ea typeface="+mj-ea"/>
                        </a:rPr>
                        <a:t>1</a:t>
                      </a:r>
                      <a:endParaRPr lang="zh-TW" altLang="en-US" sz="2800" dirty="0">
                        <a:latin typeface="+mj-ea"/>
                        <a:ea typeface="+mj-ea"/>
                      </a:endParaRPr>
                    </a:p>
                  </a:txBody>
                  <a:tcPr/>
                </a:tc>
                <a:tc>
                  <a:txBody>
                    <a:bodyPr/>
                    <a:lstStyle/>
                    <a:p>
                      <a:pPr algn="r"/>
                      <a:r>
                        <a:rPr lang="en-US" altLang="zh-TW" sz="2800" dirty="0" smtClean="0">
                          <a:latin typeface="+mj-ea"/>
                          <a:ea typeface="+mj-ea"/>
                        </a:rPr>
                        <a:t>350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4</a:t>
                      </a:r>
                      <a:endParaRPr lang="zh-TW" altLang="en-US" sz="2800" dirty="0">
                        <a:latin typeface="+mj-ea"/>
                        <a:ea typeface="+mj-ea"/>
                      </a:endParaRPr>
                    </a:p>
                  </a:txBody>
                  <a:tcPr/>
                </a:tc>
                <a:tc>
                  <a:txBody>
                    <a:bodyPr/>
                    <a:lstStyle/>
                    <a:p>
                      <a:r>
                        <a:rPr lang="zh-TW" altLang="en-US" sz="2800" dirty="0" smtClean="0">
                          <a:latin typeface="+mj-ea"/>
                          <a:ea typeface="+mj-ea"/>
                        </a:rPr>
                        <a:t>混凝土</a:t>
                      </a:r>
                      <a:endParaRPr lang="zh-TW" altLang="en-US" sz="280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j-ea"/>
                          <a:ea typeface="+mj-ea"/>
                        </a:rPr>
                        <a:t>M^3</a:t>
                      </a:r>
                      <a:endParaRPr lang="zh-TW" altLang="en-US" sz="2800" dirty="0" smtClean="0">
                        <a:latin typeface="+mj-ea"/>
                        <a:ea typeface="+mj-ea"/>
                      </a:endParaRPr>
                    </a:p>
                  </a:txBody>
                  <a:tcPr/>
                </a:tc>
                <a:tc>
                  <a:txBody>
                    <a:bodyPr/>
                    <a:lstStyle/>
                    <a:p>
                      <a:pPr algn="ctr"/>
                      <a:r>
                        <a:rPr lang="en-US" altLang="zh-TW" sz="2800" dirty="0" smtClean="0">
                          <a:latin typeface="+mj-ea"/>
                          <a:ea typeface="+mj-ea"/>
                        </a:rPr>
                        <a:t>1</a:t>
                      </a:r>
                      <a:endParaRPr lang="zh-TW" altLang="en-US" sz="2800" dirty="0">
                        <a:latin typeface="+mj-ea"/>
                        <a:ea typeface="+mj-ea"/>
                      </a:endParaRPr>
                    </a:p>
                  </a:txBody>
                  <a:tcPr/>
                </a:tc>
                <a:tc>
                  <a:txBody>
                    <a:bodyPr/>
                    <a:lstStyle/>
                    <a:p>
                      <a:pPr algn="r"/>
                      <a:r>
                        <a:rPr lang="en-US" altLang="zh-TW" sz="2800" dirty="0" smtClean="0">
                          <a:latin typeface="+mj-ea"/>
                          <a:ea typeface="+mj-ea"/>
                        </a:rPr>
                        <a:t>2,200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5</a:t>
                      </a:r>
                      <a:endParaRPr lang="zh-TW" altLang="en-US" sz="28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j-ea"/>
                          <a:ea typeface="+mj-ea"/>
                        </a:rPr>
                        <a:t>5</a:t>
                      </a:r>
                      <a:r>
                        <a:rPr kumimoji="0" lang="en-US" altLang="zh-TW" sz="2800" b="1" kern="1200" dirty="0" smtClean="0">
                          <a:solidFill>
                            <a:schemeClr val="dk1"/>
                          </a:solidFill>
                          <a:latin typeface="+mj-ea"/>
                          <a:ea typeface="+mj-ea"/>
                          <a:cs typeface="+mn-cs"/>
                        </a:rPr>
                        <a:t>㎝</a:t>
                      </a:r>
                      <a:r>
                        <a:rPr kumimoji="0" lang="zh-TW" altLang="en-US" sz="2800" b="0" kern="1200" dirty="0" smtClean="0">
                          <a:solidFill>
                            <a:schemeClr val="dk1"/>
                          </a:solidFill>
                          <a:latin typeface="+mj-ea"/>
                          <a:ea typeface="+mj-ea"/>
                          <a:cs typeface="+mn-cs"/>
                        </a:rPr>
                        <a:t>厚</a:t>
                      </a:r>
                      <a:r>
                        <a:rPr kumimoji="0" lang="en-US" altLang="zh-TW" sz="2800" b="0" kern="1200" dirty="0" smtClean="0">
                          <a:solidFill>
                            <a:schemeClr val="dk1"/>
                          </a:solidFill>
                          <a:latin typeface="+mj-ea"/>
                          <a:ea typeface="+mj-ea"/>
                          <a:cs typeface="+mn-cs"/>
                        </a:rPr>
                        <a:t>AC</a:t>
                      </a:r>
                      <a:endParaRPr lang="zh-TW" altLang="en-US" sz="2800" dirty="0" smtClean="0">
                        <a:latin typeface="+mj-ea"/>
                        <a:ea typeface="+mj-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kern="1200" dirty="0" smtClean="0">
                          <a:solidFill>
                            <a:schemeClr val="dk1"/>
                          </a:solidFill>
                          <a:latin typeface="+mj-ea"/>
                          <a:ea typeface="+mj-ea"/>
                          <a:cs typeface="+mn-cs"/>
                        </a:rPr>
                        <a:t>㎡</a:t>
                      </a:r>
                      <a:endParaRPr lang="zh-TW" altLang="en-US" sz="2800" dirty="0" smtClean="0">
                        <a:latin typeface="+mj-ea"/>
                        <a:ea typeface="+mj-ea"/>
                      </a:endParaRPr>
                    </a:p>
                  </a:txBody>
                  <a:tcPr/>
                </a:tc>
                <a:tc>
                  <a:txBody>
                    <a:bodyPr/>
                    <a:lstStyle/>
                    <a:p>
                      <a:pPr algn="ctr"/>
                      <a:r>
                        <a:rPr lang="en-US" altLang="zh-TW" sz="2800" dirty="0" smtClean="0">
                          <a:latin typeface="+mj-ea"/>
                          <a:ea typeface="+mj-ea"/>
                        </a:rPr>
                        <a:t>1</a:t>
                      </a:r>
                      <a:endParaRPr lang="zh-TW" altLang="en-US" sz="2800" dirty="0">
                        <a:latin typeface="+mj-ea"/>
                        <a:ea typeface="+mj-ea"/>
                      </a:endParaRPr>
                    </a:p>
                  </a:txBody>
                  <a:tcPr/>
                </a:tc>
                <a:tc>
                  <a:txBody>
                    <a:bodyPr/>
                    <a:lstStyle/>
                    <a:p>
                      <a:pPr algn="r"/>
                      <a:r>
                        <a:rPr lang="en-US" altLang="zh-TW" sz="2800" dirty="0" smtClean="0">
                          <a:latin typeface="+mj-ea"/>
                          <a:ea typeface="+mj-ea"/>
                        </a:rPr>
                        <a:t>1,100</a:t>
                      </a:r>
                      <a:endParaRPr lang="zh-TW" altLang="en-US" sz="2800" dirty="0">
                        <a:latin typeface="+mj-ea"/>
                        <a:ea typeface="+mj-ea"/>
                      </a:endParaRPr>
                    </a:p>
                  </a:txBody>
                  <a:tcPr/>
                </a:tc>
              </a:tr>
              <a:tr h="573009">
                <a:tc>
                  <a:txBody>
                    <a:bodyPr/>
                    <a:lstStyle/>
                    <a:p>
                      <a:pPr algn="ctr"/>
                      <a:endParaRPr lang="zh-TW" altLang="en-US" sz="2800" dirty="0">
                        <a:latin typeface="+mj-ea"/>
                        <a:ea typeface="+mj-ea"/>
                      </a:endParaRPr>
                    </a:p>
                  </a:txBody>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mj-ea"/>
                          <a:ea typeface="+mj-ea"/>
                        </a:rPr>
                        <a:t>合計</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smtClean="0">
                        <a:latin typeface="+mj-ea"/>
                        <a:ea typeface="+mj-ea"/>
                      </a:endParaRPr>
                    </a:p>
                  </a:txBody>
                  <a:tcPr/>
                </a:tc>
                <a:tc hMerge="1">
                  <a:txBody>
                    <a:bodyPr/>
                    <a:lstStyle/>
                    <a:p>
                      <a:pPr algn="ctr"/>
                      <a:endParaRPr lang="zh-TW" altLang="en-US" sz="2800" dirty="0">
                        <a:latin typeface="+mj-ea"/>
                        <a:ea typeface="+mj-ea"/>
                      </a:endParaRPr>
                    </a:p>
                  </a:txBody>
                  <a:tcPr/>
                </a:tc>
                <a:tc>
                  <a:txBody>
                    <a:bodyPr/>
                    <a:lstStyle/>
                    <a:p>
                      <a:pPr algn="r"/>
                      <a:r>
                        <a:rPr lang="en-US" altLang="zh-TW" sz="2800" dirty="0" smtClean="0">
                          <a:latin typeface="+mj-ea"/>
                          <a:ea typeface="+mj-ea"/>
                        </a:rPr>
                        <a:t>24,450</a:t>
                      </a:r>
                      <a:endParaRPr lang="zh-TW" altLang="en-US" sz="2800" dirty="0">
                        <a:latin typeface="+mj-ea"/>
                        <a:ea typeface="+mj-ea"/>
                      </a:endParaRPr>
                    </a:p>
                  </a:txBody>
                  <a:tcP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69</a:t>
            </a:fld>
            <a:endParaRPr lang="zh-TW" altLang="en-US" dirty="0"/>
          </a:p>
        </p:txBody>
      </p:sp>
      <p:sp>
        <p:nvSpPr>
          <p:cNvPr id="6" name="文字方塊 5"/>
          <p:cNvSpPr txBox="1"/>
          <p:nvPr/>
        </p:nvSpPr>
        <p:spPr>
          <a:xfrm>
            <a:off x="467544" y="6256476"/>
            <a:ext cx="5184576" cy="523220"/>
          </a:xfrm>
          <a:prstGeom prst="rect">
            <a:avLst/>
          </a:prstGeom>
          <a:noFill/>
        </p:spPr>
        <p:txBody>
          <a:bodyPr wrap="square" rtlCol="0">
            <a:spAutoFit/>
          </a:bodyPr>
          <a:lstStyle/>
          <a:p>
            <a:r>
              <a:rPr lang="zh-TW" altLang="en-US" sz="2800" b="1" dirty="0" smtClean="0">
                <a:solidFill>
                  <a:srgbClr val="FF0000"/>
                </a:solidFill>
                <a:latin typeface="+mj-ea"/>
                <a:ea typeface="+mj-ea"/>
              </a:rPr>
              <a:t>本表內容是否有問題？</a:t>
            </a:r>
            <a:endParaRPr lang="zh-TW" altLang="en-US" sz="2800" b="1" dirty="0">
              <a:solidFill>
                <a:srgbClr val="FF0000"/>
              </a:solidFill>
              <a:latin typeface="+mj-ea"/>
              <a:ea typeface="+mj-ea"/>
            </a:endParaRPr>
          </a:p>
        </p:txBody>
      </p:sp>
    </p:spTree>
    <p:extLst>
      <p:ext uri="{BB962C8B-B14F-4D97-AF65-F5344CB8AC3E}">
        <p14:creationId xmlns:p14="http://schemas.microsoft.com/office/powerpoint/2010/main" val="1043897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395536" y="332656"/>
            <a:ext cx="8229600" cy="936104"/>
          </a:xfrm>
        </p:spPr>
        <p:txBody>
          <a:bodyPr>
            <a:normAutofit/>
          </a:bodyPr>
          <a:lstStyle/>
          <a:p>
            <a:r>
              <a:rPr lang="zh-TW" altLang="en-US" dirty="0" smtClean="0"/>
              <a:t>名詞定義</a:t>
            </a:r>
            <a:r>
              <a:rPr lang="en-US" altLang="zh-TW" sz="2800" dirty="0" smtClean="0"/>
              <a:t>(</a:t>
            </a:r>
            <a:r>
              <a:rPr lang="zh-TW" altLang="en-US" sz="2800" dirty="0" smtClean="0"/>
              <a:t>續</a:t>
            </a:r>
            <a:r>
              <a:rPr lang="en-US" altLang="zh-TW" sz="2800" dirty="0" smtClean="0"/>
              <a:t>)</a:t>
            </a:r>
            <a:endParaRPr lang="zh-TW" altLang="en-US" sz="2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095270837"/>
              </p:ext>
            </p:extLst>
          </p:nvPr>
        </p:nvGraphicFramePr>
        <p:xfrm>
          <a:off x="179512" y="1268760"/>
          <a:ext cx="8856984" cy="4724400"/>
        </p:xfrm>
        <a:graphic>
          <a:graphicData uri="http://schemas.openxmlformats.org/drawingml/2006/table">
            <a:tbl>
              <a:tblPr firstRow="1" bandRow="1">
                <a:tableStyleId>{5C22544A-7EE6-4342-B048-85BDC9FD1C3A}</a:tableStyleId>
              </a:tblPr>
              <a:tblGrid>
                <a:gridCol w="852473"/>
                <a:gridCol w="6924391"/>
                <a:gridCol w="1080120"/>
              </a:tblGrid>
              <a:tr h="370840">
                <a:tc>
                  <a:txBody>
                    <a:bodyPr/>
                    <a:lstStyle/>
                    <a:p>
                      <a:pPr algn="ctr"/>
                      <a:r>
                        <a:rPr lang="zh-TW" altLang="en-US" sz="2200" b="1" dirty="0" smtClean="0">
                          <a:effectLst/>
                          <a:latin typeface="+mj-ea"/>
                          <a:ea typeface="+mj-ea"/>
                        </a:rPr>
                        <a:t>名詞</a:t>
                      </a:r>
                      <a:endParaRPr lang="zh-TW" altLang="en-US" sz="2200" b="1" dirty="0">
                        <a:effectLst/>
                        <a:latin typeface="+mj-ea"/>
                        <a:ea typeface="+mj-ea"/>
                      </a:endParaRPr>
                    </a:p>
                  </a:txBody>
                  <a:tcPr anchor="ctr"/>
                </a:tc>
                <a:tc>
                  <a:txBody>
                    <a:bodyPr/>
                    <a:lstStyle/>
                    <a:p>
                      <a:pPr algn="ctr"/>
                      <a:r>
                        <a:rPr lang="zh-TW" altLang="en-US" sz="2200" b="1" dirty="0" smtClean="0">
                          <a:effectLst/>
                          <a:latin typeface="+mj-ea"/>
                          <a:ea typeface="+mj-ea"/>
                        </a:rPr>
                        <a:t>定義</a:t>
                      </a:r>
                      <a:endParaRPr lang="zh-TW" altLang="en-US" sz="2200" b="1" dirty="0">
                        <a:effectLst/>
                        <a:latin typeface="+mj-ea"/>
                        <a:ea typeface="+mj-ea"/>
                      </a:endParaRPr>
                    </a:p>
                  </a:txBody>
                  <a:tcPr anchor="ctr"/>
                </a:tc>
                <a:tc>
                  <a:txBody>
                    <a:bodyPr/>
                    <a:lstStyle/>
                    <a:p>
                      <a:pPr algn="ctr"/>
                      <a:r>
                        <a:rPr lang="zh-TW" altLang="en-US" sz="2200" b="1" dirty="0" smtClean="0">
                          <a:effectLst/>
                          <a:latin typeface="+mj-ea"/>
                          <a:ea typeface="+mj-ea"/>
                        </a:rPr>
                        <a:t>規定</a:t>
                      </a:r>
                      <a:endParaRPr lang="zh-TW" altLang="en-US" sz="2200" b="1" dirty="0">
                        <a:effectLst/>
                        <a:latin typeface="+mj-ea"/>
                        <a:ea typeface="+mj-ea"/>
                      </a:endParaRPr>
                    </a:p>
                  </a:txBody>
                  <a:tcPr anchor="ctr"/>
                </a:tc>
              </a:tr>
              <a:tr h="370840">
                <a:tc>
                  <a:txBody>
                    <a:bodyPr/>
                    <a:lstStyle/>
                    <a:p>
                      <a:r>
                        <a:rPr lang="zh-TW" altLang="en-US" sz="2200" b="1" dirty="0" smtClean="0">
                          <a:solidFill>
                            <a:srgbClr val="FF0000"/>
                          </a:solidFill>
                          <a:effectLst/>
                          <a:latin typeface="+mj-ea"/>
                          <a:ea typeface="+mj-ea"/>
                        </a:rPr>
                        <a:t>搶修</a:t>
                      </a:r>
                      <a:endParaRPr lang="zh-TW" altLang="en-US" sz="2200" b="1" dirty="0">
                        <a:effectLst/>
                        <a:latin typeface="+mj-ea"/>
                        <a:ea typeface="+mj-ea"/>
                      </a:endParaRPr>
                    </a:p>
                  </a:txBody>
                  <a:tcPr/>
                </a:tc>
                <a:tc>
                  <a:txBody>
                    <a:bodyPr/>
                    <a:lstStyle/>
                    <a:p>
                      <a:r>
                        <a:rPr lang="zh-TW" altLang="en-US" sz="2200" b="1" dirty="0" smtClean="0">
                          <a:effectLst/>
                          <a:latin typeface="+mj-ea"/>
                          <a:ea typeface="+mj-ea"/>
                        </a:rPr>
                        <a:t>指各級地方政府於災害發生期間或發生後，所辦理之下列各項措施：</a:t>
                      </a:r>
                      <a:endParaRPr lang="en-US" altLang="zh-TW" sz="2200" b="1" dirty="0" smtClean="0">
                        <a:effectLst/>
                        <a:latin typeface="+mj-ea"/>
                        <a:ea typeface="+mj-ea"/>
                      </a:endParaRPr>
                    </a:p>
                    <a:p>
                      <a:r>
                        <a:rPr lang="en-US" altLang="zh-TW" sz="2200" b="1" dirty="0" smtClean="0">
                          <a:effectLst/>
                          <a:latin typeface="+mj-ea"/>
                          <a:ea typeface="+mj-ea"/>
                        </a:rPr>
                        <a:t>1.</a:t>
                      </a:r>
                      <a:r>
                        <a:rPr lang="zh-TW" altLang="en-US" sz="2200" b="1" dirty="0" smtClean="0">
                          <a:effectLst/>
                          <a:latin typeface="+mj-ea"/>
                          <a:ea typeface="+mj-ea"/>
                        </a:rPr>
                        <a:t>對局部</a:t>
                      </a:r>
                      <a:r>
                        <a:rPr lang="zh-TW" altLang="en-US" sz="2200" b="1" dirty="0" smtClean="0">
                          <a:solidFill>
                            <a:srgbClr val="FF0000"/>
                          </a:solidFill>
                          <a:effectLst/>
                          <a:latin typeface="+mj-ea"/>
                          <a:ea typeface="+mj-ea"/>
                        </a:rPr>
                        <a:t>遭受損害之公共設施</a:t>
                      </a:r>
                      <a:r>
                        <a:rPr lang="zh-TW" altLang="en-US" sz="2200" b="1" dirty="0" smtClean="0">
                          <a:effectLst/>
                          <a:latin typeface="+mj-ea"/>
                          <a:ea typeface="+mj-ea"/>
                        </a:rPr>
                        <a:t>，於</a:t>
                      </a:r>
                      <a:r>
                        <a:rPr lang="zh-TW" altLang="en-US" sz="2200" b="1" dirty="0" smtClean="0">
                          <a:solidFill>
                            <a:srgbClr val="FF0000"/>
                          </a:solidFill>
                          <a:effectLst/>
                          <a:latin typeface="+mj-ea"/>
                          <a:ea typeface="+mj-ea"/>
                        </a:rPr>
                        <a:t>非全面之復原重建下</a:t>
                      </a:r>
                      <a:r>
                        <a:rPr lang="zh-TW" altLang="en-US" sz="2200" b="1" dirty="0" smtClean="0">
                          <a:effectLst/>
                          <a:latin typeface="+mj-ea"/>
                          <a:ea typeface="+mj-ea"/>
                        </a:rPr>
                        <a:t>，進行</a:t>
                      </a:r>
                      <a:r>
                        <a:rPr lang="zh-TW" altLang="en-US" sz="2200" b="1" dirty="0" smtClean="0">
                          <a:solidFill>
                            <a:srgbClr val="FF0000"/>
                          </a:solidFill>
                          <a:effectLst/>
                          <a:latin typeface="+mj-ea"/>
                          <a:ea typeface="+mj-ea"/>
                        </a:rPr>
                        <a:t>緊急修復</a:t>
                      </a:r>
                      <a:r>
                        <a:rPr lang="zh-TW" altLang="en-US" sz="2200" b="1" dirty="0" smtClean="0">
                          <a:effectLst/>
                          <a:latin typeface="+mj-ea"/>
                          <a:ea typeface="+mj-ea"/>
                        </a:rPr>
                        <a:t>，</a:t>
                      </a:r>
                      <a:r>
                        <a:rPr lang="zh-TW" altLang="en-US" sz="2200" b="1" dirty="0" smtClean="0">
                          <a:solidFill>
                            <a:srgbClr val="FF0000"/>
                          </a:solidFill>
                          <a:effectLst/>
                          <a:latin typeface="+mj-ea"/>
                          <a:ea typeface="+mj-ea"/>
                        </a:rPr>
                        <a:t>避免損害再次發生或持續擴大</a:t>
                      </a:r>
                      <a:endParaRPr lang="en-US" altLang="zh-TW" sz="2200" b="1" dirty="0" smtClean="0">
                        <a:solidFill>
                          <a:srgbClr val="FF0000"/>
                        </a:solidFill>
                        <a:effectLst/>
                        <a:latin typeface="+mj-ea"/>
                        <a:ea typeface="+mj-ea"/>
                      </a:endParaRPr>
                    </a:p>
                    <a:p>
                      <a:r>
                        <a:rPr lang="en-US" altLang="zh-TW" sz="2200" b="1" dirty="0" smtClean="0">
                          <a:solidFill>
                            <a:srgbClr val="FF0000"/>
                          </a:solidFill>
                          <a:effectLst/>
                          <a:latin typeface="+mj-ea"/>
                          <a:ea typeface="+mj-ea"/>
                        </a:rPr>
                        <a:t>2.</a:t>
                      </a:r>
                      <a:r>
                        <a:rPr lang="zh-TW" altLang="en-US" sz="2200" b="1" dirty="0" smtClean="0">
                          <a:effectLst/>
                          <a:latin typeface="+mj-ea"/>
                          <a:ea typeface="+mj-ea"/>
                        </a:rPr>
                        <a:t>對外聯絡道路遭阻斷之搶通或修築便道、便橋之措施</a:t>
                      </a:r>
                      <a:endParaRPr lang="en-US" altLang="zh-TW" sz="2200" b="1" dirty="0" smtClean="0">
                        <a:effectLst/>
                        <a:latin typeface="+mj-ea"/>
                        <a:ea typeface="+mj-ea"/>
                      </a:endParaRPr>
                    </a:p>
                    <a:p>
                      <a:r>
                        <a:rPr lang="en-US" altLang="zh-TW" sz="2200" b="1" dirty="0" smtClean="0">
                          <a:effectLst/>
                          <a:latin typeface="+mj-ea"/>
                          <a:ea typeface="+mj-ea"/>
                        </a:rPr>
                        <a:t>3.</a:t>
                      </a:r>
                      <a:r>
                        <a:rPr lang="zh-TW" altLang="en-US" sz="2200" b="1" dirty="0" smtClean="0">
                          <a:effectLst/>
                          <a:latin typeface="+mj-ea"/>
                          <a:ea typeface="+mj-ea"/>
                        </a:rPr>
                        <a:t>對災後臨時維生管線之</a:t>
                      </a:r>
                      <a:r>
                        <a:rPr lang="zh-TW" altLang="en-US" sz="2200" b="1" dirty="0" smtClean="0">
                          <a:solidFill>
                            <a:srgbClr val="FF0000"/>
                          </a:solidFill>
                          <a:effectLst/>
                          <a:latin typeface="+mj-ea"/>
                          <a:ea typeface="+mj-ea"/>
                        </a:rPr>
                        <a:t>緊急修築</a:t>
                      </a:r>
                      <a:endParaRPr lang="en-US" altLang="zh-TW" sz="2200" b="1" dirty="0" smtClean="0">
                        <a:solidFill>
                          <a:srgbClr val="FF0000"/>
                        </a:solidFill>
                        <a:effectLst/>
                        <a:latin typeface="+mj-ea"/>
                        <a:ea typeface="+mj-ea"/>
                      </a:endParaRPr>
                    </a:p>
                    <a:p>
                      <a:r>
                        <a:rPr lang="en-US" altLang="zh-TW" sz="2200" b="1" dirty="0" smtClean="0">
                          <a:solidFill>
                            <a:srgbClr val="FF0000"/>
                          </a:solidFill>
                          <a:effectLst/>
                          <a:latin typeface="+mj-ea"/>
                          <a:ea typeface="+mj-ea"/>
                        </a:rPr>
                        <a:t>4.</a:t>
                      </a:r>
                      <a:r>
                        <a:rPr lang="zh-TW" altLang="en-US" sz="2200" b="1" dirty="0" smtClean="0">
                          <a:effectLst/>
                          <a:latin typeface="+mj-ea"/>
                          <a:ea typeface="+mj-ea"/>
                        </a:rPr>
                        <a:t>將嚴重影響居民及河防安全之河道加以疏通，並將土石運離河川使洪水暢洩不造成災害之</a:t>
                      </a:r>
                      <a:r>
                        <a:rPr lang="zh-TW" altLang="en-US" sz="2200" b="1" dirty="0" smtClean="0">
                          <a:solidFill>
                            <a:srgbClr val="FF0000"/>
                          </a:solidFill>
                          <a:effectLst/>
                          <a:latin typeface="+mj-ea"/>
                          <a:ea typeface="+mj-ea"/>
                        </a:rPr>
                        <a:t>措施</a:t>
                      </a:r>
                      <a:endParaRPr lang="zh-TW" altLang="en-US" sz="2200" b="1" dirty="0">
                        <a:effectLst/>
                        <a:latin typeface="+mj-ea"/>
                        <a:ea typeface="+mj-ea"/>
                      </a:endParaRPr>
                    </a:p>
                  </a:txBody>
                  <a:tcPr/>
                </a:tc>
                <a:tc rowSpan="3">
                  <a:txBody>
                    <a:bodyPr/>
                    <a:lstStyle/>
                    <a:p>
                      <a:r>
                        <a:rPr lang="zh-TW" altLang="en-US" sz="2200" b="1" dirty="0" smtClean="0">
                          <a:effectLst/>
                          <a:latin typeface="+mj-ea"/>
                          <a:ea typeface="+mj-ea"/>
                        </a:rPr>
                        <a:t>中央對各級地方政府重大天然災害救災經費處理辦法</a:t>
                      </a:r>
                      <a:endParaRPr lang="zh-TW" altLang="en-US" sz="2200" b="1" dirty="0">
                        <a:effectLst/>
                        <a:latin typeface="+mj-ea"/>
                        <a:ea typeface="+mj-ea"/>
                      </a:endParaRPr>
                    </a:p>
                  </a:txBody>
                  <a:tcPr/>
                </a:tc>
              </a:tr>
              <a:tr h="370840">
                <a:tc>
                  <a:txBody>
                    <a:bodyPr/>
                    <a:lstStyle/>
                    <a:p>
                      <a:r>
                        <a:rPr lang="zh-TW" altLang="en-US" sz="2200" b="1" dirty="0" smtClean="0">
                          <a:solidFill>
                            <a:srgbClr val="FF0000"/>
                          </a:solidFill>
                          <a:effectLst/>
                          <a:latin typeface="+mj-ea"/>
                          <a:ea typeface="+mj-ea"/>
                        </a:rPr>
                        <a:t>復建</a:t>
                      </a:r>
                      <a:endParaRPr lang="zh-TW" altLang="en-US" sz="2200" b="1" dirty="0">
                        <a:effectLst/>
                        <a:latin typeface="+mj-ea"/>
                        <a:ea typeface="+mj-ea"/>
                      </a:endParaRPr>
                    </a:p>
                  </a:txBody>
                  <a:tcPr/>
                </a:tc>
                <a:tc>
                  <a:txBody>
                    <a:bodyPr/>
                    <a:lstStyle/>
                    <a:p>
                      <a:r>
                        <a:rPr lang="zh-TW" altLang="en-US" sz="2200" b="1" dirty="0" smtClean="0">
                          <a:effectLst/>
                          <a:latin typeface="+mj-ea"/>
                          <a:ea typeface="+mj-ea"/>
                        </a:rPr>
                        <a:t>指災害發生後，</a:t>
                      </a:r>
                      <a:r>
                        <a:rPr lang="zh-TW" altLang="en-US" sz="2200" b="1" dirty="0" smtClean="0">
                          <a:solidFill>
                            <a:srgbClr val="FF0000"/>
                          </a:solidFill>
                          <a:effectLst/>
                          <a:latin typeface="+mj-ea"/>
                          <a:ea typeface="+mj-ea"/>
                        </a:rPr>
                        <a:t>為復原重建公共設施</a:t>
                      </a:r>
                      <a:r>
                        <a:rPr lang="zh-TW" altLang="en-US" sz="2200" b="1" dirty="0" smtClean="0">
                          <a:effectLst/>
                          <a:latin typeface="+mj-ea"/>
                          <a:ea typeface="+mj-ea"/>
                        </a:rPr>
                        <a:t>，以</a:t>
                      </a:r>
                      <a:r>
                        <a:rPr lang="zh-TW" altLang="en-US" sz="2200" b="1" dirty="0" smtClean="0">
                          <a:solidFill>
                            <a:srgbClr val="FF0000"/>
                          </a:solidFill>
                          <a:effectLst/>
                          <a:latin typeface="+mj-ea"/>
                          <a:ea typeface="+mj-ea"/>
                        </a:rPr>
                        <a:t>恢復其原有功能，所作之處理措施</a:t>
                      </a:r>
                      <a:endParaRPr lang="zh-TW" altLang="en-US" sz="2200" b="1" dirty="0">
                        <a:effectLst/>
                        <a:latin typeface="+mj-ea"/>
                        <a:ea typeface="+mj-ea"/>
                      </a:endParaRPr>
                    </a:p>
                  </a:txBody>
                  <a:tcPr/>
                </a:tc>
                <a:tc vMerge="1">
                  <a:txBody>
                    <a:bodyPr/>
                    <a:lstStyle/>
                    <a:p>
                      <a:endParaRPr lang="zh-TW" altLang="en-US" sz="2200" b="1" dirty="0">
                        <a:effectLst/>
                        <a:latin typeface="+mj-ea"/>
                        <a:ea typeface="+mj-ea"/>
                      </a:endParaRPr>
                    </a:p>
                  </a:txBody>
                  <a:tcPr/>
                </a:tc>
              </a:tr>
              <a:tr h="370840">
                <a:tc>
                  <a:txBody>
                    <a:bodyPr/>
                    <a:lstStyle/>
                    <a:p>
                      <a:r>
                        <a:rPr lang="zh-TW" altLang="en-US" sz="2200" b="1" dirty="0" smtClean="0">
                          <a:solidFill>
                            <a:srgbClr val="FF0000"/>
                          </a:solidFill>
                          <a:effectLst/>
                          <a:latin typeface="+mj-ea"/>
                          <a:ea typeface="+mj-ea"/>
                        </a:rPr>
                        <a:t>開口契約</a:t>
                      </a:r>
                      <a:endParaRPr lang="zh-TW" altLang="en-US" sz="2200" b="1" dirty="0">
                        <a:effectLst/>
                        <a:latin typeface="+mj-ea"/>
                        <a:ea typeface="+mj-ea"/>
                      </a:endParaRPr>
                    </a:p>
                  </a:txBody>
                  <a:tcPr/>
                </a:tc>
                <a:tc>
                  <a:txBody>
                    <a:bodyPr/>
                    <a:lstStyle/>
                    <a:p>
                      <a:r>
                        <a:rPr lang="zh-TW" altLang="en-US" sz="2200" b="1" dirty="0" smtClean="0">
                          <a:effectLst/>
                          <a:latin typeface="+mj-ea"/>
                          <a:ea typeface="+mj-ea"/>
                        </a:rPr>
                        <a:t>指在一定期間內，數量不確定並以一定金額為上限之採購，以價格決標，視實際需要隨時通知廠商履約之契約</a:t>
                      </a:r>
                      <a:endParaRPr lang="zh-TW" altLang="en-US" sz="2200" b="1" dirty="0">
                        <a:effectLst/>
                        <a:latin typeface="+mj-ea"/>
                        <a:ea typeface="+mj-ea"/>
                      </a:endParaRPr>
                    </a:p>
                  </a:txBody>
                  <a:tcPr/>
                </a:tc>
                <a:tc vMerge="1">
                  <a:txBody>
                    <a:bodyPr/>
                    <a:lstStyle/>
                    <a:p>
                      <a:endParaRPr lang="zh-TW" altLang="en-US" sz="2200" b="1" dirty="0">
                        <a:effectLst/>
                        <a:latin typeface="+mj-ea"/>
                        <a:ea typeface="+mj-ea"/>
                      </a:endParaRPr>
                    </a:p>
                  </a:txBody>
                  <a:tcP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7</a:t>
            </a:fld>
            <a:endParaRPr lang="zh-TW" altLang="en-US" dirty="0"/>
          </a:p>
        </p:txBody>
      </p:sp>
      <p:sp>
        <p:nvSpPr>
          <p:cNvPr id="2" name="動作按鈕: 返回 1">
            <a:hlinkClick r:id="rId3" action="ppaction://hlinksldjump" highlightClick="1"/>
          </p:cNvPr>
          <p:cNvSpPr/>
          <p:nvPr/>
        </p:nvSpPr>
        <p:spPr>
          <a:xfrm>
            <a:off x="0" y="6165304"/>
            <a:ext cx="755576" cy="692696"/>
          </a:xfrm>
          <a:prstGeom prst="actionButtonRetur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dirty="0" smtClean="0">
                <a:latin typeface="+mj-ea"/>
                <a:ea typeface="+mj-ea"/>
              </a:rPr>
              <a:t>1</a:t>
            </a:r>
            <a:endParaRPr lang="zh-TW" altLang="en-US" sz="3600" dirty="0" smtClean="0">
              <a:latin typeface="+mj-ea"/>
              <a:ea typeface="+mj-ea"/>
            </a:endParaRPr>
          </a:p>
        </p:txBody>
      </p:sp>
      <p:sp>
        <p:nvSpPr>
          <p:cNvPr id="7" name="動作按鈕: 返回 6">
            <a:hlinkClick r:id="rId4" action="ppaction://hlinksldjump" highlightClick="1"/>
          </p:cNvPr>
          <p:cNvSpPr/>
          <p:nvPr/>
        </p:nvSpPr>
        <p:spPr>
          <a:xfrm>
            <a:off x="755576" y="6165304"/>
            <a:ext cx="755576" cy="692696"/>
          </a:xfrm>
          <a:prstGeom prst="actionButtonRetur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dirty="0" smtClean="0">
                <a:latin typeface="+mj-ea"/>
                <a:ea typeface="+mj-ea"/>
              </a:rPr>
              <a:t>2</a:t>
            </a:r>
            <a:endParaRPr lang="zh-TW" altLang="en-US" sz="3600" dirty="0" smtClean="0">
              <a:latin typeface="+mj-ea"/>
              <a:ea typeface="+mj-ea"/>
            </a:endParaRPr>
          </a:p>
        </p:txBody>
      </p:sp>
    </p:spTree>
    <p:extLst>
      <p:ext uri="{BB962C8B-B14F-4D97-AF65-F5344CB8AC3E}">
        <p14:creationId xmlns:p14="http://schemas.microsoft.com/office/powerpoint/2010/main" val="2406365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9128" y="332656"/>
            <a:ext cx="8229600" cy="1143000"/>
          </a:xfrm>
        </p:spPr>
        <p:txBody>
          <a:bodyPr>
            <a:normAutofit/>
          </a:bodyPr>
          <a:lstStyle/>
          <a:p>
            <a:r>
              <a:rPr lang="en-US" altLang="zh-TW" dirty="0" err="1" smtClean="0"/>
              <a:t>單價和決</a:t>
            </a:r>
            <a:r>
              <a:rPr lang="zh-TW" altLang="en-US" dirty="0" smtClean="0"/>
              <a:t>標問題</a:t>
            </a:r>
            <a:r>
              <a:rPr lang="en-US" altLang="zh-TW" dirty="0" smtClean="0"/>
              <a:t>-2</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70</a:t>
            </a:fld>
            <a:endParaRPr lang="zh-TW" altLang="en-US" dirty="0"/>
          </a:p>
        </p:txBody>
      </p:sp>
      <p:sp>
        <p:nvSpPr>
          <p:cNvPr id="6" name="圓角矩形 5"/>
          <p:cNvSpPr/>
          <p:nvPr/>
        </p:nvSpPr>
        <p:spPr>
          <a:xfrm>
            <a:off x="6804248" y="1916832"/>
            <a:ext cx="2016224" cy="4104456"/>
          </a:xfrm>
          <a:prstGeom prst="roundRect">
            <a:avLst>
              <a:gd name="adj" fmla="val 11066"/>
            </a:avLst>
          </a:prstGeom>
          <a:noFill/>
          <a:ln w="5715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FF0000"/>
                </a:solidFill>
                <a:latin typeface="+mj-ea"/>
                <a:ea typeface="+mj-ea"/>
              </a:rPr>
              <a:t>做</a:t>
            </a:r>
            <a:r>
              <a:rPr lang="en-US" altLang="zh-TW" sz="2400" dirty="0">
                <a:solidFill>
                  <a:srgbClr val="FF0000"/>
                </a:solidFill>
                <a:latin typeface="+mj-ea"/>
                <a:ea typeface="+mj-ea"/>
              </a:rPr>
              <a:t>100㎡AC</a:t>
            </a:r>
            <a:r>
              <a:rPr lang="zh-TW" altLang="en-US" sz="2400" dirty="0">
                <a:solidFill>
                  <a:srgbClr val="FF0000"/>
                </a:solidFill>
                <a:latin typeface="+mj-ea"/>
                <a:ea typeface="+mj-ea"/>
              </a:rPr>
              <a:t>及</a:t>
            </a:r>
            <a:r>
              <a:rPr lang="en-US" altLang="zh-TW" sz="2400" dirty="0">
                <a:solidFill>
                  <a:srgbClr val="FF0000"/>
                </a:solidFill>
                <a:latin typeface="+mj-ea"/>
                <a:ea typeface="+mj-ea"/>
              </a:rPr>
              <a:t>10</a:t>
            </a:r>
            <a:r>
              <a:rPr lang="en-US" altLang="zh-TW" sz="2400" dirty="0" smtClean="0">
                <a:solidFill>
                  <a:srgbClr val="FF0000"/>
                </a:solidFill>
                <a:latin typeface="+mj-ea"/>
                <a:ea typeface="+mj-ea"/>
              </a:rPr>
              <a:t>㎡</a:t>
            </a:r>
            <a:r>
              <a:rPr lang="zh-TW" altLang="en-US" sz="2400" dirty="0" smtClean="0">
                <a:solidFill>
                  <a:srgbClr val="FF0000"/>
                </a:solidFill>
                <a:latin typeface="+mj-ea"/>
                <a:ea typeface="+mj-ea"/>
              </a:rPr>
              <a:t>標線複價各</a:t>
            </a:r>
            <a:r>
              <a:rPr lang="zh-TW" altLang="en-US" sz="2400" dirty="0">
                <a:solidFill>
                  <a:srgbClr val="FF0000"/>
                </a:solidFill>
                <a:latin typeface="+mj-ea"/>
                <a:ea typeface="+mj-ea"/>
              </a:rPr>
              <a:t>多少</a:t>
            </a:r>
            <a:r>
              <a:rPr lang="en-US" altLang="zh-TW" sz="2400" dirty="0" smtClean="0">
                <a:solidFill>
                  <a:srgbClr val="FF0000"/>
                </a:solidFill>
                <a:latin typeface="+mj-ea"/>
                <a:ea typeface="+mj-ea"/>
              </a:rPr>
              <a:t>?</a:t>
            </a:r>
          </a:p>
          <a:p>
            <a:pPr algn="ctr"/>
            <a:endParaRPr lang="en-US" altLang="zh-TW" sz="3600" dirty="0">
              <a:latin typeface="+mj-ea"/>
              <a:ea typeface="+mj-ea"/>
            </a:endParaRPr>
          </a:p>
          <a:p>
            <a:pPr algn="ctr"/>
            <a:endParaRPr lang="en-US" altLang="zh-TW" sz="3600" dirty="0" smtClean="0">
              <a:latin typeface="+mj-ea"/>
              <a:ea typeface="+mj-ea"/>
            </a:endParaRPr>
          </a:p>
          <a:p>
            <a:pPr algn="ctr"/>
            <a:endParaRPr lang="en-US" altLang="zh-TW" sz="3600" dirty="0">
              <a:latin typeface="+mj-ea"/>
              <a:ea typeface="+mj-ea"/>
            </a:endParaRPr>
          </a:p>
          <a:p>
            <a:pPr algn="ctr"/>
            <a:endParaRPr lang="en-US" altLang="zh-TW" sz="3600" dirty="0" smtClean="0">
              <a:latin typeface="+mj-ea"/>
              <a:ea typeface="+mj-ea"/>
            </a:endParaRPr>
          </a:p>
          <a:p>
            <a:pPr algn="ctr"/>
            <a:endParaRPr lang="zh-TW" altLang="en-US" sz="3600" dirty="0" smtClean="0">
              <a:latin typeface="+mj-ea"/>
              <a:ea typeface="+mj-ea"/>
            </a:endParaRPr>
          </a:p>
        </p:txBody>
      </p:sp>
      <p:sp>
        <p:nvSpPr>
          <p:cNvPr id="7" name="內容版面配置區 2"/>
          <p:cNvSpPr txBox="1">
            <a:spLocks/>
          </p:cNvSpPr>
          <p:nvPr/>
        </p:nvSpPr>
        <p:spPr>
          <a:xfrm>
            <a:off x="457200" y="1719456"/>
            <a:ext cx="8229600" cy="917456"/>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ea"/>
                <a:ea typeface="+mj-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ea"/>
                <a:ea typeface="+mj-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ea"/>
                <a:ea typeface="+mj-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ea"/>
                <a:ea typeface="+mj-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ea"/>
                <a:ea typeface="+mj-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TW" altLang="en-US" dirty="0" smtClean="0"/>
              <a:t>政府採購錯誤行為態樣 十、決標程序</a:t>
            </a:r>
            <a:endParaRPr lang="en-US" altLang="zh-TW" dirty="0" smtClean="0"/>
          </a:p>
          <a:p>
            <a:pPr lvl="1"/>
            <a:r>
              <a:rPr lang="en-US" altLang="zh-TW" dirty="0" err="1" smtClean="0">
                <a:solidFill>
                  <a:srgbClr val="FF0000"/>
                </a:solidFill>
              </a:rPr>
              <a:t>不同數量</a:t>
            </a:r>
            <a:r>
              <a:rPr lang="en-US" altLang="zh-TW" dirty="0" err="1" smtClean="0"/>
              <a:t>之二項以上標的，以單價和決標</a:t>
            </a:r>
            <a:endParaRPr lang="en-US" altLang="zh-TW" dirty="0" smtClean="0"/>
          </a:p>
          <a:p>
            <a:endParaRPr lang="zh-TW" altLang="en-US" dirty="0"/>
          </a:p>
        </p:txBody>
      </p:sp>
      <p:graphicFrame>
        <p:nvGraphicFramePr>
          <p:cNvPr id="10" name="內容版面配置區 4"/>
          <p:cNvGraphicFramePr>
            <a:graphicFrameLocks noGrp="1"/>
          </p:cNvGraphicFramePr>
          <p:nvPr>
            <p:ph idx="1"/>
            <p:extLst>
              <p:ext uri="{D42A27DB-BD31-4B8C-83A1-F6EECF244321}">
                <p14:modId xmlns:p14="http://schemas.microsoft.com/office/powerpoint/2010/main" val="1629817609"/>
              </p:ext>
            </p:extLst>
          </p:nvPr>
        </p:nvGraphicFramePr>
        <p:xfrm>
          <a:off x="457200" y="2564904"/>
          <a:ext cx="8229600" cy="3759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1099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單價和決</a:t>
            </a:r>
            <a:r>
              <a:rPr lang="zh-TW" altLang="en-US" dirty="0"/>
              <a:t>標</a:t>
            </a:r>
            <a:r>
              <a:rPr lang="zh-TW" altLang="en-US" dirty="0" smtClean="0"/>
              <a:t>問題</a:t>
            </a:r>
            <a:r>
              <a:rPr lang="en-US" altLang="zh-TW" dirty="0" smtClean="0"/>
              <a:t>-3</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69346252"/>
              </p:ext>
            </p:extLst>
          </p:nvPr>
        </p:nvGraphicFramePr>
        <p:xfrm>
          <a:off x="457200" y="1935161"/>
          <a:ext cx="8229600" cy="4011063"/>
        </p:xfrm>
        <a:graphic>
          <a:graphicData uri="http://schemas.openxmlformats.org/drawingml/2006/table">
            <a:tbl>
              <a:tblPr firstRow="1" bandRow="1">
                <a:tableStyleId>{5C22544A-7EE6-4342-B048-85BDC9FD1C3A}</a:tableStyleId>
              </a:tblPr>
              <a:tblGrid>
                <a:gridCol w="946448"/>
                <a:gridCol w="2880320"/>
                <a:gridCol w="1110992"/>
                <a:gridCol w="977240"/>
                <a:gridCol w="2314600"/>
              </a:tblGrid>
              <a:tr h="573009">
                <a:tc>
                  <a:txBody>
                    <a:bodyPr/>
                    <a:lstStyle/>
                    <a:p>
                      <a:pPr algn="ctr"/>
                      <a:r>
                        <a:rPr lang="zh-TW" altLang="en-US" sz="2800" dirty="0" smtClean="0">
                          <a:latin typeface="+mj-ea"/>
                          <a:ea typeface="+mj-ea"/>
                        </a:rPr>
                        <a:t>項次</a:t>
                      </a:r>
                      <a:endParaRPr lang="zh-TW" altLang="en-US" sz="2800" dirty="0">
                        <a:latin typeface="+mj-ea"/>
                        <a:ea typeface="+mj-ea"/>
                      </a:endParaRPr>
                    </a:p>
                  </a:txBody>
                  <a:tcPr/>
                </a:tc>
                <a:tc>
                  <a:txBody>
                    <a:bodyPr/>
                    <a:lstStyle/>
                    <a:p>
                      <a:pPr algn="ctr"/>
                      <a:r>
                        <a:rPr lang="zh-TW" altLang="en-US" sz="2800" dirty="0" smtClean="0">
                          <a:latin typeface="+mj-ea"/>
                          <a:ea typeface="+mj-ea"/>
                        </a:rPr>
                        <a:t>項目</a:t>
                      </a:r>
                      <a:endParaRPr lang="zh-TW" altLang="en-US" sz="2800" dirty="0">
                        <a:latin typeface="+mj-ea"/>
                        <a:ea typeface="+mj-ea"/>
                      </a:endParaRPr>
                    </a:p>
                  </a:txBody>
                  <a:tcPr/>
                </a:tc>
                <a:tc>
                  <a:txBody>
                    <a:bodyPr/>
                    <a:lstStyle/>
                    <a:p>
                      <a:pPr algn="ctr"/>
                      <a:r>
                        <a:rPr lang="zh-TW" altLang="en-US" sz="2800" dirty="0" smtClean="0">
                          <a:latin typeface="+mj-ea"/>
                          <a:ea typeface="+mj-ea"/>
                        </a:rPr>
                        <a:t>單位</a:t>
                      </a:r>
                      <a:endParaRPr lang="zh-TW" altLang="en-US" sz="2800" dirty="0">
                        <a:latin typeface="+mj-ea"/>
                        <a:ea typeface="+mj-ea"/>
                      </a:endParaRPr>
                    </a:p>
                  </a:txBody>
                  <a:tcPr/>
                </a:tc>
                <a:tc>
                  <a:txBody>
                    <a:bodyPr/>
                    <a:lstStyle/>
                    <a:p>
                      <a:pPr algn="ctr"/>
                      <a:r>
                        <a:rPr lang="zh-TW" altLang="en-US" sz="2800" dirty="0" smtClean="0">
                          <a:latin typeface="+mj-ea"/>
                          <a:ea typeface="+mj-ea"/>
                        </a:rPr>
                        <a:t>數量</a:t>
                      </a:r>
                      <a:endParaRPr lang="en-US" altLang="zh-TW" sz="2800" dirty="0" smtClean="0">
                        <a:latin typeface="+mj-ea"/>
                        <a:ea typeface="+mj-ea"/>
                      </a:endParaRPr>
                    </a:p>
                  </a:txBody>
                  <a:tcPr/>
                </a:tc>
                <a:tc>
                  <a:txBody>
                    <a:bodyPr/>
                    <a:lstStyle/>
                    <a:p>
                      <a:pPr algn="ctr"/>
                      <a:r>
                        <a:rPr lang="zh-TW" altLang="en-US" sz="2800" dirty="0" smtClean="0">
                          <a:latin typeface="+mj-ea"/>
                          <a:ea typeface="+mj-ea"/>
                        </a:rPr>
                        <a:t>價格</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1</a:t>
                      </a:r>
                      <a:endParaRPr lang="zh-TW" altLang="en-US" sz="2800" dirty="0">
                        <a:latin typeface="+mj-ea"/>
                        <a:ea typeface="+mj-ea"/>
                      </a:endParaRPr>
                    </a:p>
                  </a:txBody>
                  <a:tcPr/>
                </a:tc>
                <a:tc>
                  <a:txBody>
                    <a:bodyPr/>
                    <a:lstStyle/>
                    <a:p>
                      <a:r>
                        <a:rPr lang="zh-TW" altLang="en-US" sz="2800" dirty="0" smtClean="0">
                          <a:latin typeface="+mj-ea"/>
                          <a:ea typeface="+mj-ea"/>
                        </a:rPr>
                        <a:t>土方運棄</a:t>
                      </a:r>
                      <a:endParaRPr lang="zh-TW" altLang="en-US" sz="2800" dirty="0">
                        <a:latin typeface="+mj-ea"/>
                        <a:ea typeface="+mj-ea"/>
                      </a:endParaRPr>
                    </a:p>
                  </a:txBody>
                  <a:tcPr/>
                </a:tc>
                <a:tc>
                  <a:txBody>
                    <a:bodyPr/>
                    <a:lstStyle/>
                    <a:p>
                      <a:pPr algn="ctr"/>
                      <a:r>
                        <a:rPr lang="en-US" altLang="zh-TW" sz="2800" dirty="0" smtClean="0">
                          <a:latin typeface="+mj-ea"/>
                          <a:ea typeface="+mj-ea"/>
                        </a:rPr>
                        <a:t>M^3</a:t>
                      </a:r>
                      <a:endParaRPr lang="zh-TW" altLang="en-US" sz="2800" dirty="0">
                        <a:latin typeface="+mj-ea"/>
                        <a:ea typeface="+mj-ea"/>
                      </a:endParaRPr>
                    </a:p>
                  </a:txBody>
                  <a:tcPr/>
                </a:tc>
                <a:tc>
                  <a:txBody>
                    <a:bodyPr/>
                    <a:lstStyle/>
                    <a:p>
                      <a:pPr algn="ctr"/>
                      <a:endParaRPr lang="zh-TW" altLang="en-US" sz="2800" dirty="0">
                        <a:latin typeface="+mj-ea"/>
                        <a:ea typeface="+mj-ea"/>
                      </a:endParaRPr>
                    </a:p>
                  </a:txBody>
                  <a:tcPr/>
                </a:tc>
                <a:tc>
                  <a:txBody>
                    <a:bodyPr/>
                    <a:lstStyle/>
                    <a:p>
                      <a:pPr algn="r"/>
                      <a:r>
                        <a:rPr lang="en-US" altLang="zh-TW" sz="2800" dirty="0" smtClean="0">
                          <a:latin typeface="+mj-ea"/>
                          <a:ea typeface="+mj-ea"/>
                        </a:rPr>
                        <a:t>800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2</a:t>
                      </a:r>
                      <a:endParaRPr lang="zh-TW" altLang="en-US" sz="2800" dirty="0">
                        <a:latin typeface="+mj-ea"/>
                        <a:ea typeface="+mj-ea"/>
                      </a:endParaRPr>
                    </a:p>
                  </a:txBody>
                  <a:tcPr/>
                </a:tc>
                <a:tc>
                  <a:txBody>
                    <a:bodyPr/>
                    <a:lstStyle/>
                    <a:p>
                      <a:r>
                        <a:rPr lang="zh-TW" altLang="en-US" sz="2800" dirty="0" smtClean="0">
                          <a:latin typeface="+mj-ea"/>
                          <a:ea typeface="+mj-ea"/>
                        </a:rPr>
                        <a:t>鋼筋</a:t>
                      </a:r>
                      <a:endParaRPr lang="zh-TW" altLang="en-US" sz="2800" dirty="0">
                        <a:latin typeface="+mj-ea"/>
                        <a:ea typeface="+mj-ea"/>
                      </a:endParaRPr>
                    </a:p>
                  </a:txBody>
                  <a:tcPr/>
                </a:tc>
                <a:tc>
                  <a:txBody>
                    <a:bodyPr/>
                    <a:lstStyle/>
                    <a:p>
                      <a:pPr algn="ctr"/>
                      <a:r>
                        <a:rPr lang="en-US" altLang="zh-TW" sz="2800" dirty="0" smtClean="0">
                          <a:latin typeface="+mj-ea"/>
                          <a:ea typeface="+mj-ea"/>
                        </a:rPr>
                        <a:t>T</a:t>
                      </a:r>
                      <a:endParaRPr lang="zh-TW" altLang="en-US" sz="2800" dirty="0">
                        <a:latin typeface="+mj-ea"/>
                        <a:ea typeface="+mj-ea"/>
                      </a:endParaRPr>
                    </a:p>
                  </a:txBody>
                  <a:tcPr/>
                </a:tc>
                <a:tc>
                  <a:txBody>
                    <a:bodyPr/>
                    <a:lstStyle/>
                    <a:p>
                      <a:pPr algn="ctr"/>
                      <a:endParaRPr lang="zh-TW" altLang="en-US" sz="2800" dirty="0">
                        <a:latin typeface="+mj-ea"/>
                        <a:ea typeface="+mj-ea"/>
                      </a:endParaRPr>
                    </a:p>
                  </a:txBody>
                  <a:tcPr/>
                </a:tc>
                <a:tc>
                  <a:txBody>
                    <a:bodyPr/>
                    <a:lstStyle/>
                    <a:p>
                      <a:pPr algn="r"/>
                      <a:r>
                        <a:rPr lang="en-US" altLang="zh-TW" sz="2800" dirty="0" smtClean="0">
                          <a:latin typeface="+mj-ea"/>
                          <a:ea typeface="+mj-ea"/>
                        </a:rPr>
                        <a:t>20,000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3</a:t>
                      </a:r>
                      <a:endParaRPr lang="zh-TW" altLang="en-US" sz="2800" dirty="0">
                        <a:latin typeface="+mj-ea"/>
                        <a:ea typeface="+mj-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mj-ea"/>
                          <a:ea typeface="+mj-ea"/>
                        </a:rPr>
                        <a:t>模板</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kern="1200" dirty="0" smtClean="0">
                          <a:solidFill>
                            <a:schemeClr val="dk1"/>
                          </a:solidFill>
                          <a:latin typeface="+mj-ea"/>
                          <a:ea typeface="+mj-ea"/>
                          <a:cs typeface="+mn-cs"/>
                        </a:rPr>
                        <a:t>㎡</a:t>
                      </a:r>
                      <a:endParaRPr lang="zh-TW" altLang="en-US" sz="2800" dirty="0" smtClean="0">
                        <a:latin typeface="+mj-ea"/>
                        <a:ea typeface="+mj-ea"/>
                      </a:endParaRPr>
                    </a:p>
                  </a:txBody>
                  <a:tcPr/>
                </a:tc>
                <a:tc>
                  <a:txBody>
                    <a:bodyPr/>
                    <a:lstStyle/>
                    <a:p>
                      <a:pPr algn="ctr"/>
                      <a:endParaRPr lang="zh-TW" altLang="en-US" sz="2800" dirty="0">
                        <a:latin typeface="+mj-ea"/>
                        <a:ea typeface="+mj-ea"/>
                      </a:endParaRPr>
                    </a:p>
                  </a:txBody>
                  <a:tcPr/>
                </a:tc>
                <a:tc>
                  <a:txBody>
                    <a:bodyPr/>
                    <a:lstStyle/>
                    <a:p>
                      <a:pPr algn="r"/>
                      <a:r>
                        <a:rPr lang="en-US" altLang="zh-TW" sz="2800" dirty="0" smtClean="0">
                          <a:latin typeface="+mj-ea"/>
                          <a:ea typeface="+mj-ea"/>
                        </a:rPr>
                        <a:t>350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4</a:t>
                      </a:r>
                      <a:endParaRPr lang="zh-TW" altLang="en-US" sz="2800" dirty="0">
                        <a:latin typeface="+mj-ea"/>
                        <a:ea typeface="+mj-ea"/>
                      </a:endParaRPr>
                    </a:p>
                  </a:txBody>
                  <a:tcPr/>
                </a:tc>
                <a:tc>
                  <a:txBody>
                    <a:bodyPr/>
                    <a:lstStyle/>
                    <a:p>
                      <a:r>
                        <a:rPr lang="zh-TW" altLang="en-US" sz="2800" dirty="0" smtClean="0">
                          <a:latin typeface="+mj-ea"/>
                          <a:ea typeface="+mj-ea"/>
                        </a:rPr>
                        <a:t>混凝土</a:t>
                      </a:r>
                      <a:endParaRPr lang="zh-TW" altLang="en-US" sz="280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j-ea"/>
                          <a:ea typeface="+mj-ea"/>
                        </a:rPr>
                        <a:t>M^3</a:t>
                      </a:r>
                      <a:endParaRPr lang="zh-TW" altLang="en-US" sz="2800" dirty="0" smtClean="0">
                        <a:latin typeface="+mj-ea"/>
                        <a:ea typeface="+mj-ea"/>
                      </a:endParaRPr>
                    </a:p>
                  </a:txBody>
                  <a:tcPr/>
                </a:tc>
                <a:tc>
                  <a:txBody>
                    <a:bodyPr/>
                    <a:lstStyle/>
                    <a:p>
                      <a:pPr algn="ctr"/>
                      <a:endParaRPr lang="zh-TW" altLang="en-US" sz="2800" dirty="0">
                        <a:latin typeface="+mj-ea"/>
                        <a:ea typeface="+mj-ea"/>
                      </a:endParaRPr>
                    </a:p>
                  </a:txBody>
                  <a:tcPr/>
                </a:tc>
                <a:tc>
                  <a:txBody>
                    <a:bodyPr/>
                    <a:lstStyle/>
                    <a:p>
                      <a:pPr algn="r"/>
                      <a:r>
                        <a:rPr lang="en-US" altLang="zh-TW" sz="2800" dirty="0" smtClean="0">
                          <a:latin typeface="+mj-ea"/>
                          <a:ea typeface="+mj-ea"/>
                        </a:rPr>
                        <a:t>2,200</a:t>
                      </a:r>
                      <a:endParaRPr lang="zh-TW" altLang="en-US" sz="2800" dirty="0">
                        <a:latin typeface="+mj-ea"/>
                        <a:ea typeface="+mj-ea"/>
                      </a:endParaRPr>
                    </a:p>
                  </a:txBody>
                  <a:tcPr/>
                </a:tc>
              </a:tr>
              <a:tr h="573009">
                <a:tc>
                  <a:txBody>
                    <a:bodyPr/>
                    <a:lstStyle/>
                    <a:p>
                      <a:pPr algn="ctr"/>
                      <a:r>
                        <a:rPr lang="en-US" altLang="zh-TW" sz="2800" dirty="0" smtClean="0">
                          <a:latin typeface="+mj-ea"/>
                          <a:ea typeface="+mj-ea"/>
                        </a:rPr>
                        <a:t>5</a:t>
                      </a:r>
                      <a:endParaRPr lang="zh-TW" altLang="en-US" sz="28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j-ea"/>
                          <a:ea typeface="+mj-ea"/>
                        </a:rPr>
                        <a:t>5</a:t>
                      </a:r>
                      <a:r>
                        <a:rPr kumimoji="0" lang="en-US" altLang="zh-TW" sz="2800" b="1" kern="1200" dirty="0" smtClean="0">
                          <a:solidFill>
                            <a:schemeClr val="dk1"/>
                          </a:solidFill>
                          <a:latin typeface="+mj-ea"/>
                          <a:ea typeface="+mj-ea"/>
                          <a:cs typeface="+mn-cs"/>
                        </a:rPr>
                        <a:t>㎝</a:t>
                      </a:r>
                      <a:r>
                        <a:rPr kumimoji="0" lang="zh-TW" altLang="en-US" sz="2800" b="0" kern="1200" dirty="0" smtClean="0">
                          <a:solidFill>
                            <a:schemeClr val="dk1"/>
                          </a:solidFill>
                          <a:latin typeface="+mj-ea"/>
                          <a:ea typeface="+mj-ea"/>
                          <a:cs typeface="+mn-cs"/>
                        </a:rPr>
                        <a:t>厚</a:t>
                      </a:r>
                      <a:r>
                        <a:rPr kumimoji="0" lang="en-US" altLang="zh-TW" sz="2800" b="0" kern="1200" dirty="0" smtClean="0">
                          <a:solidFill>
                            <a:schemeClr val="dk1"/>
                          </a:solidFill>
                          <a:latin typeface="+mj-ea"/>
                          <a:ea typeface="+mj-ea"/>
                          <a:cs typeface="+mn-cs"/>
                        </a:rPr>
                        <a:t>AC</a:t>
                      </a:r>
                      <a:endParaRPr lang="zh-TW" altLang="en-US" sz="2800" dirty="0" smtClean="0">
                        <a:latin typeface="+mj-ea"/>
                        <a:ea typeface="+mj-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kern="1200" dirty="0" smtClean="0">
                          <a:solidFill>
                            <a:schemeClr val="dk1"/>
                          </a:solidFill>
                          <a:latin typeface="+mj-ea"/>
                          <a:ea typeface="+mj-ea"/>
                          <a:cs typeface="+mn-cs"/>
                        </a:rPr>
                        <a:t>㎡</a:t>
                      </a:r>
                      <a:endParaRPr lang="zh-TW" altLang="en-US" sz="2800" dirty="0" smtClean="0">
                        <a:latin typeface="+mj-ea"/>
                        <a:ea typeface="+mj-ea"/>
                      </a:endParaRPr>
                    </a:p>
                  </a:txBody>
                  <a:tcPr/>
                </a:tc>
                <a:tc>
                  <a:txBody>
                    <a:bodyPr/>
                    <a:lstStyle/>
                    <a:p>
                      <a:pPr algn="ctr"/>
                      <a:endParaRPr lang="zh-TW" altLang="en-US" sz="2800" dirty="0">
                        <a:latin typeface="+mj-ea"/>
                        <a:ea typeface="+mj-ea"/>
                      </a:endParaRPr>
                    </a:p>
                  </a:txBody>
                  <a:tcPr/>
                </a:tc>
                <a:tc>
                  <a:txBody>
                    <a:bodyPr/>
                    <a:lstStyle/>
                    <a:p>
                      <a:pPr algn="r"/>
                      <a:r>
                        <a:rPr lang="en-US" altLang="zh-TW" sz="2800" dirty="0" smtClean="0">
                          <a:latin typeface="+mj-ea"/>
                          <a:ea typeface="+mj-ea"/>
                        </a:rPr>
                        <a:t>1,100</a:t>
                      </a:r>
                      <a:endParaRPr lang="zh-TW" altLang="en-US" sz="2800" dirty="0">
                        <a:latin typeface="+mj-ea"/>
                        <a:ea typeface="+mj-ea"/>
                      </a:endParaRPr>
                    </a:p>
                  </a:txBody>
                  <a:tcPr/>
                </a:tc>
              </a:tr>
              <a:tr h="573009">
                <a:tc>
                  <a:txBody>
                    <a:bodyPr/>
                    <a:lstStyle/>
                    <a:p>
                      <a:pPr algn="ctr"/>
                      <a:endParaRPr lang="zh-TW" altLang="en-US" sz="2800" dirty="0">
                        <a:latin typeface="+mj-ea"/>
                        <a:ea typeface="+mj-ea"/>
                      </a:endParaRPr>
                    </a:p>
                  </a:txBody>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mj-ea"/>
                          <a:ea typeface="+mj-ea"/>
                        </a:rPr>
                        <a:t>合計</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smtClean="0">
                        <a:latin typeface="+mj-ea"/>
                        <a:ea typeface="+mj-ea"/>
                      </a:endParaRPr>
                    </a:p>
                  </a:txBody>
                  <a:tcPr/>
                </a:tc>
                <a:tc hMerge="1">
                  <a:txBody>
                    <a:bodyPr/>
                    <a:lstStyle/>
                    <a:p>
                      <a:pPr algn="ctr"/>
                      <a:endParaRPr lang="zh-TW" altLang="en-US" sz="2800" dirty="0">
                        <a:latin typeface="+mj-ea"/>
                        <a:ea typeface="+mj-ea"/>
                      </a:endParaRPr>
                    </a:p>
                  </a:txBody>
                  <a:tcPr/>
                </a:tc>
                <a:tc>
                  <a:txBody>
                    <a:bodyPr/>
                    <a:lstStyle/>
                    <a:p>
                      <a:pPr algn="r"/>
                      <a:endParaRPr lang="zh-TW" altLang="en-US" sz="2800" dirty="0">
                        <a:latin typeface="+mj-ea"/>
                        <a:ea typeface="+mj-ea"/>
                      </a:endParaRPr>
                    </a:p>
                  </a:txBody>
                  <a:tcP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71</a:t>
            </a:fld>
            <a:endParaRPr lang="zh-TW" altLang="en-US" dirty="0"/>
          </a:p>
        </p:txBody>
      </p:sp>
      <p:sp>
        <p:nvSpPr>
          <p:cNvPr id="6" name="文字方塊 5"/>
          <p:cNvSpPr txBox="1"/>
          <p:nvPr/>
        </p:nvSpPr>
        <p:spPr>
          <a:xfrm>
            <a:off x="467544" y="6256476"/>
            <a:ext cx="5184576" cy="523220"/>
          </a:xfrm>
          <a:prstGeom prst="rect">
            <a:avLst/>
          </a:prstGeom>
          <a:noFill/>
        </p:spPr>
        <p:txBody>
          <a:bodyPr wrap="square" rtlCol="0">
            <a:spAutoFit/>
          </a:bodyPr>
          <a:lstStyle/>
          <a:p>
            <a:r>
              <a:rPr lang="zh-TW" altLang="en-US" sz="2800" b="1" dirty="0" smtClean="0">
                <a:solidFill>
                  <a:srgbClr val="FF0000"/>
                </a:solidFill>
                <a:latin typeface="+mj-ea"/>
                <a:ea typeface="+mj-ea"/>
              </a:rPr>
              <a:t>本表內容是否有問題？</a:t>
            </a:r>
            <a:endParaRPr lang="zh-TW" altLang="en-US" sz="2800" b="1" dirty="0">
              <a:solidFill>
                <a:srgbClr val="FF0000"/>
              </a:solidFill>
              <a:latin typeface="+mj-ea"/>
              <a:ea typeface="+mj-ea"/>
            </a:endParaRPr>
          </a:p>
        </p:txBody>
      </p:sp>
      <p:sp>
        <p:nvSpPr>
          <p:cNvPr id="3" name="矩形 2"/>
          <p:cNvSpPr/>
          <p:nvPr/>
        </p:nvSpPr>
        <p:spPr>
          <a:xfrm>
            <a:off x="5364088" y="2492896"/>
            <a:ext cx="1010208" cy="2880320"/>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200" dirty="0" smtClean="0">
                <a:solidFill>
                  <a:srgbClr val="FF0000"/>
                </a:solidFill>
                <a:latin typeface="+mj-ea"/>
                <a:ea typeface="+mj-ea"/>
              </a:rPr>
              <a:t>?</a:t>
            </a: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3387114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向左箭號 7"/>
          <p:cNvSpPr/>
          <p:nvPr/>
        </p:nvSpPr>
        <p:spPr>
          <a:xfrm>
            <a:off x="5435791" y="5445554"/>
            <a:ext cx="2932382" cy="1008112"/>
          </a:xfrm>
          <a:prstGeom prst="leftArrow">
            <a:avLst>
              <a:gd name="adj1" fmla="val 60516"/>
              <a:gd name="adj2" fmla="val 5000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mj-ea"/>
                <a:ea typeface="+mj-ea"/>
              </a:rPr>
              <a:t>一變即應辦契約變更</a:t>
            </a:r>
            <a:r>
              <a:rPr lang="en-US" altLang="zh-TW" sz="2000" b="1" dirty="0" smtClean="0">
                <a:latin typeface="+mj-ea"/>
                <a:ea typeface="+mj-ea"/>
              </a:rPr>
              <a:t>?</a:t>
            </a:r>
            <a:endParaRPr lang="zh-TW" altLang="en-US" sz="2000" b="1" dirty="0" smtClean="0">
              <a:latin typeface="+mj-ea"/>
              <a:ea typeface="+mj-ea"/>
            </a:endParaRPr>
          </a:p>
        </p:txBody>
      </p:sp>
      <p:sp>
        <p:nvSpPr>
          <p:cNvPr id="2" name="標題 1"/>
          <p:cNvSpPr>
            <a:spLocks noGrp="1"/>
          </p:cNvSpPr>
          <p:nvPr>
            <p:ph type="title"/>
          </p:nvPr>
        </p:nvSpPr>
        <p:spPr>
          <a:xfrm>
            <a:off x="467544" y="476672"/>
            <a:ext cx="8229600" cy="1143000"/>
          </a:xfrm>
        </p:spPr>
        <p:txBody>
          <a:bodyPr>
            <a:normAutofit fontScale="90000"/>
          </a:bodyPr>
          <a:lstStyle/>
          <a:p>
            <a:r>
              <a:rPr lang="zh-TW" altLang="en-US" dirty="0"/>
              <a:t>開口契約</a:t>
            </a:r>
            <a:r>
              <a:rPr lang="zh-TW" altLang="en-US" dirty="0" smtClean="0"/>
              <a:t>履約數量</a:t>
            </a:r>
            <a:r>
              <a:rPr lang="en-US" altLang="zh-TW" dirty="0" smtClean="0"/>
              <a:t>V.S.</a:t>
            </a:r>
            <a:r>
              <a:rPr lang="zh-TW" altLang="en-US" dirty="0" smtClean="0"/>
              <a:t>契約變更</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99023376"/>
              </p:ext>
            </p:extLst>
          </p:nvPr>
        </p:nvGraphicFramePr>
        <p:xfrm>
          <a:off x="-540568" y="2060848"/>
          <a:ext cx="8147248"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72</a:t>
            </a:fld>
            <a:endParaRPr lang="zh-TW" altLang="en-US" dirty="0"/>
          </a:p>
        </p:txBody>
      </p:sp>
      <p:sp>
        <p:nvSpPr>
          <p:cNvPr id="6" name="圓角矩形 5"/>
          <p:cNvSpPr/>
          <p:nvPr/>
        </p:nvSpPr>
        <p:spPr>
          <a:xfrm>
            <a:off x="3646240" y="1972335"/>
            <a:ext cx="3528392" cy="3456384"/>
          </a:xfrm>
          <a:prstGeom prst="roundRect">
            <a:avLst>
              <a:gd name="adj" fmla="val 4357"/>
            </a:avLst>
          </a:prstGeom>
          <a:noFill/>
          <a:ln w="5715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mj-ea"/>
                <a:ea typeface="+mj-ea"/>
              </a:rPr>
              <a:t>               </a:t>
            </a:r>
            <a:r>
              <a:rPr lang="zh-TW" altLang="en-US" sz="3600" dirty="0" smtClean="0">
                <a:solidFill>
                  <a:srgbClr val="FF0000"/>
                </a:solidFill>
                <a:latin typeface="+mj-ea"/>
                <a:ea typeface="+mj-ea"/>
              </a:rPr>
              <a:t>變化</a:t>
            </a:r>
            <a:endParaRPr lang="en-US" altLang="zh-TW" sz="3600" dirty="0" smtClean="0">
              <a:solidFill>
                <a:srgbClr val="FF0000"/>
              </a:solidFill>
              <a:latin typeface="+mj-ea"/>
              <a:ea typeface="+mj-ea"/>
            </a:endParaRPr>
          </a:p>
          <a:p>
            <a:pPr algn="ctr"/>
            <a:r>
              <a:rPr lang="zh-TW" altLang="en-US" sz="3600" dirty="0">
                <a:solidFill>
                  <a:srgbClr val="FF0000"/>
                </a:solidFill>
                <a:latin typeface="+mj-ea"/>
                <a:ea typeface="+mj-ea"/>
              </a:rPr>
              <a:t> </a:t>
            </a:r>
            <a:r>
              <a:rPr lang="zh-TW" altLang="en-US" sz="3600" dirty="0" smtClean="0">
                <a:solidFill>
                  <a:srgbClr val="FF0000"/>
                </a:solidFill>
                <a:latin typeface="+mj-ea"/>
                <a:ea typeface="+mj-ea"/>
              </a:rPr>
              <a:t>              不大</a:t>
            </a:r>
          </a:p>
        </p:txBody>
      </p:sp>
      <p:sp>
        <p:nvSpPr>
          <p:cNvPr id="7" name="向左箭號 6"/>
          <p:cNvSpPr/>
          <p:nvPr/>
        </p:nvSpPr>
        <p:spPr>
          <a:xfrm>
            <a:off x="5435791" y="5460024"/>
            <a:ext cx="2932382" cy="1008112"/>
          </a:xfrm>
          <a:prstGeom prst="leftArrow">
            <a:avLst>
              <a:gd name="adj1" fmla="val 60516"/>
              <a:gd name="adj2" fmla="val 5000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smtClean="0">
                <a:latin typeface="+mj-ea"/>
                <a:ea typeface="+mj-ea"/>
              </a:rPr>
              <a:t>浮動</a:t>
            </a:r>
            <a:endParaRPr lang="zh-TW" altLang="en-US" sz="3600" dirty="0" smtClean="0">
              <a:latin typeface="+mj-ea"/>
              <a:ea typeface="+mj-ea"/>
            </a:endParaRPr>
          </a:p>
        </p:txBody>
      </p:sp>
      <p:sp>
        <p:nvSpPr>
          <p:cNvPr id="3" name="文字方塊 2"/>
          <p:cNvSpPr txBox="1"/>
          <p:nvPr/>
        </p:nvSpPr>
        <p:spPr>
          <a:xfrm>
            <a:off x="251520" y="5652341"/>
            <a:ext cx="3096344" cy="707886"/>
          </a:xfrm>
          <a:prstGeom prst="rect">
            <a:avLst/>
          </a:prstGeom>
          <a:noFill/>
        </p:spPr>
        <p:txBody>
          <a:bodyPr wrap="square" rtlCol="0">
            <a:spAutoFit/>
          </a:bodyPr>
          <a:lstStyle/>
          <a:p>
            <a:r>
              <a:rPr lang="zh-TW" altLang="en-US" sz="2000" b="1" dirty="0" smtClean="0">
                <a:latin typeface="+mj-ea"/>
                <a:ea typeface="+mj-ea"/>
              </a:rPr>
              <a:t>採購契約變更加減價核准監辦備查一覽表 附註一</a:t>
            </a:r>
            <a:endParaRPr lang="zh-TW" altLang="en-US" sz="2000" b="1" dirty="0">
              <a:latin typeface="+mj-ea"/>
              <a:ea typeface="+mj-ea"/>
            </a:endParaRPr>
          </a:p>
        </p:txBody>
      </p:sp>
    </p:spTree>
    <p:extLst>
      <p:ext uri="{BB962C8B-B14F-4D97-AF65-F5344CB8AC3E}">
        <p14:creationId xmlns:p14="http://schemas.microsoft.com/office/powerpoint/2010/main" val="8783988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開口契約立約訂定履約</a:t>
            </a:r>
            <a:r>
              <a:rPr lang="zh-TW" altLang="en-US" dirty="0" smtClean="0"/>
              <a:t>數量</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b="1" dirty="0"/>
              <a:t>新北市政府所屬各機關辦理公開招標最低標決標投標須知</a:t>
            </a:r>
            <a:r>
              <a:rPr lang="zh-TW" altLang="zh-TW" b="1" dirty="0" smtClean="0"/>
              <a:t>範本</a:t>
            </a:r>
            <a:r>
              <a:rPr lang="en-US" altLang="zh-TW" b="1" dirty="0" smtClean="0"/>
              <a:t>—</a:t>
            </a:r>
            <a:r>
              <a:rPr lang="zh-TW" altLang="en-US" b="1" dirty="0" smtClean="0"/>
              <a:t>訂約</a:t>
            </a:r>
            <a:endParaRPr lang="en-US" altLang="zh-TW" dirty="0" smtClean="0"/>
          </a:p>
          <a:p>
            <a:pPr lvl="1"/>
            <a:r>
              <a:rPr lang="zh-TW" altLang="zh-TW" dirty="0"/>
              <a:t>本採購案簽訂契約時，其詳細價目表、單價分析表或其他相關書表所列各項目單價之計列原則，係以本機關原列「預算書單價」為基準，再乘以決標總價與預算總價之相對比例後得之；倘有特殊情形或得標廠商認為某項目單價不合理時，得檢具佐證資料，於訂約時由本機關與得標廠商協議調整</a:t>
            </a:r>
            <a:r>
              <a:rPr lang="zh-TW" altLang="zh-TW" dirty="0" smtClean="0"/>
              <a:t>之</a:t>
            </a:r>
            <a:endParaRPr lang="en-US" altLang="zh-TW" dirty="0" smtClean="0"/>
          </a:p>
          <a:p>
            <a:pPr lvl="1"/>
            <a:r>
              <a:rPr lang="zh-TW" altLang="zh-TW" dirty="0" smtClean="0"/>
              <a:t>本</a:t>
            </a:r>
            <a:r>
              <a:rPr lang="zh-TW" altLang="zh-TW" dirty="0"/>
              <a:t>採購案訂定契約履約標的之項目、價格、備註及其它內容，除單價及總價外，其餘依發售之估價單為準，惟</a:t>
            </a:r>
            <a:r>
              <a:rPr lang="zh-TW" altLang="zh-TW" dirty="0">
                <a:solidFill>
                  <a:srgbClr val="FF0000"/>
                </a:solidFill>
              </a:rPr>
              <a:t>「數量」欄位則予以刪除，不予訂定，實際履約數量依實做或實際供應數量</a:t>
            </a:r>
            <a:r>
              <a:rPr lang="zh-TW" altLang="zh-TW" dirty="0" smtClean="0">
                <a:solidFill>
                  <a:srgbClr val="FF0000"/>
                </a:solidFill>
              </a:rPr>
              <a:t>給付</a:t>
            </a:r>
            <a:endParaRPr lang="en-US" altLang="zh-TW" dirty="0" smtClean="0">
              <a:solidFill>
                <a:srgbClr val="FF0000"/>
              </a:solidFill>
            </a:endParaRPr>
          </a:p>
          <a:p>
            <a:pPr lvl="1"/>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73</a:t>
            </a:fld>
            <a:endParaRPr lang="zh-TW" altLang="en-US" dirty="0"/>
          </a:p>
        </p:txBody>
      </p:sp>
    </p:spTree>
    <p:extLst>
      <p:ext uri="{BB962C8B-B14F-4D97-AF65-F5344CB8AC3E}">
        <p14:creationId xmlns:p14="http://schemas.microsoft.com/office/powerpoint/2010/main" val="42864391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4"/>
          <p:cNvGraphicFramePr>
            <a:graphicFrameLocks/>
          </p:cNvGraphicFramePr>
          <p:nvPr>
            <p:extLst>
              <p:ext uri="{D42A27DB-BD31-4B8C-83A1-F6EECF244321}">
                <p14:modId xmlns:p14="http://schemas.microsoft.com/office/powerpoint/2010/main" val="3938950505"/>
              </p:ext>
            </p:extLst>
          </p:nvPr>
        </p:nvGraphicFramePr>
        <p:xfrm>
          <a:off x="253278" y="2060848"/>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內容版面配置區 4"/>
          <p:cNvGraphicFramePr>
            <a:graphicFrameLocks noGrp="1"/>
          </p:cNvGraphicFramePr>
          <p:nvPr>
            <p:ph idx="1"/>
            <p:extLst>
              <p:ext uri="{D42A27DB-BD31-4B8C-83A1-F6EECF244321}">
                <p14:modId xmlns:p14="http://schemas.microsoft.com/office/powerpoint/2010/main" val="2194545472"/>
              </p:ext>
            </p:extLst>
          </p:nvPr>
        </p:nvGraphicFramePr>
        <p:xfrm>
          <a:off x="251520" y="2060848"/>
          <a:ext cx="8229600" cy="4389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標題 1"/>
          <p:cNvSpPr>
            <a:spLocks noGrp="1"/>
          </p:cNvSpPr>
          <p:nvPr>
            <p:ph type="title"/>
          </p:nvPr>
        </p:nvSpPr>
        <p:spPr/>
        <p:txBody>
          <a:bodyPr/>
          <a:lstStyle/>
          <a:p>
            <a:r>
              <a:rPr lang="zh-TW" altLang="en-US" dirty="0"/>
              <a:t>開口契約總價之訂</a:t>
            </a:r>
            <a:r>
              <a:rPr lang="zh-TW" altLang="en-US" dirty="0" smtClean="0"/>
              <a:t>定</a:t>
            </a:r>
            <a:r>
              <a:rPr lang="en-US" altLang="zh-TW" dirty="0" smtClean="0"/>
              <a:t>-1</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74</a:t>
            </a:fld>
            <a:endParaRPr lang="zh-TW" altLang="en-US" dirty="0"/>
          </a:p>
        </p:txBody>
      </p:sp>
    </p:spTree>
    <p:extLst>
      <p:ext uri="{BB962C8B-B14F-4D97-AF65-F5344CB8AC3E}">
        <p14:creationId xmlns:p14="http://schemas.microsoft.com/office/powerpoint/2010/main" val="8064165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開口</a:t>
            </a:r>
            <a:r>
              <a:rPr lang="zh-TW" altLang="en-US" dirty="0" smtClean="0"/>
              <a:t>契約總價之</a:t>
            </a:r>
            <a:r>
              <a:rPr lang="zh-TW" altLang="en-US" dirty="0"/>
              <a:t>訂</a:t>
            </a:r>
            <a:r>
              <a:rPr lang="zh-TW" altLang="en-US" dirty="0" smtClean="0"/>
              <a:t>定</a:t>
            </a:r>
            <a:r>
              <a:rPr lang="en-US" altLang="zh-TW" dirty="0" smtClean="0"/>
              <a:t>-2</a:t>
            </a:r>
            <a:endParaRPr lang="zh-TW" altLang="en-US" dirty="0"/>
          </a:p>
        </p:txBody>
      </p:sp>
      <p:sp>
        <p:nvSpPr>
          <p:cNvPr id="3" name="內容版面配置區 2"/>
          <p:cNvSpPr>
            <a:spLocks noGrp="1"/>
          </p:cNvSpPr>
          <p:nvPr>
            <p:ph idx="1"/>
          </p:nvPr>
        </p:nvSpPr>
        <p:spPr/>
        <p:txBody>
          <a:bodyPr/>
          <a:lstStyle/>
          <a:p>
            <a:r>
              <a:rPr lang="zh-TW" altLang="zh-TW" b="1" dirty="0"/>
              <a:t>新北市政府所屬各機關辦理公開招標最低標決標投標須知範本</a:t>
            </a:r>
            <a:r>
              <a:rPr lang="en-US" altLang="zh-TW" b="1" dirty="0"/>
              <a:t>—</a:t>
            </a:r>
            <a:r>
              <a:rPr lang="zh-TW" altLang="en-US" b="1" dirty="0"/>
              <a:t>訂約</a:t>
            </a:r>
            <a:endParaRPr lang="en-US" altLang="zh-TW" dirty="0"/>
          </a:p>
          <a:p>
            <a:pPr lvl="1"/>
            <a:r>
              <a:rPr lang="zh-TW" altLang="zh-TW" b="1" dirty="0" smtClean="0"/>
              <a:t>本</a:t>
            </a:r>
            <a:r>
              <a:rPr lang="zh-TW" altLang="zh-TW" b="1" dirty="0"/>
              <a:t>採購案屬開口契約，採單價決標，契約價金之計算方式為依實際採購數量給付，本採購案採購總金額上限為：</a:t>
            </a:r>
          </a:p>
          <a:p>
            <a:pPr lvl="2"/>
            <a:r>
              <a:rPr lang="zh-TW" altLang="zh-TW" b="1" dirty="0"/>
              <a:t>本機關就本採購案預計給付予廠商之</a:t>
            </a:r>
            <a:r>
              <a:rPr lang="zh-TW" altLang="zh-TW" b="1" dirty="0">
                <a:solidFill>
                  <a:srgbClr val="FF0000"/>
                </a:solidFill>
              </a:rPr>
              <a:t>採購預算</a:t>
            </a:r>
            <a:r>
              <a:rPr lang="zh-TW" altLang="zh-TW" b="1" dirty="0" smtClean="0">
                <a:solidFill>
                  <a:srgbClr val="FF0000"/>
                </a:solidFill>
              </a:rPr>
              <a:t>金額</a:t>
            </a:r>
            <a:endParaRPr lang="zh-TW" altLang="zh-TW" b="1" dirty="0"/>
          </a:p>
          <a:p>
            <a:pPr lvl="2"/>
            <a:r>
              <a:rPr lang="zh-TW" altLang="zh-TW" b="1" dirty="0"/>
              <a:t>於符合預算法令前提下，本機關得動支之預算額度，該額度將不大於本機關就本採購案預計給付予廠商之採購預算金額，且該額度將於預算確定後註記於決標</a:t>
            </a:r>
            <a:r>
              <a:rPr lang="zh-TW" altLang="zh-TW" b="1" dirty="0" smtClean="0"/>
              <a:t>公告</a:t>
            </a:r>
            <a:endParaRPr lang="zh-TW" altLang="zh-TW" b="1" dirty="0"/>
          </a:p>
          <a:p>
            <a:pPr lvl="2"/>
            <a:r>
              <a:rPr lang="zh-TW" altLang="zh-TW" b="1" dirty="0"/>
              <a:t>得標廠商日後履約如未逾採購總金額上限者，無須辦理契約</a:t>
            </a:r>
            <a:r>
              <a:rPr lang="zh-TW" altLang="zh-TW" b="1" dirty="0" smtClean="0"/>
              <a:t>變更</a:t>
            </a:r>
            <a:endParaRPr lang="zh-TW" altLang="zh-TW" b="1" dirty="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75</a:t>
            </a:fld>
            <a:endParaRPr lang="zh-TW" altLang="en-US" dirty="0"/>
          </a:p>
        </p:txBody>
      </p:sp>
    </p:spTree>
    <p:extLst>
      <p:ext uri="{BB962C8B-B14F-4D97-AF65-F5344CB8AC3E}">
        <p14:creationId xmlns:p14="http://schemas.microsoft.com/office/powerpoint/2010/main" val="26618607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開口契約總價之訂</a:t>
            </a:r>
            <a:r>
              <a:rPr lang="zh-TW" altLang="en-US" dirty="0" smtClean="0"/>
              <a:t>定</a:t>
            </a:r>
            <a:r>
              <a:rPr lang="en-US" altLang="zh-TW" dirty="0" smtClean="0"/>
              <a:t>-3</a:t>
            </a:r>
            <a:endParaRPr lang="zh-TW" altLang="en-US" dirty="0"/>
          </a:p>
        </p:txBody>
      </p:sp>
      <p:sp>
        <p:nvSpPr>
          <p:cNvPr id="3" name="內容版面配置區 2"/>
          <p:cNvSpPr>
            <a:spLocks noGrp="1"/>
          </p:cNvSpPr>
          <p:nvPr>
            <p:ph idx="1"/>
          </p:nvPr>
        </p:nvSpPr>
        <p:spPr/>
        <p:txBody>
          <a:bodyPr/>
          <a:lstStyle/>
          <a:p>
            <a:r>
              <a:rPr lang="zh-TW" altLang="en-US" dirty="0" smtClean="0"/>
              <a:t>預算</a:t>
            </a:r>
            <a:r>
              <a:rPr lang="en-US" altLang="zh-TW" dirty="0" smtClean="0"/>
              <a:t>5,000,000</a:t>
            </a:r>
            <a:r>
              <a:rPr lang="zh-TW" altLang="en-US" dirty="0" smtClean="0"/>
              <a:t>萬</a:t>
            </a:r>
            <a:endParaRPr lang="en-US" altLang="zh-TW" dirty="0" smtClean="0"/>
          </a:p>
          <a:p>
            <a:r>
              <a:rPr lang="zh-TW" altLang="en-US" dirty="0" smtClean="0"/>
              <a:t>廠商以</a:t>
            </a:r>
            <a:r>
              <a:rPr lang="en-US" altLang="zh-TW" dirty="0" smtClean="0"/>
              <a:t>4,000,000</a:t>
            </a:r>
            <a:r>
              <a:rPr lang="zh-TW" altLang="en-US" dirty="0" smtClean="0"/>
              <a:t>萬得標</a:t>
            </a:r>
            <a:endParaRPr lang="en-US" altLang="zh-TW" dirty="0" smtClean="0"/>
          </a:p>
          <a:p>
            <a:endParaRPr lang="en-US" altLang="zh-TW" dirty="0" smtClean="0"/>
          </a:p>
          <a:p>
            <a:r>
              <a:rPr lang="zh-TW" altLang="en-US" dirty="0" smtClean="0"/>
              <a:t>以上開規定</a:t>
            </a:r>
            <a:endParaRPr lang="en-US" altLang="zh-TW" dirty="0" smtClean="0"/>
          </a:p>
          <a:p>
            <a:pPr lvl="1"/>
            <a:r>
              <a:rPr lang="zh-TW" altLang="en-US" dirty="0" smtClean="0"/>
              <a:t>契約總價應訂定多少</a:t>
            </a:r>
            <a:r>
              <a:rPr lang="en-US" altLang="zh-TW" dirty="0" smtClean="0"/>
              <a:t>?</a:t>
            </a:r>
          </a:p>
          <a:p>
            <a:pPr lvl="1"/>
            <a:r>
              <a:rPr lang="zh-TW" altLang="en-US" dirty="0"/>
              <a:t>決</a:t>
            </a:r>
            <a:r>
              <a:rPr lang="zh-TW" altLang="en-US" dirty="0" smtClean="0"/>
              <a:t>標公告應刊登多少</a:t>
            </a:r>
            <a:r>
              <a:rPr lang="en-US" altLang="zh-TW" dirty="0" smtClean="0"/>
              <a:t>?</a:t>
            </a:r>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76</a:t>
            </a:fld>
            <a:endParaRPr lang="zh-TW" altLang="en-US" dirty="0"/>
          </a:p>
        </p:txBody>
      </p:sp>
    </p:spTree>
    <p:extLst>
      <p:ext uri="{BB962C8B-B14F-4D97-AF65-F5344CB8AC3E}">
        <p14:creationId xmlns:p14="http://schemas.microsoft.com/office/powerpoint/2010/main" val="1791965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476672"/>
            <a:ext cx="8229600" cy="1143000"/>
          </a:xfrm>
        </p:spPr>
        <p:txBody>
          <a:bodyPr/>
          <a:lstStyle/>
          <a:p>
            <a:r>
              <a:rPr lang="zh-TW" altLang="en-US" dirty="0" smtClean="0"/>
              <a:t>開口契約履約期限之訂定</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22994919"/>
              </p:ext>
            </p:extLst>
          </p:nvPr>
        </p:nvGraphicFramePr>
        <p:xfrm>
          <a:off x="457200" y="1484785"/>
          <a:ext cx="8229600" cy="4839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fld id="{FF14D548-A623-4895-9B1F-B1F7B7EB7BE7}" type="slidenum">
              <a:rPr lang="zh-TW" altLang="en-US" smtClean="0"/>
              <a:t>77</a:t>
            </a:fld>
            <a:endParaRPr lang="zh-TW" altLang="en-US"/>
          </a:p>
        </p:txBody>
      </p:sp>
    </p:spTree>
    <p:extLst>
      <p:ext uri="{BB962C8B-B14F-4D97-AF65-F5344CB8AC3E}">
        <p14:creationId xmlns:p14="http://schemas.microsoft.com/office/powerpoint/2010/main" val="42012067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7616" y="29614"/>
            <a:ext cx="8229600" cy="1143000"/>
          </a:xfrm>
        </p:spPr>
        <p:txBody>
          <a:bodyPr/>
          <a:lstStyle/>
          <a:p>
            <a:r>
              <a:rPr lang="zh-TW" altLang="en-US" dirty="0" smtClean="0"/>
              <a:t>契約條款之訂定</a:t>
            </a:r>
            <a:endParaRPr lang="zh-TW" altLang="en-US" dirty="0"/>
          </a:p>
        </p:txBody>
      </p:sp>
      <p:sp>
        <p:nvSpPr>
          <p:cNvPr id="3" name="內容版面配置區 2"/>
          <p:cNvSpPr>
            <a:spLocks noGrp="1"/>
          </p:cNvSpPr>
          <p:nvPr>
            <p:ph idx="1"/>
          </p:nvPr>
        </p:nvSpPr>
        <p:spPr>
          <a:xfrm>
            <a:off x="467544" y="1121295"/>
            <a:ext cx="8229600" cy="1368152"/>
          </a:xfrm>
        </p:spPr>
        <p:txBody>
          <a:bodyPr/>
          <a:lstStyle/>
          <a:p>
            <a:r>
              <a:rPr lang="zh-TW" altLang="en-US" dirty="0" smtClean="0"/>
              <a:t>政府採購法第</a:t>
            </a:r>
            <a:r>
              <a:rPr lang="en-US" altLang="zh-TW" dirty="0" smtClean="0"/>
              <a:t>63</a:t>
            </a:r>
            <a:r>
              <a:rPr lang="zh-TW" altLang="en-US" dirty="0" smtClean="0"/>
              <a:t>條第</a:t>
            </a:r>
            <a:r>
              <a:rPr lang="en-US" altLang="zh-TW" dirty="0" smtClean="0"/>
              <a:t>1</a:t>
            </a:r>
            <a:r>
              <a:rPr lang="zh-TW" altLang="en-US" dirty="0" smtClean="0"/>
              <a:t>項「各類</a:t>
            </a:r>
            <a:r>
              <a:rPr lang="zh-TW" altLang="en-US" dirty="0"/>
              <a:t>採購契約以採用主管機關訂定之範本為原則，其要項及內容由主管機 關參考國際及國內慣例定</a:t>
            </a:r>
            <a:r>
              <a:rPr lang="zh-TW" altLang="en-US" dirty="0" smtClean="0"/>
              <a:t>之」 </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78</a:t>
            </a:fld>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07" y="2381250"/>
            <a:ext cx="766762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403648" y="4725144"/>
            <a:ext cx="6984776" cy="648072"/>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8211251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1143000"/>
          </a:xfrm>
        </p:spPr>
        <p:txBody>
          <a:bodyPr/>
          <a:lstStyle/>
          <a:p>
            <a:r>
              <a:rPr lang="zh-TW" altLang="en-US" dirty="0" smtClean="0"/>
              <a:t>主管機關契約範本之</a:t>
            </a:r>
            <a:r>
              <a:rPr lang="zh-TW" altLang="en-US" dirty="0"/>
              <a:t>取得</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79</a:t>
            </a:fld>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7469"/>
            <a:ext cx="9144000" cy="530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77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緊急採購</a:t>
            </a:r>
            <a:r>
              <a:rPr lang="en-US" altLang="zh-TW" dirty="0" smtClean="0"/>
              <a:t/>
            </a:r>
            <a:br>
              <a:rPr lang="en-US" altLang="zh-TW" dirty="0" smtClean="0"/>
            </a:br>
            <a:r>
              <a:rPr lang="zh-TW" altLang="en-US" sz="4400" dirty="0" smtClean="0"/>
              <a:t>採購法</a:t>
            </a:r>
            <a:r>
              <a:rPr lang="en-US" altLang="zh-TW" sz="4400" dirty="0" smtClean="0"/>
              <a:t>22-I-3</a:t>
            </a:r>
            <a:r>
              <a:rPr lang="zh-TW" altLang="en-US" sz="4400" dirty="0" smtClean="0"/>
              <a:t>部分</a:t>
            </a:r>
            <a:endParaRPr lang="zh-TW" altLang="en-US" sz="4400" dirty="0"/>
          </a:p>
        </p:txBody>
      </p:sp>
      <p:sp>
        <p:nvSpPr>
          <p:cNvPr id="5" name="投影片編號版面配置區 4"/>
          <p:cNvSpPr>
            <a:spLocks noGrp="1"/>
          </p:cNvSpPr>
          <p:nvPr>
            <p:ph type="sldNum" sz="quarter" idx="12"/>
          </p:nvPr>
        </p:nvSpPr>
        <p:spPr/>
        <p:txBody>
          <a:bodyPr/>
          <a:lstStyle/>
          <a:p>
            <a:fld id="{FF14D548-A623-4895-9B1F-B1F7B7EB7BE7}" type="slidenum">
              <a:rPr lang="zh-TW" altLang="en-US" smtClean="0"/>
              <a:t>8</a:t>
            </a:fld>
            <a:endParaRPr lang="zh-TW" altLang="en-US"/>
          </a:p>
        </p:txBody>
      </p:sp>
    </p:spTree>
    <p:extLst>
      <p:ext uri="{BB962C8B-B14F-4D97-AF65-F5344CB8AC3E}">
        <p14:creationId xmlns:p14="http://schemas.microsoft.com/office/powerpoint/2010/main" val="38430656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80</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2950"/>
            <a:ext cx="915352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0" y="4651512"/>
            <a:ext cx="1115616" cy="253651"/>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7651655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81</a:t>
            </a:fld>
            <a:endParaRPr lang="zh-TW" altLang="en-US" dirty="0"/>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72" y="1124744"/>
            <a:ext cx="9153872" cy="516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2195736" y="2492896"/>
            <a:ext cx="1944216" cy="253651"/>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9262399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82</a:t>
            </a:fld>
            <a:endParaRPr lang="zh-TW" altLang="en-US" dirty="0"/>
          </a:p>
        </p:txBody>
      </p:sp>
      <p:pic>
        <p:nvPicPr>
          <p:cNvPr id="6" name="Picture 2">
            <a:hlinkClick r:id="rId3" action="ppaction://hlinkfile"/>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79712" y="-13861"/>
            <a:ext cx="5228873" cy="687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a:hlinkClick r:id="rId3" action="ppaction://hlinkfile"/>
          </p:cNvPr>
          <p:cNvSpPr/>
          <p:nvPr/>
        </p:nvSpPr>
        <p:spPr>
          <a:xfrm>
            <a:off x="2051720" y="3645024"/>
            <a:ext cx="4464496" cy="1224136"/>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27802049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83</a:t>
            </a:fld>
            <a:endParaRPr lang="zh-TW" altLang="en-US" dirty="0"/>
          </a:p>
        </p:txBody>
      </p:sp>
      <p:sp>
        <p:nvSpPr>
          <p:cNvPr id="7" name="矩形 6"/>
          <p:cNvSpPr/>
          <p:nvPr/>
        </p:nvSpPr>
        <p:spPr>
          <a:xfrm>
            <a:off x="50642" y="225963"/>
            <a:ext cx="7761718" cy="538741"/>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5858268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履約及驗收重點之介紹</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84</a:t>
            </a:fld>
            <a:endParaRPr lang="zh-TW" altLang="en-US" dirty="0"/>
          </a:p>
        </p:txBody>
      </p:sp>
    </p:spTree>
    <p:extLst>
      <p:ext uri="{BB962C8B-B14F-4D97-AF65-F5344CB8AC3E}">
        <p14:creationId xmlns:p14="http://schemas.microsoft.com/office/powerpoint/2010/main" val="16530210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履約管理重點</a:t>
            </a:r>
            <a:endParaRPr lang="zh-TW" altLang="en-US" dirty="0"/>
          </a:p>
        </p:txBody>
      </p:sp>
      <p:sp>
        <p:nvSpPr>
          <p:cNvPr id="3" name="內容版面配置區 2"/>
          <p:cNvSpPr>
            <a:spLocks noGrp="1"/>
          </p:cNvSpPr>
          <p:nvPr>
            <p:ph idx="1"/>
          </p:nvPr>
        </p:nvSpPr>
        <p:spPr>
          <a:xfrm>
            <a:off x="457200" y="1935480"/>
            <a:ext cx="8229600" cy="4661872"/>
          </a:xfrm>
        </p:spPr>
        <p:txBody>
          <a:bodyPr>
            <a:normAutofit/>
          </a:bodyPr>
          <a:lstStyle/>
          <a:p>
            <a:r>
              <a:rPr lang="zh-TW" altLang="en-US" b="1" dirty="0" smtClean="0">
                <a:hlinkClick r:id="rId3" action="ppaction://hlinksldjump"/>
              </a:rPr>
              <a:t>資源放在哪較妥</a:t>
            </a:r>
            <a:r>
              <a:rPr lang="en-US" altLang="zh-TW" b="1" dirty="0" smtClean="0">
                <a:hlinkClick r:id="rId3" action="ppaction://hlinksldjump"/>
              </a:rPr>
              <a:t>?</a:t>
            </a:r>
            <a:endParaRPr lang="en-US" altLang="zh-TW" b="1" dirty="0" smtClean="0"/>
          </a:p>
          <a:p>
            <a:r>
              <a:rPr lang="zh-TW" altLang="en-US" b="1" dirty="0" smtClean="0"/>
              <a:t>整備</a:t>
            </a:r>
            <a:r>
              <a:rPr lang="en-US" altLang="zh-TW" b="1" dirty="0" smtClean="0"/>
              <a:t>V.S</a:t>
            </a:r>
            <a:r>
              <a:rPr lang="zh-TW" altLang="en-US" b="1" dirty="0" smtClean="0"/>
              <a:t>災害發生搶資源問題</a:t>
            </a:r>
            <a:endParaRPr lang="en-US" altLang="zh-TW" b="1" dirty="0" smtClean="0"/>
          </a:p>
          <a:p>
            <a:r>
              <a:rPr lang="zh-TW" altLang="en-US" b="1" dirty="0" smtClean="0"/>
              <a:t>擴充契約</a:t>
            </a:r>
            <a:r>
              <a:rPr lang="en-US" altLang="zh-TW" b="1" dirty="0" smtClean="0"/>
              <a:t>V.S.</a:t>
            </a:r>
            <a:r>
              <a:rPr lang="zh-TW" altLang="en-US" b="1" dirty="0" smtClean="0"/>
              <a:t>承攬限額</a:t>
            </a:r>
            <a:endParaRPr lang="en-US" altLang="zh-TW" b="1" dirty="0" smtClean="0"/>
          </a:p>
          <a:p>
            <a:r>
              <a:rPr lang="zh-TW" altLang="en-US" b="1" dirty="0" smtClean="0"/>
              <a:t>是否</a:t>
            </a:r>
            <a:r>
              <a:rPr lang="zh-TW" altLang="en-US" b="1" dirty="0"/>
              <a:t>包括</a:t>
            </a:r>
            <a:r>
              <a:rPr lang="zh-TW" altLang="en-US" b="1" dirty="0">
                <a:hlinkClick r:id="rId4" action="ppaction://hlinksldjump"/>
              </a:rPr>
              <a:t>復建</a:t>
            </a:r>
            <a:r>
              <a:rPr lang="zh-TW" altLang="en-US" b="1" dirty="0" smtClean="0"/>
              <a:t>？</a:t>
            </a:r>
            <a:endParaRPr lang="en-US" altLang="zh-TW" b="1" dirty="0" smtClean="0"/>
          </a:p>
          <a:p>
            <a:pPr lvl="1"/>
            <a:r>
              <a:rPr lang="zh-TW" altLang="en-US" b="1" dirty="0" smtClean="0"/>
              <a:t>災損原因之發掘與預防</a:t>
            </a:r>
            <a:endParaRPr lang="en-US" altLang="zh-TW" b="1" dirty="0" smtClean="0"/>
          </a:p>
          <a:p>
            <a:r>
              <a:rPr lang="zh-TW" altLang="en-US" b="1" dirty="0" smtClean="0"/>
              <a:t>因為急迫所以容易疏忽</a:t>
            </a:r>
            <a:r>
              <a:rPr lang="en-US" altLang="zh-TW" b="1" dirty="0" smtClean="0"/>
              <a:t>/</a:t>
            </a:r>
            <a:r>
              <a:rPr lang="zh-TW" altLang="en-US" b="1" dirty="0" smtClean="0"/>
              <a:t>易被關注</a:t>
            </a:r>
            <a:endParaRPr lang="en-US" altLang="zh-TW" b="1" dirty="0">
              <a:hlinkClick r:id="rId5" action="ppaction://hlinkfile"/>
            </a:endParaRPr>
          </a:p>
          <a:p>
            <a:pPr lvl="1"/>
            <a:r>
              <a:rPr lang="zh-TW" altLang="zh-TW" b="1" dirty="0" smtClean="0">
                <a:hlinkClick r:id="rId5" action="ppaction://hlinkfile"/>
              </a:rPr>
              <a:t>南投</a:t>
            </a:r>
            <a:r>
              <a:rPr lang="zh-TW" altLang="zh-TW" b="1" dirty="0">
                <a:hlinkClick r:id="rId5" action="ppaction://hlinkfile"/>
              </a:rPr>
              <a:t>災修路 才完工就沖</a:t>
            </a:r>
            <a:r>
              <a:rPr lang="zh-TW" altLang="zh-TW" b="1" dirty="0" smtClean="0">
                <a:hlinkClick r:id="rId5" action="ppaction://hlinkfile"/>
              </a:rPr>
              <a:t>毀</a:t>
            </a:r>
            <a:endParaRPr lang="en-US" altLang="zh-TW" b="1" dirty="0" smtClean="0"/>
          </a:p>
          <a:p>
            <a:pPr lvl="1"/>
            <a:r>
              <a:rPr lang="zh-TW" altLang="zh-TW" b="1" dirty="0" smtClean="0">
                <a:hlinkClick r:id="rId6" action="ppaction://hlinkfile"/>
              </a:rPr>
              <a:t>工程</a:t>
            </a:r>
            <a:r>
              <a:rPr lang="zh-TW" altLang="zh-TW" b="1" dirty="0">
                <a:hlinkClick r:id="rId6" action="ppaction://hlinkfile"/>
              </a:rPr>
              <a:t>會抓貪腐蠹蟲　抽驗縣市混凝土不合格率高達</a:t>
            </a:r>
            <a:r>
              <a:rPr lang="en-US" altLang="zh-TW" b="1" dirty="0">
                <a:hlinkClick r:id="rId6" action="ppaction://hlinkfile"/>
              </a:rPr>
              <a:t>11.36</a:t>
            </a:r>
            <a:r>
              <a:rPr lang="en-US" altLang="zh-TW" b="1" dirty="0" smtClean="0">
                <a:hlinkClick r:id="rId6" action="ppaction://hlinkfile"/>
              </a:rPr>
              <a:t>%</a:t>
            </a:r>
            <a:endParaRPr lang="en-US" altLang="zh-TW" b="1" dirty="0" smtClean="0"/>
          </a:p>
          <a:p>
            <a:pPr lvl="1"/>
            <a:r>
              <a:rPr lang="zh-TW" altLang="en-US" b="1" dirty="0">
                <a:hlinkClick r:id="rId7" action="ppaction://hlinkfile"/>
              </a:rPr>
              <a:t>包商指定抽驗 南投</a:t>
            </a:r>
            <a:r>
              <a:rPr lang="en-US" altLang="zh-TW" b="1" dirty="0">
                <a:hlinkClick r:id="rId7" action="ppaction://hlinkfile"/>
              </a:rPr>
              <a:t>9</a:t>
            </a:r>
            <a:r>
              <a:rPr lang="zh-TW" altLang="en-US" b="1" dirty="0">
                <a:hlinkClick r:id="rId7" action="ppaction://hlinkfile"/>
              </a:rPr>
              <a:t>豆腐渣工程</a:t>
            </a:r>
            <a:r>
              <a:rPr lang="zh-TW" altLang="en-US" b="1" dirty="0" smtClean="0">
                <a:hlinkClick r:id="rId7" action="ppaction://hlinkfile"/>
              </a:rPr>
              <a:t>過關</a:t>
            </a:r>
            <a:endParaRPr lang="zh-TW" altLang="zh-TW" b="1"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85</a:t>
            </a:fld>
            <a:endParaRPr lang="zh-TW" altLang="en-US" dirty="0"/>
          </a:p>
        </p:txBody>
      </p:sp>
      <p:sp>
        <p:nvSpPr>
          <p:cNvPr id="5" name="動作按鈕: 終點 4">
            <a:hlinkClick r:id="rId8" action="ppaction://hlinksldjump" highlightClick="1"/>
          </p:cNvPr>
          <p:cNvSpPr/>
          <p:nvPr/>
        </p:nvSpPr>
        <p:spPr>
          <a:xfrm>
            <a:off x="0" y="6165304"/>
            <a:ext cx="683568" cy="692696"/>
          </a:xfrm>
          <a:prstGeom prst="actionButtonE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33760229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災害潛勢</a:t>
            </a:r>
            <a:r>
              <a:rPr lang="zh-TW" altLang="en-US" dirty="0" smtClean="0"/>
              <a:t>地圖之取得</a:t>
            </a:r>
            <a:endParaRPr lang="zh-TW" alt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20888"/>
            <a:ext cx="9144000" cy="426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86</a:t>
            </a:fld>
            <a:endParaRPr lang="zh-TW" altLang="en-US" dirty="0"/>
          </a:p>
        </p:txBody>
      </p:sp>
      <p:sp>
        <p:nvSpPr>
          <p:cNvPr id="5" name="內容版面配置區 4"/>
          <p:cNvSpPr>
            <a:spLocks noGrp="1"/>
          </p:cNvSpPr>
          <p:nvPr>
            <p:ph idx="1"/>
          </p:nvPr>
        </p:nvSpPr>
        <p:spPr>
          <a:xfrm>
            <a:off x="457200" y="1935480"/>
            <a:ext cx="8229600" cy="485408"/>
          </a:xfrm>
        </p:spPr>
        <p:txBody>
          <a:bodyPr>
            <a:normAutofit lnSpcReduction="10000"/>
          </a:bodyPr>
          <a:lstStyle/>
          <a:p>
            <a:r>
              <a:rPr lang="zh-TW" altLang="en-US" dirty="0"/>
              <a:t>國家災害防救科技</a:t>
            </a:r>
            <a:r>
              <a:rPr lang="zh-TW" altLang="en-US" dirty="0" smtClean="0"/>
              <a:t>中心 建置</a:t>
            </a:r>
            <a:endParaRPr lang="zh-TW" altLang="en-US" dirty="0"/>
          </a:p>
        </p:txBody>
      </p:sp>
      <p:sp>
        <p:nvSpPr>
          <p:cNvPr id="9" name="矩形 8"/>
          <p:cNvSpPr/>
          <p:nvPr/>
        </p:nvSpPr>
        <p:spPr>
          <a:xfrm>
            <a:off x="3419872" y="3933056"/>
            <a:ext cx="1152129" cy="432048"/>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
        <p:nvSpPr>
          <p:cNvPr id="11" name="矩形 10"/>
          <p:cNvSpPr/>
          <p:nvPr/>
        </p:nvSpPr>
        <p:spPr>
          <a:xfrm>
            <a:off x="539552" y="5949280"/>
            <a:ext cx="2088232" cy="292494"/>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41603364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災害潛勢地圖之內容及運用</a:t>
            </a:r>
            <a:endParaRPr lang="zh-TW" altLang="en-US" dirty="0"/>
          </a:p>
        </p:txBody>
      </p:sp>
      <p:sp>
        <p:nvSpPr>
          <p:cNvPr id="3" name="內容版面配置區 2"/>
          <p:cNvSpPr>
            <a:spLocks noGrp="1"/>
          </p:cNvSpPr>
          <p:nvPr>
            <p:ph idx="1"/>
          </p:nvPr>
        </p:nvSpPr>
        <p:spPr>
          <a:xfrm>
            <a:off x="395536" y="2708920"/>
            <a:ext cx="5194920" cy="2933680"/>
          </a:xfrm>
        </p:spPr>
        <p:txBody>
          <a:bodyPr/>
          <a:lstStyle/>
          <a:p>
            <a:r>
              <a:rPr lang="en-US" altLang="zh-TW" dirty="0">
                <a:hlinkClick r:id="rId3" action="ppaction://hlinkfile"/>
              </a:rPr>
              <a:t>01_</a:t>
            </a:r>
            <a:r>
              <a:rPr lang="zh-TW" altLang="en-US" dirty="0">
                <a:hlinkClick r:id="rId3" action="ppaction://hlinkfile"/>
              </a:rPr>
              <a:t>縣市層級</a:t>
            </a:r>
            <a:r>
              <a:rPr lang="en-US" altLang="zh-TW" dirty="0">
                <a:hlinkClick r:id="rId3" action="ppaction://hlinkfile"/>
              </a:rPr>
              <a:t>_</a:t>
            </a:r>
            <a:r>
              <a:rPr lang="zh-TW" altLang="en-US" dirty="0">
                <a:hlinkClick r:id="rId3" action="ppaction://hlinkfile"/>
              </a:rPr>
              <a:t>歷史水災坡地災害</a:t>
            </a:r>
            <a:r>
              <a:rPr lang="en-US" altLang="zh-TW" dirty="0">
                <a:hlinkClick r:id="rId3" action="ppaction://hlinkfile"/>
              </a:rPr>
              <a:t>24</a:t>
            </a:r>
            <a:r>
              <a:rPr lang="zh-TW" altLang="en-US" dirty="0">
                <a:hlinkClick r:id="rId3" action="ppaction://hlinkfile"/>
              </a:rPr>
              <a:t>小時累積雨量門檻統計</a:t>
            </a:r>
            <a:r>
              <a:rPr lang="zh-TW" altLang="en-US" dirty="0" smtClean="0">
                <a:hlinkClick r:id="rId3" action="ppaction://hlinkfile"/>
              </a:rPr>
              <a:t>值</a:t>
            </a:r>
            <a:endParaRPr lang="en-US" altLang="zh-TW" dirty="0" smtClean="0"/>
          </a:p>
          <a:p>
            <a:r>
              <a:rPr lang="en-US" altLang="zh-TW" dirty="0">
                <a:hlinkClick r:id="rId4" action="ppaction://hlinkfile"/>
              </a:rPr>
              <a:t>02_</a:t>
            </a:r>
            <a:r>
              <a:rPr lang="zh-TW" altLang="en-US" dirty="0">
                <a:hlinkClick r:id="rId4" action="ppaction://hlinkfile"/>
              </a:rPr>
              <a:t>縣市層級</a:t>
            </a:r>
            <a:r>
              <a:rPr lang="en-US" altLang="zh-TW" dirty="0">
                <a:hlinkClick r:id="rId4" action="ppaction://hlinkfile"/>
              </a:rPr>
              <a:t>_</a:t>
            </a:r>
            <a:r>
              <a:rPr lang="zh-TW" altLang="en-US" dirty="0">
                <a:hlinkClick r:id="rId4" action="ppaction://hlinkfile"/>
              </a:rPr>
              <a:t>淹水潛勢</a:t>
            </a:r>
            <a:r>
              <a:rPr lang="zh-TW" altLang="en-US" dirty="0" smtClean="0">
                <a:hlinkClick r:id="rId4" action="ppaction://hlinkfile"/>
              </a:rPr>
              <a:t>圖</a:t>
            </a:r>
            <a:endParaRPr lang="en-US" altLang="zh-TW" dirty="0" smtClean="0"/>
          </a:p>
          <a:p>
            <a:r>
              <a:rPr lang="en-US" altLang="zh-TW" dirty="0">
                <a:hlinkClick r:id="rId5" action="ppaction://hlinkfile"/>
              </a:rPr>
              <a:t>03_</a:t>
            </a:r>
            <a:r>
              <a:rPr lang="zh-TW" altLang="en-US" dirty="0">
                <a:hlinkClick r:id="rId5" action="ppaction://hlinkfile"/>
              </a:rPr>
              <a:t>縣市層級</a:t>
            </a:r>
            <a:r>
              <a:rPr lang="en-US" altLang="zh-TW" dirty="0">
                <a:hlinkClick r:id="rId5" action="ppaction://hlinkfile"/>
              </a:rPr>
              <a:t>_</a:t>
            </a:r>
            <a:r>
              <a:rPr lang="zh-TW" altLang="en-US" dirty="0">
                <a:hlinkClick r:id="rId5" action="ppaction://hlinkfile"/>
              </a:rPr>
              <a:t>坡地災害潛勢</a:t>
            </a:r>
            <a:r>
              <a:rPr lang="zh-TW" altLang="en-US" dirty="0" smtClean="0">
                <a:hlinkClick r:id="rId5" action="ppaction://hlinkfile"/>
              </a:rPr>
              <a:t>圖</a:t>
            </a:r>
            <a:endParaRPr lang="en-US" altLang="zh-TW" dirty="0" smtClean="0"/>
          </a:p>
          <a:p>
            <a:r>
              <a:rPr lang="en-US" altLang="zh-TW" dirty="0">
                <a:hlinkClick r:id="rId6" action="ppaction://hlinkfile"/>
              </a:rPr>
              <a:t>04_</a:t>
            </a:r>
            <a:r>
              <a:rPr lang="zh-TW" altLang="en-US" dirty="0">
                <a:hlinkClick r:id="rId6" action="ppaction://hlinkfile"/>
              </a:rPr>
              <a:t>鄉鎮層級</a:t>
            </a:r>
            <a:r>
              <a:rPr lang="en-US" altLang="zh-TW" dirty="0">
                <a:hlinkClick r:id="rId6" action="ppaction://hlinkfile"/>
              </a:rPr>
              <a:t>_</a:t>
            </a:r>
            <a:r>
              <a:rPr lang="zh-TW" altLang="en-US" dirty="0">
                <a:hlinkClick r:id="rId6" action="ppaction://hlinkfile"/>
              </a:rPr>
              <a:t>淹水潛勢</a:t>
            </a:r>
            <a:r>
              <a:rPr lang="zh-TW" altLang="en-US" dirty="0" smtClean="0">
                <a:hlinkClick r:id="rId6" action="ppaction://hlinkfile"/>
              </a:rPr>
              <a:t>圖</a:t>
            </a:r>
            <a:endParaRPr lang="en-US" altLang="zh-TW" dirty="0" smtClean="0"/>
          </a:p>
          <a:p>
            <a:r>
              <a:rPr lang="en-US" altLang="zh-TW" dirty="0">
                <a:hlinkClick r:id="rId7" action="ppaction://hlinkfile"/>
              </a:rPr>
              <a:t>05_</a:t>
            </a:r>
            <a:r>
              <a:rPr lang="zh-TW" altLang="en-US" dirty="0">
                <a:hlinkClick r:id="rId7" action="ppaction://hlinkfile"/>
              </a:rPr>
              <a:t>鄉鎮層級</a:t>
            </a:r>
            <a:r>
              <a:rPr lang="en-US" altLang="zh-TW" dirty="0">
                <a:hlinkClick r:id="rId7" action="ppaction://hlinkfile"/>
              </a:rPr>
              <a:t>_</a:t>
            </a:r>
            <a:r>
              <a:rPr lang="zh-TW" altLang="en-US" dirty="0">
                <a:hlinkClick r:id="rId7" action="ppaction://hlinkfile"/>
              </a:rPr>
              <a:t>坡地災害潛勢圖</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87</a:t>
            </a:fld>
            <a:endParaRPr lang="zh-TW" altLang="en-US" dirty="0"/>
          </a:p>
        </p:txBody>
      </p:sp>
      <p:pic>
        <p:nvPicPr>
          <p:cNvPr id="7171" name="Picture 3" descr="C:\Users\AA0276\AppData\Local\Microsoft\Windows\Temporary Internet Files\Content.IE5\1LZEOZMI\MP90034204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4336" y="2924944"/>
            <a:ext cx="312932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4004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即時警訊</a:t>
            </a:r>
            <a:endParaRPr lang="zh-TW" altLang="en-US" dirty="0"/>
          </a:p>
        </p:txBody>
      </p:sp>
      <p:sp>
        <p:nvSpPr>
          <p:cNvPr id="3" name="內容版面配置區 2"/>
          <p:cNvSpPr>
            <a:spLocks noGrp="1"/>
          </p:cNvSpPr>
          <p:nvPr>
            <p:ph idx="1"/>
          </p:nvPr>
        </p:nvSpPr>
        <p:spPr/>
        <p:txBody>
          <a:bodyPr/>
          <a:lstStyle/>
          <a:p>
            <a:r>
              <a:rPr lang="zh-TW" altLang="en-US" dirty="0" smtClean="0"/>
              <a:t>工程會函</a:t>
            </a:r>
            <a:endParaRPr lang="en-US" altLang="zh-TW" dirty="0" smtClean="0"/>
          </a:p>
          <a:p>
            <a:pPr lvl="1"/>
            <a:r>
              <a:rPr lang="zh-TW" altLang="en-US" dirty="0" smtClean="0"/>
              <a:t>經濟部</a:t>
            </a:r>
            <a:r>
              <a:rPr lang="zh-TW" altLang="en-US" dirty="0"/>
              <a:t>水利署（</a:t>
            </a:r>
            <a:r>
              <a:rPr lang="en-US" altLang="zh-TW" dirty="0"/>
              <a:t>http://fhy2.wra.gov.tw</a:t>
            </a:r>
            <a:r>
              <a:rPr lang="zh-TW" altLang="en-US" dirty="0"/>
              <a:t>）及行政院農業委員會水土保持局（</a:t>
            </a:r>
            <a:r>
              <a:rPr lang="en-US" altLang="zh-TW" dirty="0"/>
              <a:t>http://246.swcb.gov.tw</a:t>
            </a:r>
            <a:r>
              <a:rPr lang="zh-TW" altLang="en-US" dirty="0"/>
              <a:t>）已建置淹水及土石流免費簡訊通報服務，請 貴機關工程主辦人員、監造廠商、施工廠商踴躍至上開網站登錄，俾利於颱風豪雨來襲時，接收當地最新淹水及土石流警戒簡訊，及早採取防災措施，確保該地區民眾的生命與財產</a:t>
            </a:r>
            <a:r>
              <a:rPr lang="zh-TW" altLang="en-US" dirty="0" smtClean="0"/>
              <a:t>安全</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88</a:t>
            </a:fld>
            <a:endParaRPr lang="zh-TW" altLang="en-US" dirty="0"/>
          </a:p>
        </p:txBody>
      </p:sp>
    </p:spTree>
    <p:extLst>
      <p:ext uri="{BB962C8B-B14F-4D97-AF65-F5344CB8AC3E}">
        <p14:creationId xmlns:p14="http://schemas.microsoft.com/office/powerpoint/2010/main" val="28501537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2326" y="1412777"/>
            <a:ext cx="8324130" cy="536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467544" y="404664"/>
            <a:ext cx="8229600" cy="924712"/>
          </a:xfrm>
        </p:spPr>
        <p:txBody>
          <a:bodyPr/>
          <a:lstStyle/>
          <a:p>
            <a:r>
              <a:rPr lang="zh-TW" altLang="en-US" dirty="0" smtClean="0"/>
              <a:t>主動式民眾淹水預警系統</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89</a:t>
            </a:fld>
            <a:endParaRPr lang="zh-TW" altLang="en-US" dirty="0"/>
          </a:p>
        </p:txBody>
      </p:sp>
      <p:sp>
        <p:nvSpPr>
          <p:cNvPr id="7" name="矩形 6"/>
          <p:cNvSpPr/>
          <p:nvPr/>
        </p:nvSpPr>
        <p:spPr>
          <a:xfrm>
            <a:off x="395536" y="6237311"/>
            <a:ext cx="1944216" cy="561053"/>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Tree>
    <p:extLst>
      <p:ext uri="{BB962C8B-B14F-4D97-AF65-F5344CB8AC3E}">
        <p14:creationId xmlns:p14="http://schemas.microsoft.com/office/powerpoint/2010/main" val="334600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公開招標最低標決標程序</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972561163"/>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弧形箭號 (上彎) 24"/>
          <p:cNvSpPr/>
          <p:nvPr/>
        </p:nvSpPr>
        <p:spPr>
          <a:xfrm flipH="1">
            <a:off x="1403648" y="5013176"/>
            <a:ext cx="3176736"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6" name="文字方塊 25"/>
          <p:cNvSpPr txBox="1"/>
          <p:nvPr/>
        </p:nvSpPr>
        <p:spPr>
          <a:xfrm>
            <a:off x="2699792" y="5210036"/>
            <a:ext cx="792088" cy="461665"/>
          </a:xfrm>
          <a:prstGeom prst="rect">
            <a:avLst/>
          </a:prstGeom>
          <a:noFill/>
        </p:spPr>
        <p:txBody>
          <a:bodyPr wrap="square" rtlCol="0">
            <a:spAutoFit/>
          </a:bodyPr>
          <a:lstStyle/>
          <a:p>
            <a:r>
              <a:rPr lang="zh-TW" altLang="en-US" sz="2400" b="1" dirty="0" smtClean="0">
                <a:latin typeface="+mj-ea"/>
                <a:ea typeface="+mj-ea"/>
              </a:rPr>
              <a:t>否</a:t>
            </a:r>
            <a:endParaRPr lang="zh-TW" altLang="en-US" sz="2400" b="1" dirty="0">
              <a:latin typeface="+mj-ea"/>
              <a:ea typeface="+mj-ea"/>
            </a:endParaRPr>
          </a:p>
        </p:txBody>
      </p:sp>
      <p:sp>
        <p:nvSpPr>
          <p:cNvPr id="27" name="弧形箭號 (上彎) 26"/>
          <p:cNvSpPr/>
          <p:nvPr/>
        </p:nvSpPr>
        <p:spPr>
          <a:xfrm>
            <a:off x="4580384" y="5013176"/>
            <a:ext cx="1071736"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8" name="文字方塊 27"/>
          <p:cNvSpPr txBox="1"/>
          <p:nvPr/>
        </p:nvSpPr>
        <p:spPr>
          <a:xfrm>
            <a:off x="4823994" y="5210036"/>
            <a:ext cx="499864" cy="461665"/>
          </a:xfrm>
          <a:prstGeom prst="rect">
            <a:avLst/>
          </a:prstGeom>
          <a:noFill/>
        </p:spPr>
        <p:txBody>
          <a:bodyPr wrap="square" rtlCol="0">
            <a:spAutoFit/>
          </a:bodyPr>
          <a:lstStyle/>
          <a:p>
            <a:r>
              <a:rPr lang="zh-TW" altLang="en-US" sz="2400" b="1" dirty="0" smtClean="0">
                <a:latin typeface="+mj-ea"/>
                <a:ea typeface="+mj-ea"/>
              </a:rPr>
              <a:t>是</a:t>
            </a:r>
            <a:endParaRPr lang="zh-TW" altLang="en-US" sz="2400" b="1" dirty="0">
              <a:latin typeface="+mj-ea"/>
              <a:ea typeface="+mj-ea"/>
            </a:endParaRPr>
          </a:p>
        </p:txBody>
      </p:sp>
      <p:sp>
        <p:nvSpPr>
          <p:cNvPr id="29" name="向下箭號 28"/>
          <p:cNvSpPr/>
          <p:nvPr/>
        </p:nvSpPr>
        <p:spPr>
          <a:xfrm>
            <a:off x="5940152" y="501317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5777751" y="5589240"/>
            <a:ext cx="684841" cy="936104"/>
            <a:chOff x="5279891" y="1316831"/>
            <a:chExt cx="684841" cy="1755774"/>
          </a:xfrm>
          <a:scene3d>
            <a:camera prst="orthographicFront">
              <a:rot lat="0" lon="0" rev="0"/>
            </a:camera>
            <a:lightRig rig="contrasting" dir="t">
              <a:rot lat="0" lon="0" rev="1200000"/>
            </a:lightRig>
          </a:scene3d>
        </p:grpSpPr>
        <p:sp>
          <p:nvSpPr>
            <p:cNvPr id="31" name="圓角矩形 30"/>
            <p:cNvSpPr/>
            <p:nvPr/>
          </p:nvSpPr>
          <p:spPr>
            <a:xfrm>
              <a:off x="5279891" y="1316831"/>
              <a:ext cx="684841" cy="175577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圓角矩形 4"/>
            <p:cNvSpPr/>
            <p:nvPr/>
          </p:nvSpPr>
          <p:spPr>
            <a:xfrm>
              <a:off x="5313322" y="1350262"/>
              <a:ext cx="617979" cy="16889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廢標</a:t>
              </a:r>
              <a:endParaRPr lang="zh-TW" altLang="en-US" sz="1900" b="1" kern="1200" dirty="0">
                <a:latin typeface="+mj-ea"/>
                <a:ea typeface="+mj-ea"/>
              </a:endParaRPr>
            </a:p>
          </p:txBody>
        </p:sp>
      </p:grpSp>
      <p:sp>
        <p:nvSpPr>
          <p:cNvPr id="36" name="向下箭號 35"/>
          <p:cNvSpPr/>
          <p:nvPr/>
        </p:nvSpPr>
        <p:spPr>
          <a:xfrm>
            <a:off x="6624992" y="2835113"/>
            <a:ext cx="360040" cy="449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向下箭號 36"/>
          <p:cNvSpPr/>
          <p:nvPr/>
        </p:nvSpPr>
        <p:spPr>
          <a:xfrm rot="3741570">
            <a:off x="5904064" y="2510224"/>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下箭號 38"/>
          <p:cNvSpPr/>
          <p:nvPr/>
        </p:nvSpPr>
        <p:spPr>
          <a:xfrm rot="17257415">
            <a:off x="7383533" y="2418903"/>
            <a:ext cx="360040" cy="10996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投影片編號版面配置區 39"/>
          <p:cNvSpPr>
            <a:spLocks noGrp="1"/>
          </p:cNvSpPr>
          <p:nvPr>
            <p:ph type="sldNum" sz="quarter" idx="12"/>
          </p:nvPr>
        </p:nvSpPr>
        <p:spPr/>
        <p:txBody>
          <a:bodyPr/>
          <a:lstStyle/>
          <a:p>
            <a:fld id="{FF14D548-A623-4895-9B1F-B1F7B7EB7BE7}" type="slidenum">
              <a:rPr lang="zh-TW" altLang="en-US" smtClean="0"/>
              <a:t>9</a:t>
            </a:fld>
            <a:endParaRPr lang="zh-TW" altLang="en-US"/>
          </a:p>
        </p:txBody>
      </p:sp>
      <p:grpSp>
        <p:nvGrpSpPr>
          <p:cNvPr id="41" name="群組 40"/>
          <p:cNvGrpSpPr/>
          <p:nvPr/>
        </p:nvGrpSpPr>
        <p:grpSpPr>
          <a:xfrm>
            <a:off x="6462592" y="1916832"/>
            <a:ext cx="684841" cy="936104"/>
            <a:chOff x="5279891" y="1316831"/>
            <a:chExt cx="684841" cy="1755774"/>
          </a:xfrm>
          <a:solidFill>
            <a:srgbClr val="FF0000"/>
          </a:solidFill>
          <a:scene3d>
            <a:camera prst="orthographicFront">
              <a:rot lat="0" lon="0" rev="0"/>
            </a:camera>
            <a:lightRig rig="balanced" dir="t">
              <a:rot lat="0" lon="0" rev="8700000"/>
            </a:lightRig>
          </a:scene3d>
        </p:grpSpPr>
        <p:sp>
          <p:nvSpPr>
            <p:cNvPr id="42" name="圓角矩形 41"/>
            <p:cNvSpPr/>
            <p:nvPr/>
          </p:nvSpPr>
          <p:spPr>
            <a:xfrm>
              <a:off x="5279891" y="1316831"/>
              <a:ext cx="684841" cy="175577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3" name="圓角矩形 4"/>
            <p:cNvSpPr/>
            <p:nvPr/>
          </p:nvSpPr>
          <p:spPr>
            <a:xfrm>
              <a:off x="5313322" y="1350262"/>
              <a:ext cx="617979" cy="1688913"/>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TW" altLang="en-US" sz="1900" b="1" kern="1200" dirty="0" smtClean="0">
                  <a:latin typeface="+mj-ea"/>
                  <a:ea typeface="+mj-ea"/>
                </a:rPr>
                <a:t>監辦</a:t>
              </a:r>
              <a:endParaRPr lang="zh-TW" altLang="en-US" sz="1900" b="1" kern="1200" dirty="0">
                <a:latin typeface="+mj-ea"/>
                <a:ea typeface="+mj-ea"/>
              </a:endParaRPr>
            </a:p>
          </p:txBody>
        </p:sp>
      </p:grpSp>
    </p:spTree>
    <p:extLst>
      <p:ext uri="{BB962C8B-B14F-4D97-AF65-F5344CB8AC3E}">
        <p14:creationId xmlns:p14="http://schemas.microsoft.com/office/powerpoint/2010/main" val="42852292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199" y="548680"/>
            <a:ext cx="8229600" cy="837312"/>
          </a:xfrm>
        </p:spPr>
        <p:txBody>
          <a:bodyPr/>
          <a:lstStyle/>
          <a:p>
            <a:r>
              <a:rPr lang="zh-TW" altLang="en-US" dirty="0"/>
              <a:t>土石流免費簡訊通報服務</a:t>
            </a:r>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1400"/>
            <a:ext cx="9143999" cy="531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FF14D548-A623-4895-9B1F-B1F7B7EB7BE7}" type="slidenum">
              <a:rPr lang="zh-TW" altLang="en-US" smtClean="0"/>
              <a:pPr/>
              <a:t>90</a:t>
            </a:fld>
            <a:endParaRPr lang="zh-TW" altLang="en-US" dirty="0"/>
          </a:p>
        </p:txBody>
      </p:sp>
      <p:sp>
        <p:nvSpPr>
          <p:cNvPr id="6" name="矩形 5"/>
          <p:cNvSpPr/>
          <p:nvPr/>
        </p:nvSpPr>
        <p:spPr>
          <a:xfrm>
            <a:off x="5116149" y="1536938"/>
            <a:ext cx="608789" cy="278610"/>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smtClean="0">
              <a:solidFill>
                <a:srgbClr val="FF0000"/>
              </a:solidFill>
              <a:latin typeface="+mj-ea"/>
              <a:ea typeface="+mj-ea"/>
            </a:endParaRPr>
          </a:p>
        </p:txBody>
      </p:sp>
      <p:sp>
        <p:nvSpPr>
          <p:cNvPr id="5" name="動作按鈕: 返回 4">
            <a:hlinkClick r:id="rId4" action="ppaction://hlinksldjump" highlightClick="1"/>
          </p:cNvPr>
          <p:cNvSpPr/>
          <p:nvPr/>
        </p:nvSpPr>
        <p:spPr>
          <a:xfrm>
            <a:off x="0" y="6237312"/>
            <a:ext cx="683568" cy="620688"/>
          </a:xfrm>
          <a:prstGeom prst="actionButtonRetur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33239693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緊急採購驗收重點</a:t>
            </a:r>
            <a:endParaRPr lang="zh-TW" altLang="en-US" dirty="0"/>
          </a:p>
        </p:txBody>
      </p:sp>
      <p:sp>
        <p:nvSpPr>
          <p:cNvPr id="3" name="內容版面配置區 2"/>
          <p:cNvSpPr>
            <a:spLocks noGrp="1"/>
          </p:cNvSpPr>
          <p:nvPr>
            <p:ph idx="1"/>
          </p:nvPr>
        </p:nvSpPr>
        <p:spPr/>
        <p:txBody>
          <a:bodyPr/>
          <a:lstStyle/>
          <a:p>
            <a:r>
              <a:rPr lang="zh-TW" altLang="en-US" b="1" dirty="0"/>
              <a:t>廠商待命未執行搶險、搶修，是否應付費？</a:t>
            </a:r>
            <a:endParaRPr lang="en-US" altLang="zh-TW" b="1" dirty="0">
              <a:hlinkClick r:id="rId3" action="ppaction://hlinkfile"/>
            </a:endParaRPr>
          </a:p>
          <a:p>
            <a:pPr lvl="1"/>
            <a:r>
              <a:rPr lang="zh-TW" altLang="en-US" b="1" dirty="0"/>
              <a:t>證據之保存</a:t>
            </a:r>
            <a:endParaRPr lang="en-US" altLang="zh-TW" b="1" dirty="0"/>
          </a:p>
          <a:p>
            <a:r>
              <a:rPr lang="zh-TW" altLang="en-US" dirty="0" smtClean="0"/>
              <a:t>政府採購法施行細則</a:t>
            </a:r>
            <a:r>
              <a:rPr lang="en-US" altLang="zh-TW" dirty="0" smtClean="0"/>
              <a:t>99</a:t>
            </a:r>
          </a:p>
          <a:p>
            <a:pPr lvl="1"/>
            <a:r>
              <a:rPr lang="zh-TW" altLang="en-US" dirty="0"/>
              <a:t>機關辦理採購，有部分先行使用之必要或已履約之部分有減損滅失之虞者 ，應先就該部分辦理驗收或分段查驗供驗收之用，並得就該部分支付價金及起算保固期間</a:t>
            </a:r>
            <a:endParaRPr lang="en-US" altLang="zh-TW" dirty="0"/>
          </a:p>
          <a:p>
            <a:endParaRPr lang="en-US" altLang="zh-TW" dirty="0" smtClean="0">
              <a:sym typeface="Wingdings" pitchFamily="2" charset="2"/>
            </a:endParaRPr>
          </a:p>
          <a:p>
            <a:r>
              <a:rPr lang="en-US" altLang="zh-TW" dirty="0" smtClean="0">
                <a:sym typeface="Wingdings" pitchFamily="2" charset="2"/>
              </a:rPr>
              <a:t></a:t>
            </a:r>
            <a:r>
              <a:rPr lang="zh-TW" altLang="zh-TW" dirty="0"/>
              <a:t>各階段的點收、檢驗、開箱、分送等作業，均應製作完整紀錄以釐清責任</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91</a:t>
            </a:fld>
            <a:endParaRPr lang="zh-TW" altLang="en-US" dirty="0"/>
          </a:p>
        </p:txBody>
      </p:sp>
    </p:spTree>
    <p:extLst>
      <p:ext uri="{BB962C8B-B14F-4D97-AF65-F5344CB8AC3E}">
        <p14:creationId xmlns:p14="http://schemas.microsoft.com/office/powerpoint/2010/main" val="5235135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工程保險</a:t>
            </a:r>
            <a:r>
              <a:rPr lang="zh-TW" altLang="en-US" dirty="0"/>
              <a:t>概論</a:t>
            </a:r>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92</a:t>
            </a:fld>
            <a:endParaRPr lang="zh-TW" altLang="en-US" dirty="0"/>
          </a:p>
        </p:txBody>
      </p:sp>
    </p:spTree>
    <p:extLst>
      <p:ext uri="{BB962C8B-B14F-4D97-AF65-F5344CB8AC3E}">
        <p14:creationId xmlns:p14="http://schemas.microsoft.com/office/powerpoint/2010/main" val="14221027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smtClean="0"/>
              <a:t>對</a:t>
            </a:r>
            <a:r>
              <a:rPr lang="zh-TW" altLang="en-US" dirty="0"/>
              <a:t>風險之</a:t>
            </a:r>
            <a:r>
              <a:rPr lang="zh-TW" altLang="en-US" dirty="0" smtClean="0"/>
              <a:t>評估與處置</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589814957"/>
              </p:ext>
            </p:extLst>
          </p:nvPr>
        </p:nvGraphicFramePr>
        <p:xfrm>
          <a:off x="395536" y="2060846"/>
          <a:ext cx="8208913" cy="4060994"/>
        </p:xfrm>
        <a:graphic>
          <a:graphicData uri="http://schemas.openxmlformats.org/drawingml/2006/table">
            <a:tbl>
              <a:tblPr firstRow="1" bandRow="1">
                <a:tableStyleId>{C4B1156A-380E-4F78-BDF5-A606A8083BF9}</a:tableStyleId>
              </a:tblPr>
              <a:tblGrid>
                <a:gridCol w="445445"/>
                <a:gridCol w="1066723"/>
                <a:gridCol w="1512168"/>
                <a:gridCol w="2016224"/>
                <a:gridCol w="3168353"/>
              </a:tblGrid>
              <a:tr h="1152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en-US" sz="3200" b="1" i="0" u="none" strike="noStrike" kern="1200" baseline="0" dirty="0" smtClean="0">
                        <a:solidFill>
                          <a:schemeClr val="lt1"/>
                        </a:solidFill>
                        <a:latin typeface="+mj-ea"/>
                        <a:ea typeface="+mj-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3200" b="1" u="none" strike="noStrike" kern="1200" baseline="0" dirty="0" smtClean="0">
                          <a:latin typeface="+mj-ea"/>
                          <a:ea typeface="+mj-ea"/>
                        </a:rPr>
                        <a:t>損失頻率</a:t>
                      </a:r>
                      <a:endParaRPr kumimoji="0" lang="zh-TW" altLang="en-US" sz="3200" b="1" i="0" u="none" strike="noStrike" kern="1200" baseline="0" dirty="0" smtClean="0">
                        <a:solidFill>
                          <a:schemeClr val="lt1"/>
                        </a:solidFill>
                        <a:latin typeface="+mj-ea"/>
                        <a:ea typeface="+mj-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3200" b="1" u="none" strike="noStrike" kern="1200" baseline="0" dirty="0" smtClean="0">
                          <a:latin typeface="+mj-ea"/>
                          <a:ea typeface="+mj-ea"/>
                        </a:rPr>
                        <a:t>損失嚴重程度</a:t>
                      </a:r>
                      <a:endParaRPr kumimoji="0" lang="zh-TW" altLang="en-US" sz="3200" b="1" i="0" u="none" strike="noStrike" kern="1200" baseline="0" dirty="0" smtClean="0">
                        <a:solidFill>
                          <a:schemeClr val="lt1"/>
                        </a:solidFill>
                        <a:latin typeface="+mj-ea"/>
                        <a:ea typeface="+mj-ea"/>
                        <a:cs typeface="+mn-cs"/>
                      </a:endParaRPr>
                    </a:p>
                  </a:txBody>
                  <a:tcPr anchor="ctr"/>
                </a:tc>
                <a:tc>
                  <a:txBody>
                    <a:bodyPr/>
                    <a:lstStyle/>
                    <a:p>
                      <a:pPr algn="ctr"/>
                      <a:r>
                        <a:rPr lang="zh-TW" altLang="en-US" sz="3200" b="1" dirty="0" smtClean="0">
                          <a:latin typeface="+mj-ea"/>
                          <a:ea typeface="+mj-ea"/>
                        </a:rPr>
                        <a:t>列舉</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對風險之處置</a:t>
                      </a:r>
                      <a:endParaRPr lang="zh-TW" altLang="en-US" sz="3200" b="1" dirty="0">
                        <a:latin typeface="+mj-ea"/>
                        <a:ea typeface="+mj-ea"/>
                      </a:endParaRPr>
                    </a:p>
                  </a:txBody>
                  <a:tcPr anchor="ctr"/>
                </a:tc>
              </a:tr>
              <a:tr h="727216">
                <a:tc>
                  <a:txBody>
                    <a:bodyPr/>
                    <a:lstStyle/>
                    <a:p>
                      <a:pPr algn="ctr"/>
                      <a:r>
                        <a:rPr lang="en-US" altLang="zh-TW" sz="3200" b="1" dirty="0" smtClean="0">
                          <a:latin typeface="+mj-ea"/>
                          <a:ea typeface="+mj-ea"/>
                        </a:rPr>
                        <a:t>1</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低</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低</a:t>
                      </a:r>
                      <a:endParaRPr lang="zh-TW" altLang="en-US" sz="3200" b="1" dirty="0">
                        <a:latin typeface="+mj-ea"/>
                        <a:ea typeface="+mj-ea"/>
                      </a:endParaRPr>
                    </a:p>
                  </a:txBody>
                  <a:tcPr anchor="ctr"/>
                </a:tc>
                <a:tc>
                  <a:txBody>
                    <a:bodyPr/>
                    <a:lstStyle/>
                    <a:p>
                      <a:r>
                        <a:rPr lang="zh-TW" altLang="en-US" sz="3200" b="1" dirty="0" smtClean="0">
                          <a:latin typeface="+mj-ea"/>
                          <a:ea typeface="+mj-ea"/>
                        </a:rPr>
                        <a:t>買影印紙</a:t>
                      </a:r>
                      <a:endParaRPr lang="zh-TW" altLang="en-US" sz="3200" b="1" dirty="0">
                        <a:latin typeface="+mj-ea"/>
                        <a:ea typeface="+mj-ea"/>
                      </a:endParaRPr>
                    </a:p>
                  </a:txBody>
                  <a:tcPr anchor="ctr"/>
                </a:tc>
                <a:tc>
                  <a:txBody>
                    <a:bodyPr/>
                    <a:lstStyle/>
                    <a:p>
                      <a:r>
                        <a:rPr lang="zh-TW" altLang="en-US" sz="3200" b="1" dirty="0" smtClean="0">
                          <a:latin typeface="+mj-ea"/>
                          <a:ea typeface="+mj-ea"/>
                        </a:rPr>
                        <a:t>自留</a:t>
                      </a:r>
                      <a:endParaRPr lang="zh-TW" altLang="en-US" sz="3200" b="1" dirty="0">
                        <a:latin typeface="+mj-ea"/>
                        <a:ea typeface="+mj-ea"/>
                      </a:endParaRPr>
                    </a:p>
                  </a:txBody>
                  <a:tcPr anchor="ctr"/>
                </a:tc>
              </a:tr>
              <a:tr h="727216">
                <a:tc>
                  <a:txBody>
                    <a:bodyPr/>
                    <a:lstStyle/>
                    <a:p>
                      <a:pPr algn="ctr"/>
                      <a:r>
                        <a:rPr lang="en-US" altLang="zh-TW" sz="3200" b="1" dirty="0" smtClean="0">
                          <a:latin typeface="+mj-ea"/>
                          <a:ea typeface="+mj-ea"/>
                        </a:rPr>
                        <a:t>2</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高</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低</a:t>
                      </a:r>
                      <a:endParaRPr lang="zh-TW" altLang="en-US" sz="3200" b="1" dirty="0">
                        <a:latin typeface="+mj-ea"/>
                        <a:ea typeface="+mj-ea"/>
                      </a:endParaRPr>
                    </a:p>
                  </a:txBody>
                  <a:tcPr anchor="ctr"/>
                </a:tc>
                <a:tc>
                  <a:txBody>
                    <a:bodyPr/>
                    <a:lstStyle/>
                    <a:p>
                      <a:r>
                        <a:rPr lang="zh-TW" altLang="en-US" sz="3200" b="1" dirty="0" smtClean="0">
                          <a:latin typeface="+mj-ea"/>
                          <a:ea typeface="+mj-ea"/>
                        </a:rPr>
                        <a:t>採買蔬果</a:t>
                      </a:r>
                      <a:endParaRPr lang="zh-TW" altLang="en-US" sz="3200" b="1" dirty="0">
                        <a:latin typeface="+mj-ea"/>
                        <a:ea typeface="+mj-ea"/>
                      </a:endParaRPr>
                    </a:p>
                  </a:txBody>
                  <a:tcPr anchor="ctr"/>
                </a:tc>
                <a:tc>
                  <a:txBody>
                    <a:bodyPr/>
                    <a:lstStyle/>
                    <a:p>
                      <a:r>
                        <a:rPr lang="zh-TW" altLang="en-US" sz="3200" b="1" dirty="0" smtClean="0">
                          <a:latin typeface="+mj-ea"/>
                          <a:ea typeface="+mj-ea"/>
                        </a:rPr>
                        <a:t>損失預防</a:t>
                      </a:r>
                      <a:endParaRPr lang="zh-TW" altLang="en-US" sz="3200" b="1" dirty="0">
                        <a:latin typeface="+mj-ea"/>
                        <a:ea typeface="+mj-ea"/>
                      </a:endParaRPr>
                    </a:p>
                  </a:txBody>
                  <a:tcPr anchor="ctr"/>
                </a:tc>
              </a:tr>
              <a:tr h="727216">
                <a:tc>
                  <a:txBody>
                    <a:bodyPr/>
                    <a:lstStyle/>
                    <a:p>
                      <a:pPr algn="ctr"/>
                      <a:r>
                        <a:rPr lang="en-US" altLang="zh-TW" sz="3200" b="1" dirty="0" smtClean="0">
                          <a:latin typeface="+mj-ea"/>
                          <a:ea typeface="+mj-ea"/>
                        </a:rPr>
                        <a:t>3</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低</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高</a:t>
                      </a:r>
                      <a:endParaRPr lang="zh-TW" altLang="en-US" sz="3200" b="1" dirty="0">
                        <a:latin typeface="+mj-ea"/>
                        <a:ea typeface="+mj-ea"/>
                      </a:endParaRPr>
                    </a:p>
                  </a:txBody>
                  <a:tcPr anchor="ctr"/>
                </a:tc>
                <a:tc>
                  <a:txBody>
                    <a:bodyPr/>
                    <a:lstStyle/>
                    <a:p>
                      <a:r>
                        <a:rPr lang="zh-TW" altLang="en-US" sz="3200" b="1" dirty="0" smtClean="0">
                          <a:latin typeface="+mj-ea"/>
                          <a:ea typeface="+mj-ea"/>
                        </a:rPr>
                        <a:t>工程採購</a:t>
                      </a:r>
                      <a:endParaRPr lang="zh-TW" altLang="en-US" sz="3200" b="1" dirty="0">
                        <a:latin typeface="+mj-ea"/>
                        <a:ea typeface="+mj-ea"/>
                      </a:endParaRPr>
                    </a:p>
                  </a:txBody>
                  <a:tcPr anchor="ctr"/>
                </a:tc>
                <a:tc>
                  <a:txBody>
                    <a:bodyPr/>
                    <a:lstStyle/>
                    <a:p>
                      <a:r>
                        <a:rPr lang="zh-TW" altLang="en-US" sz="3200" b="1" dirty="0" smtClean="0">
                          <a:solidFill>
                            <a:srgbClr val="FF0000"/>
                          </a:solidFill>
                          <a:latin typeface="+mj-ea"/>
                          <a:ea typeface="+mj-ea"/>
                        </a:rPr>
                        <a:t>保險</a:t>
                      </a:r>
                      <a:r>
                        <a:rPr lang="zh-TW" altLang="en-US" sz="3200" b="1" dirty="0" smtClean="0">
                          <a:latin typeface="+mj-ea"/>
                          <a:ea typeface="+mj-ea"/>
                        </a:rPr>
                        <a:t>與損失減輕</a:t>
                      </a:r>
                      <a:endParaRPr lang="zh-TW" altLang="en-US" sz="3200" b="1" dirty="0">
                        <a:latin typeface="+mj-ea"/>
                        <a:ea typeface="+mj-ea"/>
                      </a:endParaRPr>
                    </a:p>
                  </a:txBody>
                  <a:tcPr anchor="ctr"/>
                </a:tc>
              </a:tr>
              <a:tr h="727216">
                <a:tc>
                  <a:txBody>
                    <a:bodyPr/>
                    <a:lstStyle/>
                    <a:p>
                      <a:pPr algn="ctr"/>
                      <a:r>
                        <a:rPr lang="en-US" altLang="zh-TW" sz="3200" b="1" dirty="0" smtClean="0">
                          <a:latin typeface="+mj-ea"/>
                          <a:ea typeface="+mj-ea"/>
                        </a:rPr>
                        <a:t>4</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高</a:t>
                      </a:r>
                      <a:endParaRPr lang="zh-TW" altLang="en-US" sz="3200" b="1" dirty="0">
                        <a:latin typeface="+mj-ea"/>
                        <a:ea typeface="+mj-ea"/>
                      </a:endParaRPr>
                    </a:p>
                  </a:txBody>
                  <a:tcPr anchor="ctr"/>
                </a:tc>
                <a:tc>
                  <a:txBody>
                    <a:bodyPr/>
                    <a:lstStyle/>
                    <a:p>
                      <a:pPr algn="ctr"/>
                      <a:r>
                        <a:rPr lang="zh-TW" altLang="en-US" sz="3200" b="1" dirty="0" smtClean="0">
                          <a:latin typeface="+mj-ea"/>
                          <a:ea typeface="+mj-ea"/>
                        </a:rPr>
                        <a:t>高</a:t>
                      </a:r>
                      <a:endParaRPr lang="zh-TW" altLang="en-US" sz="3200" b="1" dirty="0">
                        <a:latin typeface="+mj-ea"/>
                        <a:ea typeface="+mj-ea"/>
                      </a:endParaRPr>
                    </a:p>
                  </a:txBody>
                  <a:tcPr anchor="ctr"/>
                </a:tc>
                <a:tc>
                  <a:txBody>
                    <a:bodyPr/>
                    <a:lstStyle/>
                    <a:p>
                      <a:r>
                        <a:rPr lang="zh-TW" altLang="en-US" sz="3200" b="1" dirty="0" smtClean="0">
                          <a:latin typeface="+mj-ea"/>
                          <a:ea typeface="+mj-ea"/>
                        </a:rPr>
                        <a:t>酒駕</a:t>
                      </a:r>
                      <a:endParaRPr lang="zh-TW" altLang="en-US" sz="3200" b="1" dirty="0">
                        <a:latin typeface="+mj-ea"/>
                        <a:ea typeface="+mj-ea"/>
                      </a:endParaRPr>
                    </a:p>
                  </a:txBody>
                  <a:tcPr anchor="ctr"/>
                </a:tc>
                <a:tc>
                  <a:txBody>
                    <a:bodyPr/>
                    <a:lstStyle/>
                    <a:p>
                      <a:r>
                        <a:rPr lang="zh-TW" altLang="en-US" sz="3200" b="1" dirty="0" smtClean="0">
                          <a:latin typeface="+mj-ea"/>
                          <a:ea typeface="+mj-ea"/>
                        </a:rPr>
                        <a:t>避免</a:t>
                      </a:r>
                      <a:endParaRPr lang="zh-TW" altLang="en-US" sz="3200" b="1" dirty="0">
                        <a:latin typeface="+mj-ea"/>
                        <a:ea typeface="+mj-ea"/>
                      </a:endParaRPr>
                    </a:p>
                  </a:txBody>
                  <a:tcPr anchor="ctr"/>
                </a:tc>
              </a:tr>
            </a:tbl>
          </a:graphicData>
        </a:graphic>
      </p:graphicFrame>
      <p:sp>
        <p:nvSpPr>
          <p:cNvPr id="3" name="投影片編號版面配置區 2"/>
          <p:cNvSpPr>
            <a:spLocks noGrp="1"/>
          </p:cNvSpPr>
          <p:nvPr>
            <p:ph type="sldNum" sz="quarter" idx="12"/>
          </p:nvPr>
        </p:nvSpPr>
        <p:spPr/>
        <p:txBody>
          <a:bodyPr/>
          <a:lstStyle/>
          <a:p>
            <a:fld id="{FF14D548-A623-4895-9B1F-B1F7B7EB7BE7}" type="slidenum">
              <a:rPr lang="zh-TW" altLang="en-US" smtClean="0"/>
              <a:t>93</a:t>
            </a:fld>
            <a:endParaRPr lang="zh-TW" altLang="en-US"/>
          </a:p>
        </p:txBody>
      </p:sp>
    </p:spTree>
    <p:extLst>
      <p:ext uri="{BB962C8B-B14F-4D97-AF65-F5344CB8AC3E}">
        <p14:creationId xmlns:p14="http://schemas.microsoft.com/office/powerpoint/2010/main" val="22015285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229600" cy="1143000"/>
          </a:xfrm>
        </p:spPr>
        <p:txBody>
          <a:bodyPr/>
          <a:lstStyle/>
          <a:p>
            <a:r>
              <a:rPr lang="zh-TW" altLang="en-US" dirty="0"/>
              <a:t>工程</a:t>
            </a:r>
            <a:r>
              <a:rPr lang="zh-TW" altLang="en-US" dirty="0" smtClean="0"/>
              <a:t>保險類別</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2007777"/>
              </p:ext>
            </p:extLst>
          </p:nvPr>
        </p:nvGraphicFramePr>
        <p:xfrm>
          <a:off x="467544" y="1268760"/>
          <a:ext cx="8229600" cy="5259342"/>
        </p:xfrm>
        <a:graphic>
          <a:graphicData uri="http://schemas.openxmlformats.org/drawingml/2006/table">
            <a:tbl>
              <a:tblPr firstRow="1" bandRow="1">
                <a:tableStyleId>{5C22544A-7EE6-4342-B048-85BDC9FD1C3A}</a:tableStyleId>
              </a:tblPr>
              <a:tblGrid>
                <a:gridCol w="946448"/>
                <a:gridCol w="2232248"/>
                <a:gridCol w="4176464"/>
                <a:gridCol w="874440"/>
              </a:tblGrid>
              <a:tr h="482255">
                <a:tc>
                  <a:txBody>
                    <a:bodyPr/>
                    <a:lstStyle/>
                    <a:p>
                      <a:pPr algn="ctr"/>
                      <a:r>
                        <a:rPr lang="zh-TW" altLang="en-US" sz="2000" b="1" dirty="0" smtClean="0">
                          <a:latin typeface="+mj-ea"/>
                          <a:ea typeface="+mj-ea"/>
                        </a:rPr>
                        <a:t>類別</a:t>
                      </a:r>
                      <a:endParaRPr lang="zh-TW" altLang="en-US" sz="2000" b="1" dirty="0">
                        <a:latin typeface="+mj-ea"/>
                        <a:ea typeface="+mj-ea"/>
                      </a:endParaRPr>
                    </a:p>
                  </a:txBody>
                  <a:tcPr anchor="ctr"/>
                </a:tc>
                <a:tc>
                  <a:txBody>
                    <a:bodyPr/>
                    <a:lstStyle/>
                    <a:p>
                      <a:pPr algn="ctr"/>
                      <a:r>
                        <a:rPr lang="zh-TW" altLang="en-US" sz="2000" b="1" dirty="0" smtClean="0">
                          <a:latin typeface="+mj-ea"/>
                          <a:ea typeface="+mj-ea"/>
                        </a:rPr>
                        <a:t>分類</a:t>
                      </a:r>
                      <a:endParaRPr lang="zh-TW" altLang="en-US" sz="2000" b="1" dirty="0">
                        <a:latin typeface="+mj-ea"/>
                        <a:ea typeface="+mj-ea"/>
                      </a:endParaRPr>
                    </a:p>
                  </a:txBody>
                  <a:tcPr anchor="ctr"/>
                </a:tc>
                <a:tc>
                  <a:txBody>
                    <a:bodyPr/>
                    <a:lstStyle/>
                    <a:p>
                      <a:pPr algn="ctr"/>
                      <a:r>
                        <a:rPr lang="zh-TW" altLang="en-US" sz="2000" b="1" dirty="0" smtClean="0">
                          <a:latin typeface="+mj-ea"/>
                          <a:ea typeface="+mj-ea"/>
                        </a:rPr>
                        <a:t>英文</a:t>
                      </a:r>
                      <a:endParaRPr lang="zh-TW" altLang="en-US" sz="2000" b="1" dirty="0">
                        <a:latin typeface="+mj-ea"/>
                        <a:ea typeface="+mj-ea"/>
                      </a:endParaRPr>
                    </a:p>
                  </a:txBody>
                  <a:tcPr anchor="ctr"/>
                </a:tc>
                <a:tc>
                  <a:txBody>
                    <a:bodyPr/>
                    <a:lstStyle/>
                    <a:p>
                      <a:pPr algn="ctr"/>
                      <a:r>
                        <a:rPr lang="zh-TW" altLang="en-US" sz="2000" b="1" dirty="0" smtClean="0">
                          <a:latin typeface="+mj-ea"/>
                          <a:ea typeface="+mj-ea"/>
                        </a:rPr>
                        <a:t>簡稱</a:t>
                      </a:r>
                      <a:endParaRPr lang="zh-TW" altLang="en-US" sz="2000" b="1" dirty="0">
                        <a:latin typeface="+mj-ea"/>
                        <a:ea typeface="+mj-ea"/>
                      </a:endParaRPr>
                    </a:p>
                  </a:txBody>
                  <a:tcPr anchor="ctr"/>
                </a:tc>
              </a:tr>
              <a:tr h="48225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baseline="0" dirty="0" smtClean="0">
                          <a:solidFill>
                            <a:schemeClr val="dk1"/>
                          </a:solidFill>
                          <a:latin typeface="+mj-ea"/>
                          <a:ea typeface="+mj-ea"/>
                          <a:cs typeface="+mn-cs"/>
                        </a:rPr>
                        <a:t>建設類</a:t>
                      </a:r>
                    </a:p>
                  </a:txBody>
                  <a:tcPr anchor="ctr"/>
                </a:tc>
                <a:tc>
                  <a:txBody>
                    <a:bodyPr/>
                    <a:lstStyle/>
                    <a:p>
                      <a:r>
                        <a:rPr kumimoji="0" lang="zh-TW" altLang="en-US" sz="2000" b="1" i="0" u="none" strike="noStrike" kern="1200" baseline="0" dirty="0" smtClean="0">
                          <a:solidFill>
                            <a:srgbClr val="FF0000"/>
                          </a:solidFill>
                          <a:latin typeface="+mj-ea"/>
                          <a:ea typeface="+mj-ea"/>
                          <a:cs typeface="+mn-cs"/>
                        </a:rPr>
                        <a:t>營造綜合保險</a:t>
                      </a:r>
                      <a:r>
                        <a:rPr kumimoji="0" lang="zh-TW" altLang="en-US" sz="2000" b="1" i="0" u="none" strike="noStrike" kern="1200" baseline="0" dirty="0" smtClean="0">
                          <a:solidFill>
                            <a:schemeClr val="dk1"/>
                          </a:solidFill>
                          <a:latin typeface="+mj-ea"/>
                          <a:ea typeface="+mj-ea"/>
                          <a:cs typeface="+mn-cs"/>
                        </a:rPr>
                        <a:t>	</a:t>
                      </a:r>
                    </a:p>
                  </a:txBody>
                  <a:tcPr anchor="ctr"/>
                </a:tc>
                <a:tc>
                  <a:txBody>
                    <a:bodyPr/>
                    <a:lstStyle/>
                    <a:p>
                      <a:r>
                        <a:rPr kumimoji="0" lang="en-US" altLang="zh-TW" sz="2000" b="1" i="0" u="none" strike="noStrike" kern="1200" baseline="0" dirty="0" smtClean="0">
                          <a:solidFill>
                            <a:schemeClr val="dk1"/>
                          </a:solidFill>
                          <a:latin typeface="+mj-ea"/>
                          <a:ea typeface="+mj-ea"/>
                          <a:cs typeface="+mn-cs"/>
                        </a:rPr>
                        <a:t>Contractors' All Risks Insurance</a:t>
                      </a:r>
                    </a:p>
                  </a:txBody>
                  <a:tcPr anchor="ctr"/>
                </a:tc>
                <a:tc>
                  <a:txBody>
                    <a:bodyPr/>
                    <a:lstStyle/>
                    <a:p>
                      <a:pPr algn="ctr"/>
                      <a:r>
                        <a:rPr lang="en-US" altLang="zh-TW" sz="2000" b="1" dirty="0" smtClean="0">
                          <a:latin typeface="+mj-ea"/>
                          <a:ea typeface="+mj-ea"/>
                        </a:rPr>
                        <a:t>CAR</a:t>
                      </a:r>
                      <a:endParaRPr lang="zh-TW" altLang="en-US" sz="2000" b="1" dirty="0">
                        <a:latin typeface="+mj-ea"/>
                        <a:ea typeface="+mj-ea"/>
                      </a:endParaRPr>
                    </a:p>
                  </a:txBody>
                  <a:tcPr anchor="ctr"/>
                </a:tc>
              </a:tr>
              <a:tr h="482255">
                <a:tc vMerge="1">
                  <a:txBody>
                    <a:bodyPr/>
                    <a:lstStyle/>
                    <a:p>
                      <a:endParaRPr lang="zh-TW" altLang="en-US" dirty="0"/>
                    </a:p>
                  </a:txBody>
                  <a:tcPr/>
                </a:tc>
                <a:tc>
                  <a:txBody>
                    <a:bodyPr/>
                    <a:lstStyle/>
                    <a:p>
                      <a:r>
                        <a:rPr kumimoji="0" lang="zh-TW" altLang="en-US" sz="2000" b="1" i="0" u="none" strike="noStrike" kern="1200" baseline="0" dirty="0" smtClean="0">
                          <a:solidFill>
                            <a:schemeClr val="dk1"/>
                          </a:solidFill>
                          <a:latin typeface="+mj-ea"/>
                          <a:ea typeface="+mj-ea"/>
                          <a:cs typeface="+mn-cs"/>
                        </a:rPr>
                        <a:t>安裝工程綜合保險</a:t>
                      </a:r>
                    </a:p>
                  </a:txBody>
                  <a:tcPr anchor="ctr"/>
                </a:tc>
                <a:tc>
                  <a:txBody>
                    <a:bodyPr/>
                    <a:lstStyle/>
                    <a:p>
                      <a:r>
                        <a:rPr kumimoji="0" lang="en-US" altLang="zh-TW" sz="2000" b="1" i="0" u="none" strike="noStrike" kern="1200" baseline="0" dirty="0" smtClean="0">
                          <a:solidFill>
                            <a:schemeClr val="dk1"/>
                          </a:solidFill>
                          <a:latin typeface="+mj-ea"/>
                          <a:ea typeface="+mj-ea"/>
                          <a:cs typeface="+mn-cs"/>
                        </a:rPr>
                        <a:t>Erection All Risks Insurance</a:t>
                      </a:r>
                    </a:p>
                  </a:txBody>
                  <a:tcPr anchor="ctr"/>
                </a:tc>
                <a:tc>
                  <a:txBody>
                    <a:bodyPr/>
                    <a:lstStyle/>
                    <a:p>
                      <a:pPr algn="ctr"/>
                      <a:r>
                        <a:rPr lang="en-US" altLang="zh-TW" sz="2000" b="1" dirty="0" smtClean="0">
                          <a:latin typeface="+mj-ea"/>
                          <a:ea typeface="+mj-ea"/>
                        </a:rPr>
                        <a:t>EAR</a:t>
                      </a:r>
                      <a:endParaRPr lang="zh-TW" altLang="en-US" sz="2000" b="1" dirty="0">
                        <a:latin typeface="+mj-ea"/>
                        <a:ea typeface="+mj-ea"/>
                      </a:endParaRPr>
                    </a:p>
                  </a:txBody>
                  <a:tcPr anchor="ctr"/>
                </a:tc>
              </a:tr>
              <a:tr h="832386">
                <a:tc rowSpan="4">
                  <a:txBody>
                    <a:bodyPr/>
                    <a:lstStyle/>
                    <a:p>
                      <a:pPr algn="ctr"/>
                      <a:r>
                        <a:rPr kumimoji="0" lang="zh-TW" altLang="en-US" sz="2000" b="1" i="0" u="none" strike="noStrike" kern="1200" baseline="0" dirty="0" smtClean="0">
                          <a:solidFill>
                            <a:schemeClr val="dk1"/>
                          </a:solidFill>
                          <a:latin typeface="+mj-ea"/>
                          <a:ea typeface="+mj-ea"/>
                          <a:cs typeface="+mn-cs"/>
                        </a:rPr>
                        <a:t>機械類</a:t>
                      </a:r>
                    </a:p>
                  </a:txBody>
                  <a:tcPr anchor="ctr"/>
                </a:tc>
                <a:tc>
                  <a:txBody>
                    <a:bodyPr/>
                    <a:lstStyle/>
                    <a:p>
                      <a:r>
                        <a:rPr kumimoji="0" lang="zh-TW" altLang="en-US" sz="2000" b="1" i="0" u="none" strike="noStrike" kern="1200" baseline="0" dirty="0" smtClean="0">
                          <a:solidFill>
                            <a:srgbClr val="FF0000"/>
                          </a:solidFill>
                          <a:latin typeface="+mj-ea"/>
                          <a:ea typeface="+mj-ea"/>
                          <a:cs typeface="+mn-cs"/>
                        </a:rPr>
                        <a:t>營建機具綜合保險</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baseline="0" dirty="0" smtClean="0">
                          <a:solidFill>
                            <a:schemeClr val="dk1"/>
                          </a:solidFill>
                          <a:latin typeface="+mj-ea"/>
                          <a:ea typeface="+mj-ea"/>
                          <a:cs typeface="+mn-cs"/>
                        </a:rPr>
                        <a:t>Contractors' Plant and Machinery Insurance 	</a:t>
                      </a:r>
                    </a:p>
                  </a:txBody>
                  <a:tcPr anchor="ctr"/>
                </a:tc>
                <a:tc>
                  <a:txBody>
                    <a:bodyPr/>
                    <a:lstStyle/>
                    <a:p>
                      <a:pPr algn="ctr"/>
                      <a:r>
                        <a:rPr lang="en-US" altLang="zh-TW" sz="2000" b="1" dirty="0" smtClean="0">
                          <a:latin typeface="+mj-ea"/>
                          <a:ea typeface="+mj-ea"/>
                        </a:rPr>
                        <a:t>CPM</a:t>
                      </a:r>
                      <a:endParaRPr lang="zh-TW" altLang="en-US" sz="2000" b="1" dirty="0">
                        <a:latin typeface="+mj-ea"/>
                        <a:ea typeface="+mj-ea"/>
                      </a:endParaRPr>
                    </a:p>
                  </a:txBody>
                  <a:tcPr anchor="ctr"/>
                </a:tc>
              </a:tr>
              <a:tr h="482255">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baseline="0" dirty="0" smtClean="0">
                          <a:solidFill>
                            <a:schemeClr val="dk1"/>
                          </a:solidFill>
                          <a:latin typeface="+mj-ea"/>
                          <a:ea typeface="+mj-ea"/>
                          <a:cs typeface="+mn-cs"/>
                        </a:rPr>
                        <a:t>鍋爐保險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baseline="0" dirty="0" smtClean="0">
                          <a:solidFill>
                            <a:schemeClr val="dk1"/>
                          </a:solidFill>
                          <a:latin typeface="+mj-ea"/>
                          <a:ea typeface="+mj-ea"/>
                          <a:cs typeface="+mn-cs"/>
                        </a:rPr>
                        <a:t>Boiler and Pressure Vessel Insurance </a:t>
                      </a:r>
                    </a:p>
                  </a:txBody>
                  <a:tcPr anchor="ctr"/>
                </a:tc>
                <a:tc>
                  <a:txBody>
                    <a:bodyPr/>
                    <a:lstStyle/>
                    <a:p>
                      <a:pPr algn="ctr"/>
                      <a:r>
                        <a:rPr lang="en-US" altLang="zh-TW" sz="2000" b="1" dirty="0" smtClean="0">
                          <a:latin typeface="+mj-ea"/>
                          <a:ea typeface="+mj-ea"/>
                        </a:rPr>
                        <a:t>BPV</a:t>
                      </a:r>
                      <a:endParaRPr lang="zh-TW" altLang="en-US" sz="2000" b="1" dirty="0">
                        <a:latin typeface="+mj-ea"/>
                        <a:ea typeface="+mj-ea"/>
                      </a:endParaRPr>
                    </a:p>
                  </a:txBody>
                  <a:tcPr anchor="ctr"/>
                </a:tc>
              </a:tr>
              <a:tr h="482255">
                <a:tc vMerge="1">
                  <a:txBody>
                    <a:bodyPr/>
                    <a:lstStyle/>
                    <a:p>
                      <a:endParaRPr lang="zh-TW" altLang="en-US" dirty="0"/>
                    </a:p>
                  </a:txBody>
                  <a:tcPr/>
                </a:tc>
                <a:tc>
                  <a:txBody>
                    <a:bodyPr/>
                    <a:lstStyle/>
                    <a:p>
                      <a:r>
                        <a:rPr kumimoji="0" lang="zh-TW" altLang="en-US" sz="2000" b="1" i="0" u="none" strike="noStrike" kern="1200" baseline="0" dirty="0" smtClean="0">
                          <a:solidFill>
                            <a:schemeClr val="dk1"/>
                          </a:solidFill>
                          <a:latin typeface="+mj-ea"/>
                          <a:ea typeface="+mj-ea"/>
                          <a:cs typeface="+mn-cs"/>
                        </a:rPr>
                        <a:t>機械保險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baseline="0" dirty="0" smtClean="0">
                          <a:solidFill>
                            <a:schemeClr val="dk1"/>
                          </a:solidFill>
                          <a:latin typeface="+mj-ea"/>
                          <a:ea typeface="+mj-ea"/>
                          <a:cs typeface="+mn-cs"/>
                        </a:rPr>
                        <a:t>Machinery Insurance	</a:t>
                      </a:r>
                    </a:p>
                  </a:txBody>
                  <a:tcPr anchor="ctr"/>
                </a:tc>
                <a:tc>
                  <a:txBody>
                    <a:bodyPr/>
                    <a:lstStyle/>
                    <a:p>
                      <a:pPr algn="ctr"/>
                      <a:r>
                        <a:rPr lang="en-US" altLang="zh-TW" sz="2000" b="1" dirty="0" smtClean="0">
                          <a:latin typeface="+mj-ea"/>
                          <a:ea typeface="+mj-ea"/>
                        </a:rPr>
                        <a:t>MI</a:t>
                      </a:r>
                      <a:endParaRPr lang="zh-TW" altLang="en-US" sz="2000" b="1" dirty="0">
                        <a:latin typeface="+mj-ea"/>
                        <a:ea typeface="+mj-ea"/>
                      </a:endParaRPr>
                    </a:p>
                  </a:txBody>
                  <a:tcPr anchor="ctr"/>
                </a:tc>
              </a:tr>
              <a:tr h="482255">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baseline="0" dirty="0" smtClean="0">
                          <a:solidFill>
                            <a:schemeClr val="dk1"/>
                          </a:solidFill>
                          <a:latin typeface="+mj-ea"/>
                          <a:ea typeface="+mj-ea"/>
                          <a:cs typeface="+mn-cs"/>
                        </a:rPr>
                        <a:t>電子設備綜合保險</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baseline="0" dirty="0" smtClean="0">
                          <a:solidFill>
                            <a:schemeClr val="dk1"/>
                          </a:solidFill>
                          <a:latin typeface="+mj-ea"/>
                          <a:ea typeface="+mj-ea"/>
                          <a:cs typeface="+mn-cs"/>
                        </a:rPr>
                        <a:t>Electronic Equipment Insurance</a:t>
                      </a:r>
                    </a:p>
                  </a:txBody>
                  <a:tcPr anchor="ctr"/>
                </a:tc>
                <a:tc>
                  <a:txBody>
                    <a:bodyPr/>
                    <a:lstStyle/>
                    <a:p>
                      <a:pPr algn="ctr"/>
                      <a:r>
                        <a:rPr lang="en-US" altLang="zh-TW" sz="2000" b="1" dirty="0" smtClean="0">
                          <a:latin typeface="+mj-ea"/>
                          <a:ea typeface="+mj-ea"/>
                        </a:rPr>
                        <a:t>EEI</a:t>
                      </a:r>
                      <a:endParaRPr lang="zh-TW" altLang="en-US" sz="2000" b="1" dirty="0">
                        <a:latin typeface="+mj-ea"/>
                        <a:ea typeface="+mj-ea"/>
                      </a:endParaRPr>
                    </a:p>
                  </a:txBody>
                  <a:tcPr anchor="ctr"/>
                </a:tc>
              </a:tr>
              <a:tr h="48225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baseline="0" dirty="0" smtClean="0">
                          <a:solidFill>
                            <a:schemeClr val="dk1"/>
                          </a:solidFill>
                          <a:latin typeface="+mj-ea"/>
                          <a:ea typeface="+mj-ea"/>
                          <a:cs typeface="+mn-cs"/>
                        </a:rPr>
                        <a:t>其他類</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baseline="0" dirty="0" smtClean="0">
                          <a:solidFill>
                            <a:srgbClr val="FF0000"/>
                          </a:solidFill>
                          <a:latin typeface="+mj-ea"/>
                          <a:ea typeface="+mj-ea"/>
                          <a:cs typeface="+mn-cs"/>
                        </a:rPr>
                        <a:t>工程保證保險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baseline="0" dirty="0" smtClean="0">
                          <a:solidFill>
                            <a:schemeClr val="dk1"/>
                          </a:solidFill>
                          <a:latin typeface="+mj-ea"/>
                          <a:ea typeface="+mj-ea"/>
                          <a:cs typeface="+mn-cs"/>
                        </a:rPr>
                        <a:t>Contract Bond	</a:t>
                      </a:r>
                    </a:p>
                  </a:txBody>
                  <a:tcPr anchor="ctr"/>
                </a:tc>
                <a:tc>
                  <a:txBody>
                    <a:bodyPr/>
                    <a:lstStyle/>
                    <a:p>
                      <a:pPr algn="ctr"/>
                      <a:r>
                        <a:rPr lang="en-US" altLang="zh-TW" sz="2000" b="1" dirty="0" smtClean="0">
                          <a:latin typeface="+mj-ea"/>
                          <a:ea typeface="+mj-ea"/>
                        </a:rPr>
                        <a:t>CB</a:t>
                      </a:r>
                      <a:endParaRPr lang="zh-TW" altLang="en-US" sz="2000" b="1" dirty="0">
                        <a:latin typeface="+mj-ea"/>
                        <a:ea typeface="+mj-ea"/>
                      </a:endParaRPr>
                    </a:p>
                  </a:txBody>
                  <a:tcPr anchor="ctr"/>
                </a:tc>
              </a:tr>
              <a:tr h="832386">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baseline="0" dirty="0" smtClean="0">
                          <a:solidFill>
                            <a:schemeClr val="dk1"/>
                          </a:solidFill>
                          <a:latin typeface="+mj-ea"/>
                          <a:ea typeface="+mj-ea"/>
                          <a:cs typeface="+mn-cs"/>
                        </a:rPr>
                        <a:t>完工土木工程保險</a:t>
                      </a:r>
                    </a:p>
                  </a:txBody>
                  <a:tcPr anchor="ctr"/>
                </a:tc>
                <a:tc>
                  <a:txBody>
                    <a:bodyPr/>
                    <a:lstStyle/>
                    <a:p>
                      <a:r>
                        <a:rPr kumimoji="0" lang="en-US" altLang="zh-TW" sz="2000" b="1" i="0" u="none" strike="noStrike" kern="1200" baseline="0" dirty="0" smtClean="0">
                          <a:solidFill>
                            <a:schemeClr val="dk1"/>
                          </a:solidFill>
                          <a:latin typeface="+mj-ea"/>
                          <a:ea typeface="+mj-ea"/>
                          <a:cs typeface="+mn-cs"/>
                        </a:rPr>
                        <a:t>Civil Engineering Completed Risks Insurance</a:t>
                      </a:r>
                    </a:p>
                  </a:txBody>
                  <a:tcPr anchor="ctr"/>
                </a:tc>
                <a:tc>
                  <a:txBody>
                    <a:bodyPr/>
                    <a:lstStyle/>
                    <a:p>
                      <a:pPr algn="ctr"/>
                      <a:r>
                        <a:rPr lang="en-US" altLang="zh-TW" sz="2000" b="1" dirty="0" smtClean="0">
                          <a:latin typeface="+mj-ea"/>
                          <a:ea typeface="+mj-ea"/>
                        </a:rPr>
                        <a:t>CECR</a:t>
                      </a:r>
                      <a:endParaRPr lang="zh-TW" altLang="en-US" sz="2000" b="1" dirty="0">
                        <a:latin typeface="+mj-ea"/>
                        <a:ea typeface="+mj-ea"/>
                      </a:endParaRPr>
                    </a:p>
                  </a:txBody>
                  <a:tcPr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94</a:t>
            </a:fld>
            <a:endParaRPr lang="zh-TW" altLang="en-US" dirty="0"/>
          </a:p>
        </p:txBody>
      </p:sp>
    </p:spTree>
    <p:extLst>
      <p:ext uri="{BB962C8B-B14F-4D97-AF65-F5344CB8AC3E}">
        <p14:creationId xmlns:p14="http://schemas.microsoft.com/office/powerpoint/2010/main" val="31641155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8229600" cy="1143000"/>
          </a:xfrm>
        </p:spPr>
        <p:txBody>
          <a:bodyPr/>
          <a:lstStyle/>
          <a:p>
            <a:r>
              <a:rPr lang="zh-TW" altLang="en-US" dirty="0"/>
              <a:t>工程保險特性</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096653283"/>
              </p:ext>
            </p:extLst>
          </p:nvPr>
        </p:nvGraphicFramePr>
        <p:xfrm>
          <a:off x="251520" y="1340769"/>
          <a:ext cx="8712968" cy="5303339"/>
        </p:xfrm>
        <a:graphic>
          <a:graphicData uri="http://schemas.openxmlformats.org/drawingml/2006/table">
            <a:tbl>
              <a:tblPr firstRow="1" bandRow="1">
                <a:tableStyleId>{BC89EF96-8CEA-46FF-86C4-4CE0E7609802}</a:tableStyleId>
              </a:tblPr>
              <a:tblGrid>
                <a:gridCol w="1078275"/>
                <a:gridCol w="7634693"/>
              </a:tblGrid>
              <a:tr h="418055">
                <a:tc>
                  <a:txBody>
                    <a:bodyPr/>
                    <a:lstStyle/>
                    <a:p>
                      <a:pPr algn="ctr"/>
                      <a:r>
                        <a:rPr lang="zh-TW" altLang="en-US" sz="2000" b="1" dirty="0" smtClean="0">
                          <a:latin typeface="+mj-ea"/>
                          <a:ea typeface="+mj-ea"/>
                        </a:rPr>
                        <a:t>特性</a:t>
                      </a:r>
                      <a:endParaRPr lang="zh-TW" altLang="en-US" sz="2000" b="1" dirty="0">
                        <a:latin typeface="+mj-ea"/>
                        <a:ea typeface="+mj-ea"/>
                      </a:endParaRPr>
                    </a:p>
                  </a:txBody>
                  <a:tcPr anchor="ctr"/>
                </a:tc>
                <a:tc>
                  <a:txBody>
                    <a:bodyPr/>
                    <a:lstStyle/>
                    <a:p>
                      <a:pPr algn="ctr"/>
                      <a:r>
                        <a:rPr lang="zh-TW" altLang="en-US" sz="2000" b="1" dirty="0" smtClean="0">
                          <a:latin typeface="+mj-ea"/>
                          <a:ea typeface="+mj-ea"/>
                        </a:rPr>
                        <a:t>說明</a:t>
                      </a:r>
                      <a:endParaRPr lang="zh-TW" altLang="en-US" sz="2000" b="1" dirty="0">
                        <a:latin typeface="+mj-ea"/>
                        <a:ea typeface="+mj-ea"/>
                      </a:endParaRPr>
                    </a:p>
                  </a:txBody>
                  <a:tcPr anchor="ctr"/>
                </a:tc>
              </a:tr>
              <a:tr h="1030821">
                <a:tc>
                  <a:txBody>
                    <a:bodyPr/>
                    <a:lstStyle/>
                    <a:p>
                      <a:pPr algn="ctr"/>
                      <a:r>
                        <a:rPr kumimoji="0" lang="zh-TW" altLang="en-US" sz="2200" b="1" u="none" strike="noStrike" kern="1200" baseline="0" dirty="0" smtClean="0">
                          <a:latin typeface="+mj-ea"/>
                          <a:ea typeface="+mj-ea"/>
                        </a:rPr>
                        <a:t>保險期間不一</a:t>
                      </a:r>
                      <a:endParaRPr kumimoji="0" lang="zh-TW" altLang="en-US" sz="2200" b="1" i="0" u="none" strike="noStrike" kern="1200" baseline="0" dirty="0" smtClean="0">
                        <a:solidFill>
                          <a:schemeClr val="dk1"/>
                        </a:solidFill>
                        <a:latin typeface="+mj-ea"/>
                        <a:ea typeface="+mj-ea"/>
                        <a:cs typeface="+mn-cs"/>
                      </a:endParaRPr>
                    </a:p>
                  </a:txBody>
                  <a:tcPr anchor="ctr"/>
                </a:tc>
                <a:tc>
                  <a:txBody>
                    <a:bodyPr/>
                    <a:lstStyle/>
                    <a:p>
                      <a:r>
                        <a:rPr kumimoji="0" lang="zh-TW" altLang="en-US" sz="2000" b="1" u="none" strike="noStrike" kern="1200" baseline="0" dirty="0" smtClean="0">
                          <a:latin typeface="+mj-ea"/>
                          <a:ea typeface="+mj-ea"/>
                        </a:rPr>
                        <a:t>以營造及安裝工程綜合保險而言，施工期間為保險期間，且由於每件工程之施工期間長短不一，因此個別保險單之保險期間亦不相同，自數月至數年不等。但機械類工程保險仍以一年為原則</a:t>
                      </a:r>
                      <a:endParaRPr kumimoji="0" lang="zh-TW" altLang="en-US" sz="2000" b="1" i="0" u="none" strike="noStrike" kern="1200" baseline="0" dirty="0" smtClean="0">
                        <a:solidFill>
                          <a:schemeClr val="dk1"/>
                        </a:solidFill>
                        <a:latin typeface="+mj-ea"/>
                        <a:ea typeface="+mj-ea"/>
                        <a:cs typeface="+mn-cs"/>
                      </a:endParaRPr>
                    </a:p>
                  </a:txBody>
                  <a:tcPr anchor="ctr"/>
                </a:tc>
              </a:tr>
              <a:tr h="1030821">
                <a:tc>
                  <a:txBody>
                    <a:bodyPr/>
                    <a:lstStyle/>
                    <a:p>
                      <a:pPr algn="ctr"/>
                      <a:r>
                        <a:rPr kumimoji="0" lang="zh-TW" altLang="en-US" sz="2200" b="1" u="none" strike="noStrike" kern="1200" baseline="0" dirty="0" smtClean="0">
                          <a:latin typeface="+mj-ea"/>
                          <a:ea typeface="+mj-ea"/>
                        </a:rPr>
                        <a:t>危險程度較高</a:t>
                      </a:r>
                      <a:endParaRPr kumimoji="0" lang="zh-TW" altLang="en-US" sz="2200" b="1" i="0" u="none" strike="noStrike" kern="1200" baseline="0" dirty="0" smtClean="0">
                        <a:solidFill>
                          <a:schemeClr val="dk1"/>
                        </a:solidFill>
                        <a:latin typeface="+mj-ea"/>
                        <a:ea typeface="+mj-ea"/>
                        <a:cs typeface="+mn-cs"/>
                      </a:endParaRPr>
                    </a:p>
                  </a:txBody>
                  <a:tcPr anchor="ctr"/>
                </a:tc>
                <a:tc>
                  <a:txBody>
                    <a:bodyPr/>
                    <a:lstStyle/>
                    <a:p>
                      <a:r>
                        <a:rPr kumimoji="0" lang="zh-TW" altLang="en-US" sz="2000" b="1" u="none" strike="noStrike" kern="1200" baseline="0" dirty="0" smtClean="0">
                          <a:latin typeface="+mj-ea"/>
                          <a:ea typeface="+mj-ea"/>
                        </a:rPr>
                        <a:t>營造綜合保險、安裝工程綜合保險、營建機具綜合保險及電子設備綜合保險，皆採綜合承保方式，以一張保單承保若干危險事故，其中如颱風、洪水、地震等天災有可能在整個地區造成嚴重損失</a:t>
                      </a:r>
                      <a:endParaRPr kumimoji="0" lang="zh-TW" altLang="en-US" sz="2000" b="1" i="0" u="none" strike="noStrike" kern="1200" baseline="0" dirty="0" smtClean="0">
                        <a:solidFill>
                          <a:schemeClr val="dk1"/>
                        </a:solidFill>
                        <a:latin typeface="+mj-ea"/>
                        <a:ea typeface="+mj-ea"/>
                        <a:cs typeface="+mn-cs"/>
                      </a:endParaRPr>
                    </a:p>
                  </a:txBody>
                  <a:tcPr anchor="ctr"/>
                </a:tc>
              </a:tr>
              <a:tr h="1030821">
                <a:tc>
                  <a:txBody>
                    <a:bodyPr/>
                    <a:lstStyle/>
                    <a:p>
                      <a:pPr algn="ctr"/>
                      <a:r>
                        <a:rPr kumimoji="0" lang="zh-TW" altLang="en-US" sz="2200" b="1" u="none" strike="noStrike" kern="1200" baseline="0" dirty="0" smtClean="0">
                          <a:latin typeface="+mj-ea"/>
                          <a:ea typeface="+mj-ea"/>
                        </a:rPr>
                        <a:t>核保理賠專業</a:t>
                      </a:r>
                      <a:endParaRPr kumimoji="0" lang="zh-TW" altLang="en-US" sz="2200" b="1" i="0" u="none" strike="noStrike" kern="1200" baseline="0" dirty="0" smtClean="0">
                        <a:solidFill>
                          <a:schemeClr val="dk1"/>
                        </a:solidFill>
                        <a:latin typeface="+mj-ea"/>
                        <a:ea typeface="+mj-ea"/>
                        <a:cs typeface="+mn-cs"/>
                      </a:endParaRPr>
                    </a:p>
                  </a:txBody>
                  <a:tcPr anchor="ctr"/>
                </a:tc>
                <a:tc>
                  <a:txBody>
                    <a:bodyPr/>
                    <a:lstStyle/>
                    <a:p>
                      <a:r>
                        <a:rPr kumimoji="0" lang="zh-TW" altLang="en-US" sz="2000" b="1" u="none" strike="noStrike" kern="1200" baseline="0" dirty="0" smtClean="0">
                          <a:latin typeface="+mj-ea"/>
                          <a:ea typeface="+mj-ea"/>
                        </a:rPr>
                        <a:t>由於核保理賠均涉及工程專業知識，故保險公司一般均聘用專職工程師為之，大型複雜之工程，則常洽請工程保險協進會或再保險公司聘用之工程師協助處理</a:t>
                      </a:r>
                      <a:endParaRPr kumimoji="0" lang="zh-TW" altLang="en-US" sz="2000" b="1" i="0" u="none" strike="noStrike" kern="1200" baseline="0" dirty="0" smtClean="0">
                        <a:solidFill>
                          <a:schemeClr val="dk1"/>
                        </a:solidFill>
                        <a:latin typeface="+mj-ea"/>
                        <a:ea typeface="+mj-ea"/>
                        <a:cs typeface="+mn-cs"/>
                      </a:endParaRPr>
                    </a:p>
                  </a:txBody>
                  <a:tcPr anchor="ctr"/>
                </a:tc>
              </a:tr>
              <a:tr h="1030821">
                <a:tc>
                  <a:txBody>
                    <a:bodyPr/>
                    <a:lstStyle/>
                    <a:p>
                      <a:pPr algn="ctr"/>
                      <a:r>
                        <a:rPr kumimoji="0" lang="zh-TW" altLang="en-US" sz="2200" b="1" u="none" strike="noStrike" kern="1200" baseline="0" dirty="0" smtClean="0">
                          <a:latin typeface="+mj-ea"/>
                          <a:ea typeface="+mj-ea"/>
                        </a:rPr>
                        <a:t>現場查勘重要</a:t>
                      </a:r>
                      <a:endParaRPr kumimoji="0" lang="zh-TW" altLang="en-US" sz="2200" b="1" i="0" u="none" strike="noStrike" kern="1200" baseline="0" dirty="0" smtClean="0">
                        <a:solidFill>
                          <a:schemeClr val="dk1"/>
                        </a:solidFill>
                        <a:latin typeface="+mj-ea"/>
                        <a:ea typeface="+mj-ea"/>
                        <a:cs typeface="+mn-cs"/>
                      </a:endParaRPr>
                    </a:p>
                  </a:txBody>
                  <a:tcPr anchor="ctr"/>
                </a:tc>
                <a:tc>
                  <a:txBody>
                    <a:bodyPr/>
                    <a:lstStyle/>
                    <a:p>
                      <a:r>
                        <a:rPr kumimoji="0" lang="zh-TW" altLang="en-US" sz="2000" b="1" u="none" strike="noStrike" kern="1200" baseline="0" dirty="0" smtClean="0">
                          <a:latin typeface="+mj-ea"/>
                          <a:ea typeface="+mj-ea"/>
                        </a:rPr>
                        <a:t>核保資料，除了工程合約、施工規範及機器型錄外，實地查勘往往是最好的方法。工程計劃書、工地環境、人員素質、安全措施、危險高低等，在必須經實地查勘才可以了解個案情形</a:t>
                      </a:r>
                      <a:endParaRPr kumimoji="0" lang="zh-TW" altLang="en-US" sz="2000" b="1" i="0" u="none" strike="noStrike" kern="1200" baseline="0" dirty="0" smtClean="0">
                        <a:solidFill>
                          <a:schemeClr val="dk1"/>
                        </a:solidFill>
                        <a:latin typeface="+mj-ea"/>
                        <a:ea typeface="+mj-ea"/>
                        <a:cs typeface="+mn-cs"/>
                      </a:endParaRPr>
                    </a:p>
                  </a:txBody>
                  <a:tcPr anchor="ctr"/>
                </a:tc>
              </a:tr>
              <a:tr h="721575">
                <a:tc>
                  <a:txBody>
                    <a:bodyPr/>
                    <a:lstStyle/>
                    <a:p>
                      <a:pPr algn="ctr"/>
                      <a:r>
                        <a:rPr kumimoji="0" lang="zh-TW" altLang="en-US" sz="2200" b="1" u="none" strike="noStrike" kern="1200" baseline="0" dirty="0" smtClean="0">
                          <a:latin typeface="+mj-ea"/>
                          <a:ea typeface="+mj-ea"/>
                        </a:rPr>
                        <a:t>費率條件不一</a:t>
                      </a:r>
                      <a:endParaRPr kumimoji="0" lang="zh-TW" altLang="en-US" sz="2200" b="1" i="0" u="none" strike="noStrike" kern="1200" baseline="0" dirty="0" smtClean="0">
                        <a:solidFill>
                          <a:schemeClr val="dk1"/>
                        </a:solidFill>
                        <a:latin typeface="+mj-ea"/>
                        <a:ea typeface="+mj-ea"/>
                        <a:cs typeface="+mn-cs"/>
                      </a:endParaRPr>
                    </a:p>
                  </a:txBody>
                  <a:tcPr anchor="ctr"/>
                </a:tc>
                <a:tc>
                  <a:txBody>
                    <a:bodyPr/>
                    <a:lstStyle/>
                    <a:p>
                      <a:r>
                        <a:rPr kumimoji="0" lang="zh-TW" altLang="en-US" sz="2000" b="1" u="none" strike="noStrike" kern="1200" baseline="0" dirty="0" smtClean="0">
                          <a:latin typeface="+mj-ea"/>
                          <a:ea typeface="+mj-ea"/>
                        </a:rPr>
                        <a:t>無標準費率，由於每件工程之種類性質、施工期間、地點均不同，故工程保險自開辦以來即無標準費率，而須逐案釐定</a:t>
                      </a:r>
                      <a:endParaRPr kumimoji="0" lang="zh-TW" altLang="en-US" sz="2000" b="1" i="0" u="none" strike="noStrike" kern="1200" baseline="0" dirty="0" smtClean="0">
                        <a:solidFill>
                          <a:schemeClr val="dk1"/>
                        </a:solidFill>
                        <a:latin typeface="+mj-ea"/>
                        <a:ea typeface="+mj-ea"/>
                        <a:cs typeface="+mn-cs"/>
                      </a:endParaRPr>
                    </a:p>
                  </a:txBody>
                  <a:tcPr anchor="ctr"/>
                </a:tc>
              </a:tr>
            </a:tbl>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95</a:t>
            </a:fld>
            <a:endParaRPr lang="zh-TW" altLang="en-US" dirty="0"/>
          </a:p>
        </p:txBody>
      </p:sp>
    </p:spTree>
    <p:extLst>
      <p:ext uri="{BB962C8B-B14F-4D97-AF65-F5344CB8AC3E}">
        <p14:creationId xmlns:p14="http://schemas.microsoft.com/office/powerpoint/2010/main" val="14552082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dirty="0"/>
              <a:t/>
            </a:r>
            <a:br>
              <a:rPr lang="zh-TW" altLang="en-US" dirty="0"/>
            </a:br>
            <a:r>
              <a:rPr lang="zh-TW" altLang="en-US" dirty="0"/>
              <a:t>營造綜合保險概述</a:t>
            </a:r>
          </a:p>
        </p:txBody>
      </p:sp>
      <p:sp>
        <p:nvSpPr>
          <p:cNvPr id="5" name="內容版面配置區 4"/>
          <p:cNvSpPr>
            <a:spLocks noGrp="1"/>
          </p:cNvSpPr>
          <p:nvPr>
            <p:ph idx="1"/>
          </p:nvPr>
        </p:nvSpPr>
        <p:spPr/>
        <p:txBody>
          <a:bodyPr/>
          <a:lstStyle/>
          <a:p>
            <a:r>
              <a:rPr lang="zh-TW" altLang="en-US" dirty="0" smtClean="0"/>
              <a:t>營造</a:t>
            </a:r>
            <a:r>
              <a:rPr lang="zh-TW" altLang="en-US" dirty="0"/>
              <a:t>綜合保險係以提供各類營建工程於施工期間之安全保障</a:t>
            </a:r>
            <a:r>
              <a:rPr lang="zh-TW" altLang="en-US" dirty="0" smtClean="0"/>
              <a:t>為目的</a:t>
            </a:r>
            <a:endParaRPr lang="en-US" altLang="zh-TW" dirty="0" smtClean="0"/>
          </a:p>
          <a:p>
            <a:r>
              <a:rPr lang="zh-TW" altLang="en-US" dirty="0" smtClean="0"/>
              <a:t>被保險人</a:t>
            </a:r>
            <a:r>
              <a:rPr lang="zh-TW" altLang="en-US" dirty="0"/>
              <a:t>在施工處所，於保險期間內，因突發而不可</a:t>
            </a:r>
            <a:r>
              <a:rPr lang="zh-TW" altLang="en-US" dirty="0" smtClean="0"/>
              <a:t>預料</a:t>
            </a:r>
            <a:r>
              <a:rPr lang="zh-TW" altLang="en-US" dirty="0"/>
              <a:t>之意外事故所致承保工程之毀損或滅失，而需於修復或重</a:t>
            </a:r>
            <a:r>
              <a:rPr lang="zh-TW" altLang="en-US" dirty="0" smtClean="0"/>
              <a:t>置時</a:t>
            </a:r>
            <a:r>
              <a:rPr lang="zh-TW" altLang="en-US" dirty="0"/>
              <a:t>，除約定不保事項外，保險公司對被保險人負賠償之</a:t>
            </a:r>
            <a:r>
              <a:rPr lang="zh-TW" altLang="en-US" dirty="0" smtClean="0"/>
              <a:t>責</a:t>
            </a:r>
            <a:endParaRPr lang="zh-TW" altLang="en-US" dirty="0"/>
          </a:p>
          <a:p>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FF14D548-A623-4895-9B1F-B1F7B7EB7BE7}" type="slidenum">
              <a:rPr lang="zh-TW" altLang="en-US" smtClean="0"/>
              <a:t>96</a:t>
            </a:fld>
            <a:endParaRPr lang="zh-TW" altLang="en-US"/>
          </a:p>
        </p:txBody>
      </p:sp>
    </p:spTree>
    <p:extLst>
      <p:ext uri="{BB962C8B-B14F-4D97-AF65-F5344CB8AC3E}">
        <p14:creationId xmlns:p14="http://schemas.microsoft.com/office/powerpoint/2010/main" val="24264139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024"/>
            <a:ext cx="1619672" cy="1540768"/>
          </a:xfrm>
        </p:spPr>
        <p:txBody>
          <a:bodyPr>
            <a:normAutofit fontScale="90000"/>
          </a:bodyPr>
          <a:lstStyle/>
          <a:p>
            <a:r>
              <a:rPr lang="zh-TW" altLang="en-US" dirty="0" smtClean="0"/>
              <a:t>保險內容</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309602107"/>
              </p:ext>
            </p:extLst>
          </p:nvPr>
        </p:nvGraphicFramePr>
        <p:xfrm>
          <a:off x="107504" y="116632"/>
          <a:ext cx="8568952"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FF14D548-A623-4895-9B1F-B1F7B7EB7BE7}" type="slidenum">
              <a:rPr lang="zh-TW" altLang="en-US" smtClean="0"/>
              <a:pPr/>
              <a:t>97</a:t>
            </a:fld>
            <a:endParaRPr lang="zh-TW" altLang="en-US" dirty="0"/>
          </a:p>
        </p:txBody>
      </p:sp>
    </p:spTree>
    <p:extLst>
      <p:ext uri="{BB962C8B-B14F-4D97-AF65-F5344CB8AC3E}">
        <p14:creationId xmlns:p14="http://schemas.microsoft.com/office/powerpoint/2010/main" val="42646713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營造綜合保險單簡介</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98</a:t>
            </a:fld>
            <a:endParaRPr lang="zh-TW" altLang="en-US" dirty="0"/>
          </a:p>
        </p:txBody>
      </p:sp>
    </p:spTree>
    <p:extLst>
      <p:ext uri="{BB962C8B-B14F-4D97-AF65-F5344CB8AC3E}">
        <p14:creationId xmlns:p14="http://schemas.microsoft.com/office/powerpoint/2010/main" val="24254092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583"/>
            <a:ext cx="8229600" cy="905137"/>
          </a:xfrm>
        </p:spPr>
        <p:txBody>
          <a:bodyPr/>
          <a:lstStyle/>
          <a:p>
            <a:r>
              <a:rPr lang="zh-TW" altLang="en-US" dirty="0" smtClean="0"/>
              <a:t>保險單</a:t>
            </a:r>
            <a:r>
              <a:rPr lang="en-US" altLang="zh-TW" dirty="0" smtClean="0"/>
              <a:t>/</a:t>
            </a:r>
            <a:r>
              <a:rPr lang="zh-TW" altLang="en-US" dirty="0" smtClean="0"/>
              <a:t>要保書之下載</a:t>
            </a:r>
            <a:endParaRPr lang="zh-TW" altLang="en-US" dirty="0"/>
          </a:p>
        </p:txBody>
      </p:sp>
      <p:sp>
        <p:nvSpPr>
          <p:cNvPr id="4" name="投影片編號版面配置區 3"/>
          <p:cNvSpPr>
            <a:spLocks noGrp="1"/>
          </p:cNvSpPr>
          <p:nvPr>
            <p:ph type="sldNum" sz="quarter" idx="12"/>
          </p:nvPr>
        </p:nvSpPr>
        <p:spPr/>
        <p:txBody>
          <a:bodyPr/>
          <a:lstStyle/>
          <a:p>
            <a:fld id="{FF14D548-A623-4895-9B1F-B1F7B7EB7BE7}" type="slidenum">
              <a:rPr lang="zh-TW" altLang="en-US" smtClean="0"/>
              <a:pPr/>
              <a:t>99</a:t>
            </a:fld>
            <a:endParaRPr lang="zh-TW" alt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2" y="886212"/>
            <a:ext cx="9144000" cy="59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09126" y="2639894"/>
            <a:ext cx="1080120" cy="262542"/>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
        <p:nvSpPr>
          <p:cNvPr id="8" name="矩形 7"/>
          <p:cNvSpPr/>
          <p:nvPr/>
        </p:nvSpPr>
        <p:spPr>
          <a:xfrm>
            <a:off x="1496614" y="3154017"/>
            <a:ext cx="2427313" cy="491007"/>
          </a:xfrm>
          <a:prstGeom prst="rect">
            <a:avLst/>
          </a:prstGeom>
          <a:noFill/>
          <a:ln w="38100">
            <a:solidFill>
              <a:srgbClr val="FF0000"/>
            </a:solidFill>
            <a:prstDash val="sys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600" dirty="0" smtClean="0">
              <a:latin typeface="+mj-ea"/>
              <a:ea typeface="+mj-ea"/>
            </a:endParaRPr>
          </a:p>
        </p:txBody>
      </p:sp>
    </p:spTree>
    <p:extLst>
      <p:ext uri="{BB962C8B-B14F-4D97-AF65-F5344CB8AC3E}">
        <p14:creationId xmlns:p14="http://schemas.microsoft.com/office/powerpoint/2010/main" val="2219016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ctr"/>
      <a:lstStyle>
        <a:defPPr algn="ctr">
          <a:defRPr sz="3600" dirty="0" smtClean="0">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12660</TotalTime>
  <Words>9824</Words>
  <Application>Microsoft Office PowerPoint</Application>
  <PresentationFormat>如螢幕大小 (4:3)</PresentationFormat>
  <Paragraphs>1553</Paragraphs>
  <Slides>156</Slides>
  <Notes>156</Notes>
  <HiddenSlides>0</HiddenSlides>
  <MMClips>0</MMClips>
  <ScaleCrop>false</ScaleCrop>
  <HeadingPairs>
    <vt:vector size="4" baseType="variant">
      <vt:variant>
        <vt:lpstr>佈景主題</vt:lpstr>
      </vt:variant>
      <vt:variant>
        <vt:i4>1</vt:i4>
      </vt:variant>
      <vt:variant>
        <vt:lpstr>投影片標題</vt:lpstr>
      </vt:variant>
      <vt:variant>
        <vt:i4>156</vt:i4>
      </vt:variant>
    </vt:vector>
  </HeadingPairs>
  <TitlesOfParts>
    <vt:vector size="157" baseType="lpstr">
      <vt:lpstr>流線</vt:lpstr>
      <vt:lpstr>辦理緊急採購及營造綜合保險注意事項</vt:lpstr>
      <vt:lpstr>大綱</vt:lpstr>
      <vt:lpstr>前言</vt:lpstr>
      <vt:lpstr>我們現在面臨的狀況</vt:lpstr>
      <vt:lpstr>災害管理                      V.S.採購</vt:lpstr>
      <vt:lpstr>名詞定義</vt:lpstr>
      <vt:lpstr>名詞定義(續)</vt:lpstr>
      <vt:lpstr>緊急採購 採購法22-I-3部分</vt:lpstr>
      <vt:lpstr>公開招標最低標決標程序</vt:lpstr>
      <vt:lpstr>限制性招標定義(採18-III)</vt:lpstr>
      <vt:lpstr>限制性招標程序</vt:lpstr>
      <vt:lpstr>限制性招標重點</vt:lpstr>
      <vt:lpstr>細則23-1重點-1</vt:lpstr>
      <vt:lpstr>細則23-1重點-2</vt:lpstr>
      <vt:lpstr>採購法22-I-3</vt:lpstr>
      <vt:lpstr>辦理22-I-3重點</vt:lpstr>
      <vt:lpstr>監辦人員</vt:lpstr>
      <vt:lpstr>需監辦作業</vt:lpstr>
      <vt:lpstr>監辦模式</vt:lpstr>
      <vt:lpstr>不派員監辦監辦辦法5</vt:lpstr>
      <vt:lpstr>土石流沖毀重要橋樑案例練習</vt:lpstr>
      <vt:lpstr>優良廠商-1</vt:lpstr>
      <vt:lpstr>優良廠商-2</vt:lpstr>
      <vt:lpstr>緊急採購 採購法105部分</vt:lpstr>
      <vt:lpstr>公開招標最低標決標程序</vt:lpstr>
      <vt:lpstr>限制性招標程序</vt:lpstr>
      <vt:lpstr>105-I-1/2採購特別程序(特2)</vt:lpstr>
      <vt:lpstr>採購法105-I-1/2緊急採購程序</vt:lpstr>
      <vt:lpstr>緊急採購簡化成可直接議價</vt:lpstr>
      <vt:lpstr>緊急採購重點</vt:lpstr>
      <vt:lpstr>依採購法105辦理緊急採購之區分</vt:lpstr>
      <vt:lpstr>105-I-1/2適用採購法條情形(特4/5)</vt:lpstr>
      <vt:lpstr>105-I-1/2主要得不適用採購法條情形(特4/5)</vt:lpstr>
      <vt:lpstr>105-I-1/2適用採購法條情形</vt:lpstr>
      <vt:lpstr>緊急採購之決標原則(特6)</vt:lpstr>
      <vt:lpstr>依105-I-1辦理緊急採購要件(特4)</vt:lpstr>
      <vt:lpstr>921震災之各種災後重建採購適用採購法之情形8818275</vt:lpstr>
      <vt:lpstr>函/簽報內容</vt:lpstr>
      <vt:lpstr>921震毀橋樑案例簽報練習</vt:lpstr>
      <vt:lpstr>依採購法105-I-2辦理緊急採購要件</vt:lpstr>
      <vt:lpstr>土石流沖毀橋樑與廠商協議練習</vt:lpstr>
      <vt:lpstr>緊急採購決標資料之處置(特7)</vt:lpstr>
      <vt:lpstr>緊急採購資料之補正</vt:lpstr>
      <vt:lpstr>22-I-3限制性招標 V.S. 105緊急採購</vt:lpstr>
      <vt:lpstr>緊急採購 審計部查察情形及處置</vt:lpstr>
      <vt:lpstr>緊急採購審計部稽查範圍</vt:lpstr>
      <vt:lpstr>研擬採購招標策略缺失</vt:lpstr>
      <vt:lpstr>研擬採購招標策略建議</vt:lpstr>
      <vt:lpstr>邀請對象問題</vt:lpstr>
      <vt:lpstr>邀請對象之建議</vt:lpstr>
      <vt:lpstr>緊急採購整體缺失</vt:lpstr>
      <vt:lpstr>採購稽核及施工查核情形</vt:lpstr>
      <vt:lpstr>災害整備採購 因應災害整備之採購</vt:lpstr>
      <vt:lpstr>採購法105-I-1/2緊急採購程序</vt:lpstr>
      <vt:lpstr>緊急採購重點</vt:lpstr>
      <vt:lpstr>緊急採購潛在問題</vt:lpstr>
      <vt:lpstr>災害整備採購 災害整備異於一般採購重點</vt:lpstr>
      <vt:lpstr>一般工程採購模式V.S.辦理時效</vt:lpstr>
      <vt:lpstr>災害整備採購模式—搶修/復建部分</vt:lpstr>
      <vt:lpstr>預先採購V.S.預算未完成立法程序</vt:lpstr>
      <vt:lpstr>預先採購V.S.預算未完成立法程序</vt:lpstr>
      <vt:lpstr>災害整備採購規定-1</vt:lpstr>
      <vt:lpstr>災害整備採購規定-2</vt:lpstr>
      <vt:lpstr>災害整備採購規定-3</vt:lpstr>
      <vt:lpstr>災害整備採購規定-4</vt:lpstr>
      <vt:lpstr>災害整備採購規定-5</vt:lpstr>
      <vt:lpstr>災害整備採購規定-6</vt:lpstr>
      <vt:lpstr>開口契約履約項目/數量之訂定</vt:lpstr>
      <vt:lpstr>單價和決標問題-1</vt:lpstr>
      <vt:lpstr>單價和決標問題-2</vt:lpstr>
      <vt:lpstr>單價和決標問題-3</vt:lpstr>
      <vt:lpstr>開口契約履約數量V.S.契約變更</vt:lpstr>
      <vt:lpstr>開口契約立約訂定履約數量</vt:lpstr>
      <vt:lpstr>開口契約總價之訂定-1</vt:lpstr>
      <vt:lpstr>開口契約總價之訂定-2</vt:lpstr>
      <vt:lpstr>開口契約總價之訂定-3</vt:lpstr>
      <vt:lpstr>開口契約履約期限之訂定</vt:lpstr>
      <vt:lpstr>契約條款之訂定</vt:lpstr>
      <vt:lpstr>主管機關契約範本之取得</vt:lpstr>
      <vt:lpstr>PowerPoint 簡報</vt:lpstr>
      <vt:lpstr>PowerPoint 簡報</vt:lpstr>
      <vt:lpstr>PowerPoint 簡報</vt:lpstr>
      <vt:lpstr>PowerPoint 簡報</vt:lpstr>
      <vt:lpstr>履約及驗收重點之介紹</vt:lpstr>
      <vt:lpstr>履約管理重點</vt:lpstr>
      <vt:lpstr>災害潛勢地圖之取得</vt:lpstr>
      <vt:lpstr>災害潛勢地圖之內容及運用</vt:lpstr>
      <vt:lpstr>即時警訊</vt:lpstr>
      <vt:lpstr>主動式民眾淹水預警系統</vt:lpstr>
      <vt:lpstr>土石流免費簡訊通報服務</vt:lpstr>
      <vt:lpstr>緊急採購驗收重點</vt:lpstr>
      <vt:lpstr>工程保險概論</vt:lpstr>
      <vt:lpstr>對風險之評估與處置</vt:lpstr>
      <vt:lpstr>工程保險類別</vt:lpstr>
      <vt:lpstr>工程保險特性</vt:lpstr>
      <vt:lpstr> 營造綜合保險概述</vt:lpstr>
      <vt:lpstr>保險內容</vt:lpstr>
      <vt:lpstr>營造綜合保險單簡介</vt:lpstr>
      <vt:lpstr>保險單/要保書之下載</vt:lpstr>
      <vt:lpstr>營造綜合保險單</vt:lpstr>
      <vt:lpstr>保險單重要內容介紹-1</vt:lpstr>
      <vt:lpstr>保險單重要內容介紹-2</vt:lpstr>
      <vt:lpstr>名詞定義</vt:lpstr>
      <vt:lpstr>營造綜合保險保險種類</vt:lpstr>
      <vt:lpstr>營造綜合保險基本條款簡介</vt:lpstr>
      <vt:lpstr>附加條款內容之下載</vt:lpstr>
      <vt:lpstr>保單基本架構</vt:lpstr>
      <vt:lpstr> 第一章 承保範圍</vt:lpstr>
      <vt:lpstr> 第二章不保事項</vt:lpstr>
      <vt:lpstr> 第三章 理賠事項</vt:lpstr>
      <vt:lpstr> 第四章 一般事項</vt:lpstr>
      <vt:lpstr> 第1條 營造工程財物損失險</vt:lpstr>
      <vt:lpstr>第2條 營造工程第三人意外責任險</vt:lpstr>
      <vt:lpstr>第4條 保險金額</vt:lpstr>
      <vt:lpstr>第6條 自負額</vt:lpstr>
      <vt:lpstr>第7條 共同不保事項</vt:lpstr>
      <vt:lpstr>第8條 營造工程財物損失險特別不保事項</vt:lpstr>
      <vt:lpstr>第8條 營造工程財物損失險特別不保事項</vt:lpstr>
      <vt:lpstr>第9條 營造工程第三人意外責任險特別不保事項</vt:lpstr>
      <vt:lpstr>第9條 營造工程第三人意外責任險特別不保事項</vt:lpstr>
      <vt:lpstr>第10條 保險事故通知與應履行義務</vt:lpstr>
      <vt:lpstr>工程保險附加條款簡介</vt:lpstr>
      <vt:lpstr>工程保險附加條款類型</vt:lpstr>
      <vt:lpstr>附加條款內容之下載</vt:lpstr>
      <vt:lpstr>工程險通用附加條款-1</vt:lpstr>
      <vt:lpstr>工程險通用附加條款-2</vt:lpstr>
      <vt:lpstr>工程險通用附加條款-3</vt:lpstr>
      <vt:lpstr>工程險通用附加條款-4</vt:lpstr>
      <vt:lpstr>工程險通用附加條款-5</vt:lpstr>
      <vt:lpstr>工程險通用附加條款-6</vt:lpstr>
      <vt:lpstr>營造綜合保險附加條款-1</vt:lpstr>
      <vt:lpstr>營造綜合保險附加條款-2</vt:lpstr>
      <vt:lpstr>營造綜合保險附加條款-3</vt:lpstr>
      <vt:lpstr>營造綜合保險附加條款-4</vt:lpstr>
      <vt:lpstr>保險單呈現附加條款情形</vt:lpstr>
      <vt:lpstr>保險附加條款主要類型 </vt:lpstr>
      <vt:lpstr>選用保險附加條款之妥適性</vt:lpstr>
      <vt:lpstr>PowerPoint 簡報</vt:lpstr>
      <vt:lpstr>PowerPoint 簡報</vt:lpstr>
      <vt:lpstr>PowerPoint 簡報</vt:lpstr>
      <vt:lpstr>PowerPoint 簡報</vt:lpstr>
      <vt:lpstr>PowerPoint 簡報</vt:lpstr>
      <vt:lpstr>要保書重要內容</vt:lpstr>
      <vt:lpstr>建議附加條款</vt:lpstr>
      <vt:lpstr>營造綜合保險各類工程分類代碼表</vt:lpstr>
      <vt:lpstr> 保險費用之編列與給付</vt:lpstr>
      <vt:lpstr>應合理編列、支付保險費用-1</vt:lpstr>
      <vt:lpstr>應合理編列、支付保險費用-2</vt:lpstr>
      <vt:lpstr>應合理編列、支付保險費用-3</vt:lpstr>
      <vt:lpstr>工程企字第09700502110號函</vt:lpstr>
      <vt:lpstr>PowerPoint 簡報</vt:lpstr>
      <vt:lpstr>PowerPoint 簡報</vt:lpstr>
      <vt:lpstr>結語</vt:lpstr>
      <vt:lpstr>結語</vt:lpstr>
      <vt:lpstr>參考資料</vt:lpstr>
      <vt:lpstr>簡報完畢!!敬請指教!!  政府採購法種子教師 邱奕恭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緊急採購及營造綜合保險注意事項</dc:title>
  <dc:creator>user</dc:creator>
  <cp:lastModifiedBy>user</cp:lastModifiedBy>
  <cp:revision>240</cp:revision>
  <dcterms:created xsi:type="dcterms:W3CDTF">2013-03-02T14:53:07Z</dcterms:created>
  <dcterms:modified xsi:type="dcterms:W3CDTF">2013-04-04T15:16:39Z</dcterms:modified>
</cp:coreProperties>
</file>