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FF5500"/>
    <a:srgbClr val="732600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6"/>
          <p:cNvPicPr>
            <a:picLocks noChangeAspect="1" noChangeArrowheads="1"/>
          </p:cNvPicPr>
          <p:nvPr/>
        </p:nvPicPr>
        <p:blipFill>
          <a:blip r:embed="rId3" cstate="print"/>
          <a:srcRect l="16869" t="11647" r="12376" b="7989"/>
          <a:stretch>
            <a:fillRect/>
          </a:stretch>
        </p:blipFill>
        <p:spPr bwMode="auto">
          <a:xfrm>
            <a:off x="2425844" y="804888"/>
            <a:ext cx="10311660" cy="6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428613"/>
            <a:ext cx="2149257" cy="790877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臺南市新化區崙頂里防災地圖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0" y="893380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1" y="227773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152528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5016624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600800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16896" y="2528237"/>
            <a:ext cx="2149259" cy="163217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:06-656-9119</a:t>
            </a: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06-598-2924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116896" y="9356506"/>
            <a:ext cx="214925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200200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46489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368552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林水鮫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06-598-6227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0933-612-327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888832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3912" y="7785167"/>
            <a:ext cx="21184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地址：新化區中山路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06-590-5009#501</a:t>
            </a:r>
          </a:p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崙頂社區活動中心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崙頂里崙子頂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422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:06-5986227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7752928"/>
            <a:ext cx="216024" cy="208445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38" y="850903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38" y="8869072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01000" y="9229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677184" y="8509032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6907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0" imgW="700920" imgH="700920" progId="PBrush">
                  <p:embed/>
                </p:oleObj>
              </mc:Choice>
              <mc:Fallback>
                <p:oleObj name="點陣圖影像" r:id="rId20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6907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5510" y="9229386"/>
            <a:ext cx="89303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640160" y="1434226"/>
            <a:ext cx="1080120" cy="810090"/>
          </a:xfrm>
          <a:prstGeom prst="rect">
            <a:avLst/>
          </a:prstGeom>
        </p:spPr>
      </p:pic>
      <p:sp>
        <p:nvSpPr>
          <p:cNvPr id="71" name="矩形圖說文字 70"/>
          <p:cNvSpPr/>
          <p:nvPr/>
        </p:nvSpPr>
        <p:spPr>
          <a:xfrm>
            <a:off x="8769152" y="1128192"/>
            <a:ext cx="4032448" cy="3744416"/>
          </a:xfrm>
          <a:prstGeom prst="wedgeRectCallout">
            <a:avLst>
              <a:gd name="adj1" fmla="val 45221"/>
              <a:gd name="adj2" fmla="val -5853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向右箭號 71"/>
          <p:cNvSpPr/>
          <p:nvPr/>
        </p:nvSpPr>
        <p:spPr>
          <a:xfrm rot="20532262">
            <a:off x="7311965" y="4407248"/>
            <a:ext cx="792088" cy="432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向右箭號 73"/>
          <p:cNvSpPr/>
          <p:nvPr/>
        </p:nvSpPr>
        <p:spPr>
          <a:xfrm>
            <a:off x="5464696" y="2424336"/>
            <a:ext cx="792088" cy="432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7768952" y="5520680"/>
            <a:ext cx="10801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崙頂里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5320680" y="1128192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10145216" y="5880720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山脚里</a:t>
            </a:r>
          </a:p>
        </p:txBody>
      </p:sp>
      <p:cxnSp>
        <p:nvCxnSpPr>
          <p:cNvPr id="128" name="直線接點 127"/>
          <p:cNvCxnSpPr/>
          <p:nvPr/>
        </p:nvCxnSpPr>
        <p:spPr>
          <a:xfrm>
            <a:off x="2584376" y="9337104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圖片 136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544816" y="8184976"/>
            <a:ext cx="160213" cy="160213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407" y="1560240"/>
            <a:ext cx="369245" cy="360040"/>
          </a:xfrm>
          <a:prstGeom prst="rect">
            <a:avLst/>
          </a:prstGeom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75292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3576464"/>
            <a:ext cx="374478" cy="360040"/>
          </a:xfrm>
          <a:prstGeom prst="rect">
            <a:avLst/>
          </a:prstGeom>
        </p:spPr>
      </p:pic>
      <p:sp>
        <p:nvSpPr>
          <p:cNvPr id="135" name="文字方塊 134"/>
          <p:cNvSpPr txBox="1"/>
          <p:nvPr/>
        </p:nvSpPr>
        <p:spPr>
          <a:xfrm>
            <a:off x="5824736" y="3072408"/>
            <a:ext cx="12583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崙頂社區活動中心</a:t>
            </a:r>
          </a:p>
        </p:txBody>
      </p:sp>
      <p:pic>
        <p:nvPicPr>
          <p:cNvPr id="147" name="圖片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8761040"/>
            <a:ext cx="216024" cy="208445"/>
          </a:xfrm>
          <a:prstGeom prst="rect">
            <a:avLst/>
          </a:prstGeom>
        </p:spPr>
      </p:pic>
      <p:pic>
        <p:nvPicPr>
          <p:cNvPr id="1361" name="Picture 337"/>
          <p:cNvPicPr>
            <a:picLocks noChangeAspect="1" noChangeArrowheads="1"/>
          </p:cNvPicPr>
          <p:nvPr/>
        </p:nvPicPr>
        <p:blipFill>
          <a:blip r:embed="rId31" cstate="print"/>
          <a:srcRect l="37845" t="25230" r="24385" b="12296"/>
          <a:stretch>
            <a:fillRect/>
          </a:stretch>
        </p:blipFill>
        <p:spPr bwMode="auto">
          <a:xfrm>
            <a:off x="8777064" y="1128192"/>
            <a:ext cx="40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文字方塊 149"/>
          <p:cNvSpPr txBox="1"/>
          <p:nvPr/>
        </p:nvSpPr>
        <p:spPr>
          <a:xfrm>
            <a:off x="8777064" y="3772743"/>
            <a:ext cx="93610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正新國小</a:t>
            </a:r>
          </a:p>
        </p:txBody>
      </p:sp>
      <p:pic>
        <p:nvPicPr>
          <p:cNvPr id="134" name="圖片 133" descr="標籤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0505256" y="3360440"/>
            <a:ext cx="253006" cy="347502"/>
          </a:xfrm>
          <a:prstGeom prst="rect">
            <a:avLst/>
          </a:prstGeom>
        </p:spPr>
      </p:pic>
      <p:sp>
        <p:nvSpPr>
          <p:cNvPr id="83" name="文字方塊 82"/>
          <p:cNvSpPr txBox="1"/>
          <p:nvPr/>
        </p:nvSpPr>
        <p:spPr>
          <a:xfrm>
            <a:off x="10505256" y="1632248"/>
            <a:ext cx="12583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96" y="1920280"/>
            <a:ext cx="288032" cy="280852"/>
          </a:xfrm>
          <a:prstGeom prst="rect">
            <a:avLst/>
          </a:prstGeom>
        </p:spPr>
      </p:pic>
      <p:sp>
        <p:nvSpPr>
          <p:cNvPr id="86" name="文字方塊 85"/>
          <p:cNvSpPr txBox="1"/>
          <p:nvPr/>
        </p:nvSpPr>
        <p:spPr>
          <a:xfrm>
            <a:off x="8993088" y="2928392"/>
            <a:ext cx="10801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</a:p>
        </p:txBody>
      </p:sp>
      <p:pic>
        <p:nvPicPr>
          <p:cNvPr id="82" name="圖片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28" y="3216424"/>
            <a:ext cx="288032" cy="288032"/>
          </a:xfrm>
          <a:prstGeom prst="rect">
            <a:avLst/>
          </a:prstGeom>
        </p:spPr>
      </p:pic>
      <p:sp>
        <p:nvSpPr>
          <p:cNvPr id="87" name="文字方塊 86"/>
          <p:cNvSpPr txBox="1"/>
          <p:nvPr/>
        </p:nvSpPr>
        <p:spPr>
          <a:xfrm>
            <a:off x="10289232" y="3052663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武德殿</a:t>
            </a:r>
          </a:p>
        </p:txBody>
      </p:sp>
      <p:sp>
        <p:nvSpPr>
          <p:cNvPr id="133" name="文字方塊 132"/>
          <p:cNvSpPr txBox="1"/>
          <p:nvPr/>
        </p:nvSpPr>
        <p:spPr>
          <a:xfrm>
            <a:off x="9209112" y="4296544"/>
            <a:ext cx="13681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pic>
        <p:nvPicPr>
          <p:cNvPr id="136" name="圖片 135" descr="收容所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857184" y="4584576"/>
            <a:ext cx="304229" cy="304229"/>
          </a:xfrm>
          <a:prstGeom prst="rect">
            <a:avLst/>
          </a:prstGeom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29392" y="18482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77264" y="1920280"/>
            <a:ext cx="288032" cy="288032"/>
          </a:xfrm>
          <a:prstGeom prst="rect">
            <a:avLst/>
          </a:prstGeom>
        </p:spPr>
      </p:pic>
      <p:pic>
        <p:nvPicPr>
          <p:cNvPr id="151" name="圖片 1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1632248"/>
            <a:ext cx="192414" cy="180000"/>
          </a:xfrm>
          <a:prstGeom prst="rect">
            <a:avLst/>
          </a:prstGeom>
        </p:spPr>
      </p:pic>
      <p:sp>
        <p:nvSpPr>
          <p:cNvPr id="77" name="向右箭號 76"/>
          <p:cNvSpPr/>
          <p:nvPr/>
        </p:nvSpPr>
        <p:spPr>
          <a:xfrm rot="20364602">
            <a:off x="9516573" y="2391243"/>
            <a:ext cx="536170" cy="297235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2" name="圖片 151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432248" y="7680920"/>
            <a:ext cx="287281" cy="287281"/>
          </a:xfrm>
          <a:prstGeom prst="rect">
            <a:avLst/>
          </a:prstGeom>
        </p:spPr>
      </p:pic>
      <p:pic>
        <p:nvPicPr>
          <p:cNvPr id="153" name="圖片 152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720280" y="8184976"/>
            <a:ext cx="287281" cy="287281"/>
          </a:xfrm>
          <a:prstGeom prst="rect">
            <a:avLst/>
          </a:prstGeom>
        </p:spPr>
      </p:pic>
      <p:pic>
        <p:nvPicPr>
          <p:cNvPr id="155" name="圖片 154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sp>
        <p:nvSpPr>
          <p:cNvPr id="157" name="矩形 156"/>
          <p:cNvSpPr/>
          <p:nvPr/>
        </p:nvSpPr>
        <p:spPr>
          <a:xfrm>
            <a:off x="2841581" y="919308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58" name="直線接點 157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矩形 158"/>
          <p:cNvSpPr/>
          <p:nvPr/>
        </p:nvSpPr>
        <p:spPr>
          <a:xfrm>
            <a:off x="2841581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160" name="橢圓 159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" name="圖片 16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64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矩形 164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pic>
        <p:nvPicPr>
          <p:cNvPr id="167" name="圖片 166" descr="災害防救相關網站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24136" y="5304656"/>
            <a:ext cx="1289298" cy="1289298"/>
          </a:xfrm>
          <a:prstGeom prst="rect">
            <a:avLst/>
          </a:prstGeom>
        </p:spPr>
      </p:pic>
      <p:pic>
        <p:nvPicPr>
          <p:cNvPr id="16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32" y="235232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圖片 96" descr="災害類別圖-0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pic>
        <p:nvPicPr>
          <p:cNvPr id="101" name="圖片 100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568394" y="840160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1416224"/>
            <a:ext cx="192416" cy="180000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433248" y="43685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688832" y="336044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25698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0490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0" y="2136304"/>
            <a:ext cx="237000" cy="1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91F7ED-B4FF-B1FD-5A18-BD3C08701E1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9157112"/>
            <a:ext cx="212625" cy="25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F99AAA8-A24F-6C64-7456-38D96B4967C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64" y="3544307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16155</TotalTime>
  <Words>312</Words>
  <Application>Microsoft Office PowerPoint</Application>
  <PresentationFormat>A3 紙張 (297x420 公釐)</PresentationFormat>
  <Paragraphs>85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865</cp:revision>
  <cp:lastPrinted>2012-10-04T10:07:42Z</cp:lastPrinted>
  <dcterms:modified xsi:type="dcterms:W3CDTF">2024-01-03T05:56:03Z</dcterms:modified>
</cp:coreProperties>
</file>