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2962" y="-3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C600C-7E09-4090-8725-86F12C339AFF}" type="datetimeFigureOut">
              <a:rPr lang="zh-TW" altLang="en-US" smtClean="0"/>
              <a:pPr/>
              <a:t>2017/6/5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(封面)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-7577" y="0"/>
            <a:ext cx="6864826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32657" y="179513"/>
          <a:ext cx="6192687" cy="8729068"/>
        </p:xfrm>
        <a:graphic>
          <a:graphicData uri="http://schemas.openxmlformats.org/drawingml/2006/table">
            <a:tbl>
              <a:tblPr/>
              <a:tblGrid>
                <a:gridCol w="1772077"/>
                <a:gridCol w="1772077"/>
                <a:gridCol w="2648533"/>
              </a:tblGrid>
              <a:tr h="2073966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6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6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6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 </a:t>
                      </a:r>
                      <a:r>
                        <a:rPr 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承辦單位</a:t>
                      </a:r>
                      <a:r>
                        <a:rPr 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：</a:t>
                      </a:r>
                      <a:r>
                        <a:rPr lang="zh-TW" alt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茅港里辦公處</a:t>
                      </a:r>
                      <a:endParaRPr lang="en-US" altLang="zh-TW" sz="1600" b="1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課程名稱</a:t>
                      </a:r>
                      <a:r>
                        <a:rPr 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：</a:t>
                      </a:r>
                      <a:r>
                        <a:rPr lang="zh-TW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生活巧藝手作</a:t>
                      </a:r>
                      <a:r>
                        <a:rPr lang="zh-TW" alt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                          講師：邱惠梓            </a:t>
                      </a:r>
                      <a:endParaRPr lang="en-US" altLang="zh-TW" sz="1600" b="1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 </a:t>
                      </a:r>
                      <a:r>
                        <a:rPr 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上課地點</a:t>
                      </a:r>
                      <a:r>
                        <a:rPr 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：</a:t>
                      </a:r>
                      <a:r>
                        <a:rPr lang="zh-TW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中營地區民眾</a:t>
                      </a:r>
                      <a:r>
                        <a:rPr lang="zh-TW" alt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活動中心          地址：</a:t>
                      </a:r>
                      <a:r>
                        <a:rPr lang="zh-TW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茅港里茅港尾</a:t>
                      </a:r>
                      <a:r>
                        <a:rPr lang="en-US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81</a:t>
                      </a:r>
                      <a:r>
                        <a:rPr lang="zh-TW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之</a:t>
                      </a:r>
                      <a:r>
                        <a:rPr lang="en-US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lang="zh-TW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號</a:t>
                      </a:r>
                      <a:endParaRPr lang="zh-TW" sz="1400" b="1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8867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上課日期</a:t>
                      </a:r>
                      <a:endParaRPr lang="zh-TW" sz="18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上課</a:t>
                      </a:r>
                      <a:r>
                        <a:rPr lang="zh-TW" sz="1800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時間</a:t>
                      </a:r>
                      <a:endParaRPr lang="en-US" altLang="zh-TW" sz="18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lang="en-US" sz="18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24</a:t>
                      </a:r>
                      <a:r>
                        <a:rPr lang="zh-TW" sz="18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小時制填寫</a:t>
                      </a:r>
                      <a:r>
                        <a:rPr lang="en-US" sz="18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)</a:t>
                      </a:r>
                      <a:endParaRPr lang="zh-TW" sz="18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教學內容</a:t>
                      </a:r>
                      <a:endParaRPr lang="zh-TW" sz="18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4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18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0-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20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</a:t>
                      </a:r>
                      <a:endParaRPr lang="zh-TW" sz="20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鵝寶水晶球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6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18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0-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20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</a:t>
                      </a:r>
                      <a:endParaRPr lang="zh-TW" altLang="en-US" sz="2000" kern="100" baseline="0" dirty="0" smtClean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皂花花束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13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18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0-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20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</a:t>
                      </a:r>
                      <a:endParaRPr lang="zh-TW" altLang="en-US" sz="2000" kern="100" baseline="0" dirty="0" smtClean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果凍蠟燭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20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18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0-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20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</a:t>
                      </a:r>
                      <a:endParaRPr lang="zh-TW" altLang="en-US" sz="2000" kern="100" baseline="0" dirty="0" smtClean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擴香石</a:t>
                      </a:r>
                      <a:r>
                        <a:rPr lang="en-US" alt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DIY</a:t>
                      </a:r>
                      <a:endParaRPr lang="zh-TW" altLang="zh-TW" sz="1800" kern="100" spc="3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25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18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0-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20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</a:t>
                      </a:r>
                      <a:endParaRPr lang="zh-TW" altLang="en-US" sz="2000" kern="100" baseline="0" dirty="0" smtClean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桑白皮美白皂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27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18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0-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20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</a:t>
                      </a:r>
                      <a:endParaRPr lang="zh-TW" altLang="en-US" sz="2000" kern="100" baseline="0" dirty="0" smtClean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黑豆茶清新皂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8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18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0-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20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30</a:t>
                      </a:r>
                      <a:endParaRPr lang="zh-TW" altLang="en-US" sz="2000" kern="100" baseline="0" dirty="0" smtClean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襪子娃娃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8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zh-TW" altLang="en-US" sz="2000" kern="100" spc="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18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0-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20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</a:t>
                      </a:r>
                      <a:endParaRPr lang="zh-TW" altLang="en-US" sz="2000" kern="100" baseline="0" dirty="0" smtClean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平安四重奏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153">
                <a:tc gridSpan="3">
                  <a:txBody>
                    <a:bodyPr/>
                    <a:lstStyle/>
                    <a:p>
                      <a:pPr marL="900000" indent="-532130" algn="ctr">
                        <a:lnSpc>
                          <a:spcPts val="32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本次課程共</a:t>
                      </a:r>
                      <a:r>
                        <a:rPr lang="en-US" altLang="zh-TW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8</a:t>
                      </a:r>
                      <a:r>
                        <a:rPr lang="zh-TW" altLang="en-US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次，</a:t>
                      </a:r>
                      <a:r>
                        <a:rPr lang="en-US" altLang="zh-TW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16</a:t>
                      </a:r>
                      <a:r>
                        <a:rPr lang="zh-TW" altLang="en-US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小時，學員免收學費</a:t>
                      </a:r>
                      <a:endParaRPr lang="en-US" altLang="zh-TW" sz="1800" b="1" kern="100" baseline="0" dirty="0" smtClean="0">
                        <a:solidFill>
                          <a:srgbClr val="FF0066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532130" indent="-532130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8</a:t>
                      </a:r>
                      <a:r>
                        <a:rPr lang="zh-TW" altLang="en-US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堂課程材料費</a:t>
                      </a:r>
                      <a:r>
                        <a:rPr lang="en-US" altLang="zh-TW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680</a:t>
                      </a:r>
                      <a:r>
                        <a:rPr lang="zh-TW" altLang="en-US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元</a:t>
                      </a:r>
                      <a:endParaRPr lang="en-US" altLang="zh-TW" sz="1800" b="1" kern="100" baseline="0" dirty="0" smtClean="0">
                        <a:solidFill>
                          <a:srgbClr val="FF0066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532130" indent="-532130" algn="ctr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報名請洽：</a:t>
                      </a:r>
                      <a:r>
                        <a:rPr lang="en-US" altLang="zh-TW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06-6892104#125</a:t>
                      </a:r>
                    </a:p>
                    <a:p>
                      <a:pPr marL="532130" indent="-532130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學員人數有限，額滿為止</a:t>
                      </a:r>
                      <a:r>
                        <a:rPr lang="en-US" altLang="zh-TW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本市市民優先</a:t>
                      </a:r>
                      <a:r>
                        <a:rPr lang="en-US" altLang="zh-TW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)</a:t>
                      </a:r>
                    </a:p>
                    <a:p>
                      <a:pPr marL="532130" indent="-532130"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altLang="zh-TW" sz="800" b="1" kern="100" baseline="0" dirty="0" smtClean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532130" indent="-532130" algn="ctr">
                        <a:spcAft>
                          <a:spcPts val="0"/>
                        </a:spcAft>
                      </a:pP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主辦單位</a:t>
                      </a:r>
                      <a:r>
                        <a:rPr lang="en-US" altLang="zh-TW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下營區公所</a:t>
                      </a:r>
                      <a:endParaRPr lang="en-US" altLang="zh-TW" sz="1600" b="1" kern="100" baseline="0" dirty="0" smtClean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532130" indent="-532130" algn="ctr">
                        <a:spcAft>
                          <a:spcPts val="0"/>
                        </a:spcAft>
                      </a:pPr>
                      <a:endParaRPr lang="zh-TW" sz="1400" b="1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97352" y="251520"/>
            <a:ext cx="6300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臺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南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市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106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年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度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市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民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學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苑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(</a:t>
            </a:r>
            <a:r>
              <a:rPr lang="zh-TW" altLang="en-US" sz="2200" b="1" dirty="0" smtClean="0">
                <a:latin typeface="華康中特圓體" pitchFamily="49" charset="-120"/>
                <a:ea typeface="華康中特圓體" pitchFamily="49" charset="-120"/>
              </a:rPr>
              <a:t>下 營 區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)</a:t>
            </a:r>
            <a:endParaRPr lang="zh-TW" altLang="en-US" sz="2200" b="1" dirty="0"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28670" y="84508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052736" y="683568"/>
            <a:ext cx="4786346" cy="57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zh-TW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6923C"/>
                </a:solidFill>
                <a:effectLst>
                  <a:outerShdw dist="40161" dir="1106097" algn="ctr" rotWithShape="0">
                    <a:srgbClr val="B2B2B2">
                      <a:alpha val="80000"/>
                    </a:srgbClr>
                  </a:outerShdw>
                </a:effectLst>
                <a:latin typeface="華康談楷體W5(P)"/>
                <a:ea typeface="華康談楷體W5(P)"/>
              </a:rPr>
              <a:t>生活巧藝手作</a:t>
            </a:r>
            <a:endParaRPr lang="zh-TW" altLang="en-US" sz="3600" kern="10" spc="0" dirty="0">
              <a:ln w="9525">
                <a:noFill/>
                <a:round/>
                <a:headEnd/>
                <a:tailEnd/>
              </a:ln>
              <a:solidFill>
                <a:srgbClr val="76923C"/>
              </a:solidFill>
              <a:effectLst>
                <a:outerShdw dist="40161" dir="1106097" algn="ctr" rotWithShape="0">
                  <a:srgbClr val="B2B2B2">
                    <a:alpha val="80000"/>
                  </a:srgbClr>
                </a:outerShdw>
              </a:effectLst>
              <a:latin typeface="華康談楷體W5(P)"/>
              <a:ea typeface="華康談楷體W5(P)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173</Words>
  <Application>Microsoft Office PowerPoint</Application>
  <PresentationFormat>如螢幕大小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Admin</cp:lastModifiedBy>
  <cp:revision>22</cp:revision>
  <dcterms:created xsi:type="dcterms:W3CDTF">2016-06-14T08:01:06Z</dcterms:created>
  <dcterms:modified xsi:type="dcterms:W3CDTF">2017-06-05T05:10:10Z</dcterms:modified>
</cp:coreProperties>
</file>