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C4CF85F7-E562-464C-9022-4BEECF1B04D7}"/>
              </a:ext>
            </a:extLst>
          </p:cNvPr>
          <p:cNvSpPr txBox="1"/>
          <p:nvPr/>
        </p:nvSpPr>
        <p:spPr>
          <a:xfrm>
            <a:off x="575556" y="908720"/>
            <a:ext cx="799288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替代改善計畫簡報範本摘要</a:t>
            </a:r>
            <a:endParaRPr lang="en-US" altLang="zh-TW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3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本範本所列內容為必要項目，其它內容如有需要請自行補充。</a:t>
            </a:r>
            <a:endParaRPr lang="en-US" altLang="zh-TW" sz="30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3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有關頁數、頁面排版、色彩、字體大小等設定簡報人可自行調整。</a:t>
            </a:r>
            <a:endParaRPr lang="en-US" altLang="zh-TW" sz="30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3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請簡報人於會議前三日提出簡報檔供業務單位預檢。</a:t>
            </a:r>
            <a:endParaRPr lang="en-US" altLang="zh-TW" sz="30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3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會議當日請提供</a:t>
            </a:r>
            <a:r>
              <a:rPr lang="en-US" altLang="zh-TW" sz="3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sz="3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份會議書面資料</a:t>
            </a:r>
            <a:r>
              <a:rPr lang="en-US" altLang="zh-TW" sz="3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雙面列印</a:t>
            </a:r>
            <a:r>
              <a:rPr lang="en-US" altLang="zh-TW" sz="3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，內容須包含簡報頁面；其餘書面資料請依需求斟酌檢附。</a:t>
            </a:r>
            <a:endParaRPr lang="en-US" altLang="zh-TW" sz="30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TW" sz="3000" dirty="0">
              <a:solidFill>
                <a:schemeClr val="bg1">
                  <a:lumMod val="6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7835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A75A064C-8DA1-4421-A23E-83CD17B07C1F}"/>
              </a:ext>
            </a:extLst>
          </p:cNvPr>
          <p:cNvSpPr txBox="1"/>
          <p:nvPr/>
        </p:nvSpPr>
        <p:spPr>
          <a:xfrm>
            <a:off x="611560" y="2354104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建築物原核准圖說掃描檔</a:t>
            </a:r>
            <a:endParaRPr lang="en-US" altLang="zh-TW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40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無需放於簡報檔，可另存資料夾，有需要再提出說明及佐證。</a:t>
            </a:r>
            <a:r>
              <a:rPr lang="en-US" altLang="zh-TW" sz="40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12733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A75A064C-8DA1-4421-A23E-83CD17B07C1F}"/>
              </a:ext>
            </a:extLst>
          </p:cNvPr>
          <p:cNvSpPr txBox="1"/>
          <p:nvPr/>
        </p:nvSpPr>
        <p:spPr>
          <a:xfrm>
            <a:off x="611560" y="2793122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簡報完畢，請委員指教</a:t>
            </a:r>
            <a:endParaRPr lang="en-US" altLang="zh-TW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547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C4CF85F7-E562-464C-9022-4BEECF1B04D7}"/>
              </a:ext>
            </a:extLst>
          </p:cNvPr>
          <p:cNvSpPr txBox="1"/>
          <p:nvPr/>
        </p:nvSpPr>
        <p:spPr>
          <a:xfrm>
            <a:off x="935596" y="1772816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標題</a:t>
            </a:r>
            <a:r>
              <a:rPr lang="en-US" altLang="zh-TW" sz="40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建物名稱</a:t>
            </a:r>
            <a:r>
              <a:rPr lang="en-US" altLang="zh-TW" sz="40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40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替代改善計畫</a:t>
            </a:r>
            <a:r>
              <a:rPr lang="en-US" altLang="zh-TW" sz="40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B1045A2-9297-4B37-8F4B-0F1CE6F138BC}"/>
              </a:ext>
            </a:extLst>
          </p:cNvPr>
          <p:cNvSpPr txBox="1"/>
          <p:nvPr/>
        </p:nvSpPr>
        <p:spPr>
          <a:xfrm>
            <a:off x="755576" y="5445224"/>
            <a:ext cx="6408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4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簡報人</a:t>
            </a:r>
            <a:r>
              <a:rPr lang="en-US" altLang="zh-TW" dirty="0"/>
              <a:t>(</a:t>
            </a:r>
            <a:r>
              <a:rPr lang="zh-TW" altLang="en-US" dirty="0"/>
              <a:t>單位</a:t>
            </a:r>
            <a:r>
              <a:rPr lang="en-US" altLang="zh-TW" dirty="0"/>
              <a:t>)</a:t>
            </a:r>
            <a:r>
              <a:rPr lang="en-US" altLang="zh-TW" dirty="0" err="1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OOOOOO</a:t>
            </a:r>
            <a:endParaRPr lang="en-US" altLang="zh-TW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741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C4CF85F7-E562-464C-9022-4BEECF1B04D7}"/>
              </a:ext>
            </a:extLst>
          </p:cNvPr>
          <p:cNvSpPr txBox="1"/>
          <p:nvPr/>
        </p:nvSpPr>
        <p:spPr>
          <a:xfrm>
            <a:off x="1403648" y="2924944"/>
            <a:ext cx="6768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建物位置圖</a:t>
            </a:r>
            <a:r>
              <a:rPr lang="en-US" altLang="zh-TW" sz="40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(google</a:t>
            </a:r>
            <a:r>
              <a:rPr lang="zh-TW" altLang="en-US" sz="40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即可</a:t>
            </a:r>
            <a:r>
              <a:rPr lang="en-US" altLang="zh-TW" sz="40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77025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A75A064C-8DA1-4421-A23E-83CD17B07C1F}"/>
              </a:ext>
            </a:extLst>
          </p:cNvPr>
          <p:cNvSpPr txBox="1"/>
          <p:nvPr/>
        </p:nvSpPr>
        <p:spPr>
          <a:xfrm>
            <a:off x="467544" y="2636912"/>
            <a:ext cx="84969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建物使用執照字號</a:t>
            </a:r>
            <a:endParaRPr lang="en-US" altLang="zh-TW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40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檢附使用執照掃描檔</a:t>
            </a:r>
            <a:r>
              <a:rPr lang="en-US" altLang="zh-TW" sz="40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52586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A75A064C-8DA1-4421-A23E-83CD17B07C1F}"/>
              </a:ext>
            </a:extLst>
          </p:cNvPr>
          <p:cNvSpPr txBox="1"/>
          <p:nvPr/>
        </p:nvSpPr>
        <p:spPr>
          <a:xfrm>
            <a:off x="755576" y="277480"/>
            <a:ext cx="662473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建物</a:t>
            </a:r>
            <a:endParaRPr lang="en-US" altLang="zh-TW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面臨道路狀況</a:t>
            </a:r>
            <a:endParaRPr lang="en-US" altLang="zh-TW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樓層概要</a:t>
            </a:r>
            <a:endParaRPr lang="en-US" altLang="zh-TW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40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檢附現況照片輔助說明</a:t>
            </a:r>
            <a:r>
              <a:rPr lang="en-US" altLang="zh-TW" sz="40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endParaRPr lang="en-US" altLang="zh-TW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本案申請範圍</a:t>
            </a:r>
            <a:endParaRPr lang="en-US" altLang="zh-TW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樓層</a:t>
            </a:r>
            <a:endParaRPr lang="en-US" altLang="zh-TW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面積</a:t>
            </a:r>
            <a:endParaRPr lang="en-US" altLang="zh-TW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用途概要</a:t>
            </a:r>
            <a:endParaRPr lang="en-US" altLang="zh-TW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40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檢附現況照片輔助說明</a:t>
            </a:r>
            <a:r>
              <a:rPr lang="en-US" altLang="zh-TW" sz="40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13669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A75A064C-8DA1-4421-A23E-83CD17B07C1F}"/>
              </a:ext>
            </a:extLst>
          </p:cNvPr>
          <p:cNvSpPr txBox="1"/>
          <p:nvPr/>
        </p:nvSpPr>
        <p:spPr>
          <a:xfrm>
            <a:off x="1403648" y="2564904"/>
            <a:ext cx="66247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本次替代改善計畫摘要</a:t>
            </a:r>
            <a:endParaRPr lang="en-US" altLang="zh-TW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40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各缺失項目</a:t>
            </a:r>
            <a:r>
              <a:rPr lang="en-US" altLang="zh-TW" sz="40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40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改善方式</a:t>
            </a:r>
            <a:r>
              <a:rPr lang="en-US" altLang="zh-TW" sz="40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66092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A75A064C-8DA1-4421-A23E-83CD17B07C1F}"/>
              </a:ext>
            </a:extLst>
          </p:cNvPr>
          <p:cNvSpPr txBox="1"/>
          <p:nvPr/>
        </p:nvSpPr>
        <p:spPr>
          <a:xfrm>
            <a:off x="1331640" y="2636912"/>
            <a:ext cx="66247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缺失說明</a:t>
            </a:r>
            <a:endParaRPr lang="en-US" altLang="zh-TW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40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檢附現場照片輔助說明</a:t>
            </a:r>
            <a:r>
              <a:rPr lang="en-US" altLang="zh-TW" sz="40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59775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A75A064C-8DA1-4421-A23E-83CD17B07C1F}"/>
              </a:ext>
            </a:extLst>
          </p:cNvPr>
          <p:cNvSpPr txBox="1"/>
          <p:nvPr/>
        </p:nvSpPr>
        <p:spPr>
          <a:xfrm>
            <a:off x="1331640" y="2636912"/>
            <a:ext cx="66247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改善說明</a:t>
            </a:r>
            <a:endParaRPr lang="en-US" altLang="zh-TW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40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檢附改善</a:t>
            </a:r>
            <a:r>
              <a:rPr lang="zh-TW" altLang="en-US" sz="4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前後</a:t>
            </a:r>
            <a:r>
              <a:rPr lang="zh-TW" altLang="en-US" sz="40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平面對照圖</a:t>
            </a:r>
            <a:r>
              <a:rPr lang="en-US" altLang="zh-TW" sz="40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21772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A75A064C-8DA1-4421-A23E-83CD17B07C1F}"/>
              </a:ext>
            </a:extLst>
          </p:cNvPr>
          <p:cNvSpPr txBox="1"/>
          <p:nvPr/>
        </p:nvSpPr>
        <p:spPr>
          <a:xfrm>
            <a:off x="539552" y="1771069"/>
            <a:ext cx="82089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改善設施及設備詳圖</a:t>
            </a:r>
            <a:endParaRPr lang="en-US" altLang="zh-TW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40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平面圖無法說明、特殊設備、或其它需要補充內容，請檢附相關資料輔助說明。</a:t>
            </a:r>
            <a:r>
              <a:rPr lang="en-US" altLang="zh-TW" sz="40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47707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</Words>
  <Application>Microsoft Office PowerPoint</Application>
  <PresentationFormat>如螢幕大小 (4:3)</PresentationFormat>
  <Paragraphs>31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5" baseType="lpstr">
      <vt:lpstr>微軟正黑體</vt:lpstr>
      <vt:lpstr>Arial</vt:lpstr>
      <vt:lpstr>Calibri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白忠銓</dc:creator>
  <cp:lastModifiedBy>白忠銓</cp:lastModifiedBy>
  <cp:revision>3</cp:revision>
  <dcterms:created xsi:type="dcterms:W3CDTF">2018-09-18T06:50:12Z</dcterms:created>
  <dcterms:modified xsi:type="dcterms:W3CDTF">2019-09-20T10:59:18Z</dcterms:modified>
</cp:coreProperties>
</file>