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732600"/>
    <a:srgbClr val="0000FF"/>
    <a:srgbClr val="005CE6"/>
    <a:srgbClr val="004DA8"/>
    <a:srgbClr val="FF5500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88525" autoAdjust="0"/>
  </p:normalViewPr>
  <p:slideViewPr>
    <p:cSldViewPr>
      <p:cViewPr varScale="1">
        <p:scale>
          <a:sx n="73" d="100"/>
          <a:sy n="73" d="100"/>
        </p:scale>
        <p:origin x="2406" y="5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1.jpeg"/><Relationship Id="rId42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jpe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emf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26376" y="1425207"/>
            <a:ext cx="2149257" cy="812115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358282" y="829988"/>
            <a:ext cx="10322094" cy="6616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臺南市新化區武安里防災地圖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296544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1" name="矩形 140"/>
          <p:cNvSpPr/>
          <p:nvPr/>
        </p:nvSpPr>
        <p:spPr>
          <a:xfrm>
            <a:off x="150985" y="5160640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4" name="矩形 143"/>
          <p:cNvSpPr/>
          <p:nvPr/>
        </p:nvSpPr>
        <p:spPr>
          <a:xfrm>
            <a:off x="53022" y="9294392"/>
            <a:ext cx="2275890" cy="318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82493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b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6104" y="6816824"/>
            <a:ext cx="2113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87929"/>
              </p:ext>
            </p:extLst>
          </p:nvPr>
        </p:nvGraphicFramePr>
        <p:xfrm>
          <a:off x="2358282" y="7511863"/>
          <a:ext cx="10307214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圖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9265096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62" y="9239623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75363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209272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60075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32" y="8552055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94" y="8887863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66806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209272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42677" y="92844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69" y="8912845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64055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92362" y="8568253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/>
        </p:nvGraphicFramePr>
        <p:xfrm>
          <a:off x="9703225" y="891779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1" imgW="700920" imgH="700920" progId="PBrush">
                  <p:embed/>
                </p:oleObj>
              </mc:Choice>
              <mc:Fallback>
                <p:oleObj name="點陣圖影像" r:id="rId21" imgW="700920" imgH="700920" progId="PBrush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225" y="891779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905056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67003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205864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246591" y="8229552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86227" y="8508509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04511" y="8541798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6743" y="9275623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05415" y="9198565"/>
            <a:ext cx="947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13385" y="8618638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830261" y="8808007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204511" y="8902436"/>
            <a:ext cx="246614" cy="290652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5223557" y="8876069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cxnSp>
        <p:nvCxnSpPr>
          <p:cNvPr id="82" name="直線接點 81"/>
          <p:cNvCxnSpPr/>
          <p:nvPr/>
        </p:nvCxnSpPr>
        <p:spPr>
          <a:xfrm rot="5400000" flipH="1" flipV="1">
            <a:off x="2929280" y="8955449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846156" y="914481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544816" y="825698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pic>
        <p:nvPicPr>
          <p:cNvPr id="71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8199977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圖片 76" descr="37區行政區域圖(新化區).jpg"/>
          <p:cNvPicPr>
            <a:picLocks noChangeAspect="1"/>
          </p:cNvPicPr>
          <p:nvPr/>
        </p:nvPicPr>
        <p:blipFill>
          <a:blip r:embed="rId33" cstate="print"/>
          <a:srcRect l="3242" t="1110" r="9780" b="4234"/>
          <a:stretch>
            <a:fillRect/>
          </a:stretch>
        </p:blipFill>
        <p:spPr>
          <a:xfrm>
            <a:off x="546730" y="1416224"/>
            <a:ext cx="1029534" cy="792088"/>
          </a:xfrm>
          <a:prstGeom prst="rect">
            <a:avLst/>
          </a:prstGeom>
        </p:spPr>
      </p:pic>
      <p:pic>
        <p:nvPicPr>
          <p:cNvPr id="81" name="圖片 80" descr="災害防救相關網站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68152" y="5520680"/>
            <a:ext cx="1145282" cy="1145282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136104" y="2424336"/>
            <a:ext cx="2149259" cy="193995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新化派出所報案電話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06-590-1022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192088" y="4528592"/>
            <a:ext cx="2071702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 林保全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:06-590-5666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:0955-767-794</a:t>
            </a:r>
          </a:p>
        </p:txBody>
      </p:sp>
      <p:grpSp>
        <p:nvGrpSpPr>
          <p:cNvPr id="84" name="群組 83"/>
          <p:cNvGrpSpPr/>
          <p:nvPr/>
        </p:nvGrpSpPr>
        <p:grpSpPr>
          <a:xfrm>
            <a:off x="136104" y="8040960"/>
            <a:ext cx="2009290" cy="718339"/>
            <a:chOff x="192088" y="7624936"/>
            <a:chExt cx="2009290" cy="718339"/>
          </a:xfrm>
        </p:grpSpPr>
        <p:sp>
          <p:nvSpPr>
            <p:cNvPr id="86" name="矩形 85"/>
            <p:cNvSpPr/>
            <p:nvPr/>
          </p:nvSpPr>
          <p:spPr>
            <a:xfrm>
              <a:off x="192088" y="7696944"/>
              <a:ext cx="20092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新化區公所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地址：新化區中山路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130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 電話：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06-590-5009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7" name="Picture 5" descr="D:\陳映儒\110\110教育訓練資料\防災地圖說明與製作\資料夾1\各災害標示\災害類別圖-02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352600" y="7624936"/>
              <a:ext cx="351656" cy="351656"/>
            </a:xfrm>
            <a:prstGeom prst="rect">
              <a:avLst/>
            </a:prstGeom>
            <a:noFill/>
          </p:spPr>
        </p:pic>
        <p:pic>
          <p:nvPicPr>
            <p:cNvPr id="88" name="圖片 87" descr="災害類別圖-01.pn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05007" y="7624936"/>
              <a:ext cx="359289" cy="359289"/>
            </a:xfrm>
            <a:prstGeom prst="rect">
              <a:avLst/>
            </a:prstGeom>
          </p:spPr>
        </p:pic>
      </p:grpSp>
      <p:sp>
        <p:nvSpPr>
          <p:cNvPr id="142" name="矩形 141"/>
          <p:cNvSpPr/>
          <p:nvPr/>
        </p:nvSpPr>
        <p:spPr>
          <a:xfrm>
            <a:off x="136104" y="6600800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43038" y="8473008"/>
            <a:ext cx="2009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新化體育公園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新化區公園路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06-590-5009#501</a:t>
            </a:r>
          </a:p>
        </p:txBody>
      </p:sp>
      <p:pic>
        <p:nvPicPr>
          <p:cNvPr id="151" name="圖片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545016"/>
            <a:ext cx="360040" cy="360040"/>
          </a:xfrm>
          <a:prstGeom prst="rect">
            <a:avLst/>
          </a:prstGeom>
        </p:spPr>
      </p:pic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64055"/>
            <a:ext cx="180000" cy="180000"/>
          </a:xfrm>
          <a:prstGeom prst="rect">
            <a:avLst/>
          </a:prstGeom>
        </p:spPr>
      </p:pic>
      <p:grpSp>
        <p:nvGrpSpPr>
          <p:cNvPr id="121" name="群組 120"/>
          <p:cNvGrpSpPr/>
          <p:nvPr/>
        </p:nvGrpSpPr>
        <p:grpSpPr>
          <a:xfrm>
            <a:off x="2368352" y="840160"/>
            <a:ext cx="10416336" cy="6444000"/>
            <a:chOff x="2368352" y="840160"/>
            <a:chExt cx="10416336" cy="6444000"/>
          </a:xfrm>
        </p:grpSpPr>
        <p:pic>
          <p:nvPicPr>
            <p:cNvPr id="76" name="Picture 458"/>
            <p:cNvPicPr>
              <a:picLocks noChangeAspect="1" noChangeArrowheads="1"/>
            </p:cNvPicPr>
            <p:nvPr/>
          </p:nvPicPr>
          <p:blipFill>
            <a:blip r:embed="rId38" cstate="print"/>
            <a:srcRect l="16769" t="14906" r="12560" b="7370"/>
            <a:stretch>
              <a:fillRect/>
            </a:stretch>
          </p:blipFill>
          <p:spPr bwMode="auto">
            <a:xfrm>
              <a:off x="2368352" y="840160"/>
              <a:ext cx="10416336" cy="64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圖片 91" descr="地震(室外).bmp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68952" y="5232648"/>
              <a:ext cx="514011" cy="504056"/>
            </a:xfrm>
            <a:prstGeom prst="rect">
              <a:avLst/>
            </a:prstGeom>
          </p:spPr>
        </p:pic>
        <p:sp>
          <p:nvSpPr>
            <p:cNvPr id="98" name="文字方塊 97"/>
            <p:cNvSpPr txBox="1"/>
            <p:nvPr/>
          </p:nvSpPr>
          <p:spPr>
            <a:xfrm>
              <a:off x="7264896" y="4944616"/>
              <a:ext cx="1331756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新化體育公園</a:t>
              </a:r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10001200" y="4512568"/>
              <a:ext cx="1008112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</a:rPr>
                <a:t>東榮里</a:t>
              </a: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7408912" y="3072408"/>
              <a:ext cx="1064096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</a:rPr>
                <a:t>武安里</a:t>
              </a:r>
            </a:p>
          </p:txBody>
        </p:sp>
        <p:sp>
          <p:nvSpPr>
            <p:cNvPr id="128" name="向右箭號 127"/>
            <p:cNvSpPr/>
            <p:nvPr/>
          </p:nvSpPr>
          <p:spPr>
            <a:xfrm rot="16824083">
              <a:off x="8006275" y="3861013"/>
              <a:ext cx="733282" cy="361399"/>
            </a:xfrm>
            <a:prstGeom prst="rightArrow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向右箭號 128"/>
            <p:cNvSpPr/>
            <p:nvPr/>
          </p:nvSpPr>
          <p:spPr>
            <a:xfrm rot="21098319">
              <a:off x="7431263" y="2618794"/>
              <a:ext cx="720080" cy="360040"/>
            </a:xfrm>
            <a:prstGeom prst="rightArrow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6112768" y="3124671"/>
              <a:ext cx="129614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新化區衛生所</a:t>
              </a:r>
            </a:p>
          </p:txBody>
        </p:sp>
        <p:pic>
          <p:nvPicPr>
            <p:cNvPr id="89" name="圖片 88" descr="複合(室內).bmp"/>
            <p:cNvPicPr>
              <a:picLocks noChangeAspect="1"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97144" y="1704256"/>
              <a:ext cx="369246" cy="360040"/>
            </a:xfrm>
            <a:prstGeom prst="rect">
              <a:avLst/>
            </a:prstGeom>
          </p:spPr>
        </p:pic>
        <p:sp>
          <p:nvSpPr>
            <p:cNvPr id="90" name="文字方塊 89"/>
            <p:cNvSpPr txBox="1"/>
            <p:nvPr/>
          </p:nvSpPr>
          <p:spPr>
            <a:xfrm>
              <a:off x="9425136" y="1416224"/>
              <a:ext cx="1080120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新化區公所</a:t>
              </a:r>
            </a:p>
          </p:txBody>
        </p:sp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0433248" y="1488232"/>
              <a:ext cx="205750" cy="205751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37104" y="1704256"/>
              <a:ext cx="342879" cy="342879"/>
            </a:xfrm>
            <a:prstGeom prst="rect">
              <a:avLst/>
            </a:prstGeom>
          </p:spPr>
        </p:pic>
        <p:sp>
          <p:nvSpPr>
            <p:cNvPr id="116" name="文字方塊 115"/>
            <p:cNvSpPr txBox="1"/>
            <p:nvPr/>
          </p:nvSpPr>
          <p:spPr>
            <a:xfrm>
              <a:off x="9641160" y="3360440"/>
              <a:ext cx="1080120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    新化國中</a:t>
              </a:r>
            </a:p>
          </p:txBody>
        </p:sp>
        <p:pic>
          <p:nvPicPr>
            <p:cNvPr id="122" name="圖片 121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41160" y="3360440"/>
              <a:ext cx="246614" cy="290652"/>
            </a:xfrm>
            <a:prstGeom prst="rect">
              <a:avLst/>
            </a:prstGeom>
          </p:spPr>
        </p:pic>
        <p:sp>
          <p:nvSpPr>
            <p:cNvPr id="133" name="文字方塊 132"/>
            <p:cNvSpPr txBox="1"/>
            <p:nvPr/>
          </p:nvSpPr>
          <p:spPr>
            <a:xfrm>
              <a:off x="5896744" y="3504456"/>
              <a:ext cx="1080120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</a:rPr>
                <a:t>正新國小</a:t>
              </a:r>
            </a:p>
          </p:txBody>
        </p:sp>
        <p:pic>
          <p:nvPicPr>
            <p:cNvPr id="132" name="圖片 131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60840" y="3504456"/>
              <a:ext cx="273316" cy="322122"/>
            </a:xfrm>
            <a:prstGeom prst="rect">
              <a:avLst/>
            </a:prstGeom>
          </p:spPr>
        </p:pic>
        <p:sp>
          <p:nvSpPr>
            <p:cNvPr id="134" name="向右箭號 133"/>
            <p:cNvSpPr/>
            <p:nvPr/>
          </p:nvSpPr>
          <p:spPr>
            <a:xfrm rot="20017393">
              <a:off x="8747551" y="2421535"/>
              <a:ext cx="720080" cy="360040"/>
            </a:xfrm>
            <a:prstGeom prst="rightArrow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5" name="圖片 134" descr="地震(室外).bmp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52528" y="3504456"/>
              <a:ext cx="514011" cy="504056"/>
            </a:xfrm>
            <a:prstGeom prst="rect">
              <a:avLst/>
            </a:prstGeom>
          </p:spPr>
        </p:pic>
        <p:sp>
          <p:nvSpPr>
            <p:cNvPr id="136" name="文字方塊 135"/>
            <p:cNvSpPr txBox="1"/>
            <p:nvPr/>
          </p:nvSpPr>
          <p:spPr>
            <a:xfrm>
              <a:off x="3592488" y="3216424"/>
              <a:ext cx="1296144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 保生大帝廟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37" name="圖片 136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92488" y="3288432"/>
              <a:ext cx="144076" cy="144076"/>
            </a:xfrm>
            <a:prstGeom prst="rect">
              <a:avLst/>
            </a:prstGeom>
          </p:spPr>
        </p:pic>
        <p:sp>
          <p:nvSpPr>
            <p:cNvPr id="145" name="文字方塊 144"/>
            <p:cNvSpPr txBox="1"/>
            <p:nvPr/>
          </p:nvSpPr>
          <p:spPr>
            <a:xfrm>
              <a:off x="4960640" y="1560240"/>
              <a:ext cx="1296144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大新國小</a:t>
              </a:r>
            </a:p>
          </p:txBody>
        </p:sp>
        <p:pic>
          <p:nvPicPr>
            <p:cNvPr id="146" name="圖片 145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71812" y="1823333"/>
              <a:ext cx="273316" cy="322122"/>
            </a:xfrm>
            <a:prstGeom prst="rect">
              <a:avLst/>
            </a:prstGeom>
          </p:spPr>
        </p:pic>
        <p:pic>
          <p:nvPicPr>
            <p:cNvPr id="152" name="圖片 1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7344" y="1992288"/>
              <a:ext cx="431348" cy="431348"/>
            </a:xfrm>
            <a:prstGeom prst="rect">
              <a:avLst/>
            </a:prstGeom>
          </p:spPr>
        </p:pic>
        <p:sp>
          <p:nvSpPr>
            <p:cNvPr id="153" name="文字方塊 152"/>
            <p:cNvSpPr txBox="1"/>
            <p:nvPr/>
          </p:nvSpPr>
          <p:spPr>
            <a:xfrm>
              <a:off x="10721280" y="1704256"/>
              <a:ext cx="129614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新化消防分隊</a:t>
              </a:r>
            </a:p>
          </p:txBody>
        </p:sp>
        <p:pic>
          <p:nvPicPr>
            <p:cNvPr id="131" name="圖片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872" y="3432448"/>
              <a:ext cx="357190" cy="357190"/>
            </a:xfrm>
            <a:prstGeom prst="rect">
              <a:avLst/>
            </a:prstGeom>
          </p:spPr>
        </p:pic>
        <p:pic>
          <p:nvPicPr>
            <p:cNvPr id="154" name="圖片 1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3248" y="1200200"/>
              <a:ext cx="288032" cy="269449"/>
            </a:xfrm>
            <a:prstGeom prst="rect">
              <a:avLst/>
            </a:prstGeom>
          </p:spPr>
        </p:pic>
        <p:pic>
          <p:nvPicPr>
            <p:cNvPr id="155" name="圖片 15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216" y="1200200"/>
              <a:ext cx="288032" cy="269446"/>
            </a:xfrm>
            <a:prstGeom prst="rect">
              <a:avLst/>
            </a:prstGeom>
          </p:spPr>
        </p:pic>
        <p:pic>
          <p:nvPicPr>
            <p:cNvPr id="157" name="圖片 1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24" y="1848272"/>
              <a:ext cx="216024" cy="216024"/>
            </a:xfrm>
            <a:prstGeom prst="rect">
              <a:avLst/>
            </a:prstGeom>
          </p:spPr>
        </p:pic>
        <p:sp>
          <p:nvSpPr>
            <p:cNvPr id="158" name="文字方塊 157"/>
            <p:cNvSpPr txBox="1"/>
            <p:nvPr/>
          </p:nvSpPr>
          <p:spPr>
            <a:xfrm>
              <a:off x="3592488" y="1776264"/>
              <a:ext cx="1224136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rgbClr val="FF0000"/>
                  </a:solidFill>
                </a:rPr>
                <a:t> 唪口派出所</a:t>
              </a:r>
              <a:endParaRPr lang="en-US" altLang="zh-TW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147" name="圖片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168" y="3648472"/>
              <a:ext cx="299582" cy="288032"/>
            </a:xfrm>
            <a:prstGeom prst="rect">
              <a:avLst/>
            </a:prstGeom>
          </p:spPr>
        </p:pic>
        <p:pic>
          <p:nvPicPr>
            <p:cNvPr id="150" name="圖片 83">
              <a:extLst>
                <a:ext uri="{FF2B5EF4-FFF2-40B4-BE49-F238E27FC236}">
                  <a16:creationId xmlns:a16="http://schemas.microsoft.com/office/drawing/2014/main" id="{D88784A3-C2C5-45BF-99B7-1FA85FB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704" y="2640360"/>
              <a:ext cx="343922" cy="31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圖片 83">
              <a:extLst>
                <a:ext uri="{FF2B5EF4-FFF2-40B4-BE49-F238E27FC236}">
                  <a16:creationId xmlns:a16="http://schemas.microsoft.com/office/drawing/2014/main" id="{D88784A3-C2C5-45BF-99B7-1FA85FB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640" y="3648472"/>
              <a:ext cx="343922" cy="31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圖片 83">
              <a:extLst>
                <a:ext uri="{FF2B5EF4-FFF2-40B4-BE49-F238E27FC236}">
                  <a16:creationId xmlns:a16="http://schemas.microsoft.com/office/drawing/2014/main" id="{D88784A3-C2C5-45BF-99B7-1FA85FB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5296" y="2064296"/>
              <a:ext cx="343922" cy="312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" name="圖片 162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2449472" y="912168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489032" y="5016624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44616" y="3288432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112968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8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627297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5" name="文字方塊 174"/>
          <p:cNvSpPr txBox="1"/>
          <p:nvPr/>
        </p:nvSpPr>
        <p:spPr>
          <a:xfrm rot="20656246">
            <a:off x="8178078" y="2151489"/>
            <a:ext cx="369332" cy="10497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   正   路</a:t>
            </a:r>
          </a:p>
        </p:txBody>
      </p:sp>
      <p:sp>
        <p:nvSpPr>
          <p:cNvPr id="176" name="文字方塊 175"/>
          <p:cNvSpPr txBox="1"/>
          <p:nvPr/>
        </p:nvSpPr>
        <p:spPr>
          <a:xfrm rot="2661344">
            <a:off x="4338862" y="3844013"/>
            <a:ext cx="369332" cy="10497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大    智    路</a:t>
            </a:r>
            <a:endParaRPr lang="en-US" altLang="zh-TW" sz="1200" b="1" dirty="0"/>
          </a:p>
        </p:txBody>
      </p:sp>
      <p:sp>
        <p:nvSpPr>
          <p:cNvPr id="177" name="文字方塊 176"/>
          <p:cNvSpPr txBox="1"/>
          <p:nvPr/>
        </p:nvSpPr>
        <p:spPr>
          <a:xfrm rot="20621211">
            <a:off x="4329728" y="24984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中    山   路</a:t>
            </a:r>
          </a:p>
        </p:txBody>
      </p:sp>
      <p:sp>
        <p:nvSpPr>
          <p:cNvPr id="178" name="文字方塊 177"/>
          <p:cNvSpPr txBox="1"/>
          <p:nvPr/>
        </p:nvSpPr>
        <p:spPr>
          <a:xfrm rot="20621211">
            <a:off x="9901623" y="5247039"/>
            <a:ext cx="300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復   </a:t>
            </a:r>
            <a:endParaRPr lang="en-US" altLang="zh-TW" sz="1200" dirty="0"/>
          </a:p>
          <a:p>
            <a:endParaRPr lang="en-US" altLang="zh-TW" sz="1200" dirty="0"/>
          </a:p>
          <a:p>
            <a:r>
              <a:rPr lang="zh-TW" altLang="en-US" sz="1200" dirty="0"/>
              <a:t>興     </a:t>
            </a:r>
            <a:endParaRPr lang="en-US" altLang="zh-TW" sz="1200" dirty="0"/>
          </a:p>
          <a:p>
            <a:endParaRPr lang="en-US" altLang="zh-TW" sz="1200" dirty="0"/>
          </a:p>
          <a:p>
            <a:r>
              <a:rPr lang="zh-TW" altLang="en-US" sz="1200" dirty="0"/>
              <a:t>路</a:t>
            </a:r>
          </a:p>
        </p:txBody>
      </p:sp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649272" y="3432448"/>
            <a:ext cx="205750" cy="2057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9" name="圖片 1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12" y="1992288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FCF241B5-EE03-16DA-A4DA-45895FEAB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70" y="1868991"/>
            <a:ext cx="296324" cy="2849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1C3AAB3-F75A-BBD7-B178-8CAE5D72D5D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086" y="9193088"/>
            <a:ext cx="182250" cy="216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DD667F0-FB22-04BF-3080-ED3B9F5199B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2" y="3812233"/>
            <a:ext cx="222409" cy="26359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B7820BA-9E07-71CF-E75F-99F5F46B601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820" y="3657840"/>
            <a:ext cx="222409" cy="2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18429</TotalTime>
  <Words>320</Words>
  <Application>Microsoft Office PowerPoint</Application>
  <PresentationFormat>A3 紙張 (297x420 公釐)</PresentationFormat>
  <Paragraphs>94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866</cp:revision>
  <cp:lastPrinted>2012-10-04T10:07:42Z</cp:lastPrinted>
  <dcterms:modified xsi:type="dcterms:W3CDTF">2024-01-03T05:50:55Z</dcterms:modified>
</cp:coreProperties>
</file>