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27" autoAdjust="0"/>
  </p:normalViewPr>
  <p:slideViewPr>
    <p:cSldViewPr>
      <p:cViewPr>
        <p:scale>
          <a:sx n="80" d="100"/>
          <a:sy n="80" d="100"/>
        </p:scale>
        <p:origin x="-2868" y="57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C:\Users\Admin\AppData\Local\Microsoft\Windows\Temporary Internet Files\Content.IE5\OR0T7XK0\lgi01b201404270000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94" y="9024966"/>
            <a:ext cx="1990720" cy="6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32656" y="825248"/>
          <a:ext cx="6264694" cy="8249911"/>
        </p:xfrm>
        <a:graphic>
          <a:graphicData uri="http://schemas.openxmlformats.org/drawingml/2006/table">
            <a:tbl>
              <a:tblPr/>
              <a:tblGrid>
                <a:gridCol w="1792682"/>
                <a:gridCol w="1792682"/>
                <a:gridCol w="2679330"/>
              </a:tblGrid>
              <a:tr h="2012411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承辦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單位</a:t>
                      </a:r>
                      <a:r>
                        <a:rPr lang="en-US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大屯里辦公處 </a:t>
                      </a:r>
                      <a:r>
                        <a:rPr lang="zh-TW" altLang="en-US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            </a:t>
                      </a:r>
                      <a:r>
                        <a:rPr lang="zh-TW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地點</a:t>
                      </a:r>
                      <a:r>
                        <a:rPr lang="en-US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大屯社區活動中心</a:t>
                      </a:r>
                    </a:p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課程名稱</a:t>
                      </a:r>
                      <a:r>
                        <a:rPr lang="en-US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稻草編織技術研習</a:t>
                      </a:r>
                      <a:r>
                        <a:rPr lang="en-US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 </a:t>
                      </a:r>
                      <a:r>
                        <a:rPr lang="zh-TW" altLang="en-US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</a:t>
                      </a:r>
                      <a:r>
                        <a:rPr lang="zh-TW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講</a:t>
                      </a:r>
                      <a:r>
                        <a:rPr lang="en-US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</a:t>
                      </a:r>
                      <a:r>
                        <a:rPr lang="zh-TW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師</a:t>
                      </a:r>
                      <a:r>
                        <a:rPr lang="en-US" sz="1800" b="1" kern="1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sz="1800" b="1" kern="1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張淑娥</a:t>
                      </a:r>
                      <a:endParaRPr lang="en-US" altLang="zh-TW" sz="1800" b="1" kern="100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zh-TW" sz="1800" b="1" kern="100" baseline="0" dirty="0">
                        <a:solidFill>
                          <a:srgbClr val="0099FF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512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上課日期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</a:t>
                      </a:r>
                      <a:r>
                        <a:rPr lang="zh-TW" sz="20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時間</a:t>
                      </a:r>
                      <a:endParaRPr lang="en-US" altLang="zh-TW" sz="20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en-US" sz="20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24</a:t>
                      </a:r>
                      <a:r>
                        <a:rPr lang="zh-TW" sz="20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小時制填寫</a:t>
                      </a:r>
                      <a:r>
                        <a:rPr lang="en-US" sz="20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教學內容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11"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21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09:00-11:00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稻草編織入門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11"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28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08:30-12:00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稻草本體與零件組合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11"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5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08:30-12:00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加長加粗編法及演練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11"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12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08:30-12:00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加芯編法及演練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11"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19</a:t>
                      </a:r>
                      <a:r>
                        <a:rPr lang="zh-TW" altLang="zh-TW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en-US" sz="2000" kern="100" spc="3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08:30-12:00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稻草編織之綜合</a:t>
                      </a:r>
                      <a:r>
                        <a:rPr lang="zh-TW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運用</a:t>
                      </a:r>
                      <a:endParaRPr lang="en-US" altLang="zh-TW" sz="2000" kern="100" spc="3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spc="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成果驗收及回饋</a:t>
                      </a:r>
                      <a:endParaRPr lang="zh-TW" sz="20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502">
                <a:tc gridSpan="3">
                  <a:txBody>
                    <a:bodyPr/>
                    <a:lstStyle/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本次課程共</a:t>
                      </a:r>
                      <a:r>
                        <a:rPr lang="en-US" altLang="zh-TW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次，</a:t>
                      </a:r>
                      <a:r>
                        <a:rPr lang="en-US" altLang="zh-TW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16</a:t>
                      </a:r>
                      <a:r>
                        <a:rPr lang="zh-TW" altLang="en-US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小時，學員免收學費</a:t>
                      </a:r>
                      <a:endParaRPr lang="en-US" altLang="zh-TW" sz="1600" b="1" kern="1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baseline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600" b="1" kern="100" baseline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堂</a:t>
                      </a:r>
                      <a:r>
                        <a:rPr lang="zh-TW" altLang="en-US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課程材料費</a:t>
                      </a:r>
                      <a:r>
                        <a:rPr lang="en-US" altLang="zh-TW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250</a:t>
                      </a:r>
                      <a:r>
                        <a:rPr lang="zh-TW" altLang="en-US" sz="1600" b="1" kern="1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元</a:t>
                      </a:r>
                      <a:endParaRPr lang="en-US" altLang="zh-TW" sz="1600" b="1" kern="1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報名請洽：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06-6892104#125</a:t>
                      </a: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學員人數有限，額滿為止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本市市民優先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  <a:p>
                      <a:pPr marL="532130" indent="-532130" algn="ctr"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主辦單位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下營區公所</a:t>
                      </a:r>
                      <a:endParaRPr lang="en-US" altLang="zh-TW" sz="1600" b="1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just">
                        <a:spcAft>
                          <a:spcPts val="0"/>
                        </a:spcAft>
                      </a:pPr>
                      <a:endParaRPr lang="zh-TW" sz="1400" b="1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圖片 7" descr="none-96317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8" y="8096272"/>
            <a:ext cx="936104" cy="101495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000108" y="309530"/>
            <a:ext cx="4846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  <a:t>臺南市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  <a:t>年度市民學苑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下營區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15181" y="953939"/>
            <a:ext cx="5227638" cy="9747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zh-TW" altLang="en-US" sz="3600" b="1" kern="10" spc="0" dirty="0" smtClean="0">
                <a:ln w="9525">
                  <a:round/>
                  <a:headEnd/>
                  <a:tailEnd/>
                </a:ln>
                <a:solidFill>
                  <a:srgbClr val="9BBB59"/>
                </a:solidFill>
                <a:effectLst/>
                <a:latin typeface="標楷體"/>
                <a:ea typeface="標楷體"/>
              </a:rPr>
              <a:t>稻草</a:t>
            </a:r>
            <a:r>
              <a:rPr lang="zh-TW" altLang="en-US" sz="3600" kern="10" spc="0" dirty="0" smtClean="0">
                <a:ln w="9525">
                  <a:round/>
                  <a:headEnd/>
                  <a:tailEnd/>
                </a:ln>
                <a:solidFill>
                  <a:srgbClr val="9BBB59"/>
                </a:solidFill>
                <a:effectLst/>
                <a:latin typeface="標楷體"/>
                <a:ea typeface="標楷體"/>
              </a:rPr>
              <a:t>編織技術研習</a:t>
            </a:r>
            <a:endParaRPr lang="zh-TW" altLang="en-US" sz="3600" kern="10" spc="0" dirty="0">
              <a:ln w="9525">
                <a:round/>
                <a:headEnd/>
                <a:tailEnd/>
              </a:ln>
              <a:solidFill>
                <a:srgbClr val="9BBB59"/>
              </a:solidFill>
              <a:effectLst/>
              <a:latin typeface="標楷體"/>
              <a:ea typeface="標楷體"/>
            </a:endParaRPr>
          </a:p>
        </p:txBody>
      </p:sp>
      <p:sp>
        <p:nvSpPr>
          <p:cNvPr id="9" name="AutoShape 482"/>
          <p:cNvSpPr>
            <a:spLocks noChangeArrowheads="1"/>
          </p:cNvSpPr>
          <p:nvPr/>
        </p:nvSpPr>
        <p:spPr bwMode="auto">
          <a:xfrm rot="1244258">
            <a:off x="5444805" y="222403"/>
            <a:ext cx="1469094" cy="1163583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TW" altLang="en-US" sz="3200" dirty="0" smtClean="0">
                <a:solidFill>
                  <a:srgbClr val="FF0000"/>
                </a:solidFill>
                <a:ea typeface="標楷體" pitchFamily="65" charset="-120"/>
              </a:rPr>
              <a:t>招生</a:t>
            </a:r>
            <a:endParaRPr lang="zh-TW" altLang="en-US" sz="3200" dirty="0">
              <a:solidFill>
                <a:srgbClr val="FF000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146</Words>
  <Application>Microsoft Office PowerPoint</Application>
  <PresentationFormat>A4 紙張 (210x297 公釐)</PresentationFormat>
  <Paragraphs>33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Admin</cp:lastModifiedBy>
  <cp:revision>31</cp:revision>
  <dcterms:created xsi:type="dcterms:W3CDTF">2015-06-04T02:16:42Z</dcterms:created>
  <dcterms:modified xsi:type="dcterms:W3CDTF">2015-06-14T03:51:04Z</dcterms:modified>
</cp:coreProperties>
</file>