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C00"/>
    <a:srgbClr val="732600"/>
    <a:srgbClr val="0000FF"/>
    <a:srgbClr val="005CE6"/>
    <a:srgbClr val="004DA8"/>
    <a:srgbClr val="FF55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88525" autoAdjust="0"/>
  </p:normalViewPr>
  <p:slideViewPr>
    <p:cSldViewPr>
      <p:cViewPr varScale="1">
        <p:scale>
          <a:sx n="73" d="100"/>
          <a:sy n="73" d="100"/>
        </p:scale>
        <p:origin x="2406" y="5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jpeg"/><Relationship Id="rId32" Type="http://schemas.openxmlformats.org/officeDocument/2006/relationships/image" Target="../media/image29.emf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26376" y="1425207"/>
            <a:ext cx="2149257" cy="812115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2358282" y="829988"/>
            <a:ext cx="10322094" cy="66161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臺南市新化區礁坑里防災地圖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77931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40" name="矩形 139"/>
          <p:cNvSpPr/>
          <p:nvPr/>
        </p:nvSpPr>
        <p:spPr>
          <a:xfrm>
            <a:off x="153960" y="4368552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41" name="矩形 140"/>
          <p:cNvSpPr/>
          <p:nvPr/>
        </p:nvSpPr>
        <p:spPr>
          <a:xfrm>
            <a:off x="150985" y="5232648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816824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163059" y="2496344"/>
            <a:ext cx="2253358" cy="1939956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:06-656-9119</a:t>
            </a:r>
          </a:p>
          <a:p>
            <a:pPr defTabSz="2981999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06-590-2920 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那拔派出所報案電話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06-591-1051 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144" name="矩形 143"/>
          <p:cNvSpPr/>
          <p:nvPr/>
        </p:nvSpPr>
        <p:spPr>
          <a:xfrm>
            <a:off x="127146" y="9294392"/>
            <a:ext cx="2149259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94" name="矩形 93"/>
          <p:cNvSpPr/>
          <p:nvPr/>
        </p:nvSpPr>
        <p:spPr>
          <a:xfrm>
            <a:off x="128715" y="7896944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b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584576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 楊秀妙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06-590-4565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0966-176537</a:t>
            </a:r>
          </a:p>
        </p:txBody>
      </p:sp>
      <p:sp>
        <p:nvSpPr>
          <p:cNvPr id="96" name="矩形 95"/>
          <p:cNvSpPr/>
          <p:nvPr/>
        </p:nvSpPr>
        <p:spPr>
          <a:xfrm>
            <a:off x="111030" y="7104856"/>
            <a:ext cx="211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76413" y="8184976"/>
            <a:ext cx="2000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新化區公所三樓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地址：新化區中山路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新化體育公園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地址：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新化區公園路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06-5905358</a:t>
            </a: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87929"/>
              </p:ext>
            </p:extLst>
          </p:nvPr>
        </p:nvGraphicFramePr>
        <p:xfrm>
          <a:off x="2358282" y="7511863"/>
          <a:ext cx="10307214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zh-TW" altLang="en-US" sz="1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" name="圖片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30" y="8568253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235792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62" y="9239623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75363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209272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60075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32" y="8552055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94" y="8887863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66806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209272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142677" y="92844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69" y="8912845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64055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692362" y="8568253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/>
        </p:nvGraphicFramePr>
        <p:xfrm>
          <a:off x="9703225" y="8917792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21" imgW="700920" imgH="700920" progId="PBrush">
                  <p:embed/>
                </p:oleObj>
              </mc:Choice>
              <mc:Fallback>
                <p:oleObj name="點陣圖影像" r:id="rId21" imgW="700920" imgH="700920" progId="PBrush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225" y="8917792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64055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79" y="892254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67003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9" name="肘形接點 88"/>
          <p:cNvCxnSpPr/>
          <p:nvPr/>
        </p:nvCxnSpPr>
        <p:spPr>
          <a:xfrm>
            <a:off x="-2784570" y="2193687"/>
            <a:ext cx="148010" cy="1440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肘形接點 89"/>
          <p:cNvCxnSpPr/>
          <p:nvPr/>
        </p:nvCxnSpPr>
        <p:spPr>
          <a:xfrm rot="5400000">
            <a:off x="-2781329" y="2191690"/>
            <a:ext cx="148010" cy="1440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圖片 1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205864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246591" y="8229552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186227" y="8508509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04511" y="8541798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2" name="橢圓 171"/>
          <p:cNvSpPr>
            <a:spLocks noChangeAspect="1"/>
          </p:cNvSpPr>
          <p:nvPr/>
        </p:nvSpPr>
        <p:spPr>
          <a:xfrm>
            <a:off x="5296743" y="9275623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5205415" y="9198565"/>
            <a:ext cx="947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13385" y="8618638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830261" y="8808007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204511" y="8838829"/>
            <a:ext cx="246614" cy="290652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>
            <a:off x="5223557" y="8876069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cxnSp>
        <p:nvCxnSpPr>
          <p:cNvPr id="82" name="直線接點 81"/>
          <p:cNvCxnSpPr/>
          <p:nvPr/>
        </p:nvCxnSpPr>
        <p:spPr>
          <a:xfrm rot="5400000" flipH="1" flipV="1">
            <a:off x="2929280" y="8955449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846156" y="914481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30744" y="8221033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pic>
        <p:nvPicPr>
          <p:cNvPr id="71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01" y="8199977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圖片 73">
            <a:extLst>
              <a:ext uri="{FF2B5EF4-FFF2-40B4-BE49-F238E27FC236}">
                <a16:creationId xmlns:a16="http://schemas.microsoft.com/office/drawing/2014/main" id="{3132D818-2577-4A84-9A35-85EF5A67E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8184976"/>
            <a:ext cx="288000" cy="288000"/>
          </a:xfrm>
          <a:prstGeom prst="rect">
            <a:avLst/>
          </a:prstGeom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id="{D74C9750-A0DE-4F99-A2EF-38C8E39F1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184976"/>
            <a:ext cx="288000" cy="288000"/>
          </a:xfrm>
          <a:prstGeom prst="rect">
            <a:avLst/>
          </a:prstGeom>
        </p:spPr>
      </p:pic>
      <p:pic>
        <p:nvPicPr>
          <p:cNvPr id="5199" name="Picture 79"/>
          <p:cNvPicPr>
            <a:picLocks noChangeAspect="1" noChangeArrowheads="1"/>
          </p:cNvPicPr>
          <p:nvPr/>
        </p:nvPicPr>
        <p:blipFill>
          <a:blip r:embed="rId34" cstate="print"/>
          <a:srcRect l="17819" t="11241" r="12630" b="7009"/>
          <a:stretch>
            <a:fillRect/>
          </a:stretch>
        </p:blipFill>
        <p:spPr bwMode="auto">
          <a:xfrm>
            <a:off x="2646696" y="840896"/>
            <a:ext cx="10018800" cy="6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0" name="Picture 80"/>
          <p:cNvPicPr>
            <a:picLocks noChangeAspect="1" noChangeArrowheads="1"/>
          </p:cNvPicPr>
          <p:nvPr/>
        </p:nvPicPr>
        <p:blipFill>
          <a:blip r:embed="rId35" cstate="print"/>
          <a:srcRect l="27394" t="38506" r="48398" b="15060"/>
          <a:stretch>
            <a:fillRect/>
          </a:stretch>
        </p:blipFill>
        <p:spPr bwMode="auto">
          <a:xfrm>
            <a:off x="2368352" y="4440560"/>
            <a:ext cx="27363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矩形圖說文字 75"/>
          <p:cNvSpPr/>
          <p:nvPr/>
        </p:nvSpPr>
        <p:spPr>
          <a:xfrm>
            <a:off x="2368352" y="4440560"/>
            <a:ext cx="2736304" cy="2952328"/>
          </a:xfrm>
          <a:prstGeom prst="wedgeRectCallout">
            <a:avLst>
              <a:gd name="adj1" fmla="val -47480"/>
              <a:gd name="adj2" fmla="val -16664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>
            <a:off x="4312568" y="4656584"/>
            <a:ext cx="79208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區公所</a:t>
            </a:r>
          </a:p>
        </p:txBody>
      </p:sp>
      <p:pic>
        <p:nvPicPr>
          <p:cNvPr id="78" name="圖片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36" y="4800600"/>
            <a:ext cx="295396" cy="288032"/>
          </a:xfrm>
          <a:prstGeom prst="rect">
            <a:avLst/>
          </a:prstGeom>
        </p:spPr>
      </p:pic>
      <p:pic>
        <p:nvPicPr>
          <p:cNvPr id="81" name="圖片 80" descr="收容所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2368352" y="7032848"/>
            <a:ext cx="360040" cy="360040"/>
          </a:xfrm>
          <a:prstGeom prst="rect">
            <a:avLst/>
          </a:prstGeom>
        </p:spPr>
      </p:pic>
      <p:sp>
        <p:nvSpPr>
          <p:cNvPr id="84" name="文字方塊 83"/>
          <p:cNvSpPr txBox="1"/>
          <p:nvPr/>
        </p:nvSpPr>
        <p:spPr>
          <a:xfrm>
            <a:off x="2728392" y="6869668"/>
            <a:ext cx="72008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新化體育公園</a:t>
            </a:r>
          </a:p>
        </p:txBody>
      </p:sp>
      <p:pic>
        <p:nvPicPr>
          <p:cNvPr id="86" name="圖片 8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736504" y="4872608"/>
            <a:ext cx="288032" cy="288032"/>
          </a:xfrm>
          <a:prstGeom prst="rect">
            <a:avLst/>
          </a:prstGeom>
        </p:spPr>
      </p:pic>
      <p:sp>
        <p:nvSpPr>
          <p:cNvPr id="87" name="文字方塊 86"/>
          <p:cNvSpPr txBox="1"/>
          <p:nvPr/>
        </p:nvSpPr>
        <p:spPr>
          <a:xfrm>
            <a:off x="5176664" y="4656584"/>
            <a:ext cx="8640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</a:rPr>
              <a:t>虎頭埤風景區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6112768" y="6312768"/>
            <a:ext cx="10081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知義里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8633048" y="3576464"/>
            <a:ext cx="10081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礁坑里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11297344" y="6384776"/>
            <a:ext cx="10081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大坑里</a:t>
            </a:r>
          </a:p>
        </p:txBody>
      </p:sp>
      <p:sp>
        <p:nvSpPr>
          <p:cNvPr id="98" name="文字方塊 97"/>
          <p:cNvSpPr txBox="1"/>
          <p:nvPr/>
        </p:nvSpPr>
        <p:spPr>
          <a:xfrm>
            <a:off x="7624936" y="912168"/>
            <a:ext cx="10081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羊林里</a:t>
            </a:r>
          </a:p>
        </p:txBody>
      </p:sp>
      <p:sp>
        <p:nvSpPr>
          <p:cNvPr id="99" name="向右箭號 98"/>
          <p:cNvSpPr/>
          <p:nvPr/>
        </p:nvSpPr>
        <p:spPr>
          <a:xfrm rot="12285070">
            <a:off x="7439437" y="4346973"/>
            <a:ext cx="648072" cy="28801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右箭號 124"/>
          <p:cNvSpPr/>
          <p:nvPr/>
        </p:nvSpPr>
        <p:spPr>
          <a:xfrm rot="9301678">
            <a:off x="8087488" y="2475666"/>
            <a:ext cx="648072" cy="28801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向右箭號 127"/>
          <p:cNvSpPr/>
          <p:nvPr/>
        </p:nvSpPr>
        <p:spPr>
          <a:xfrm rot="11587482">
            <a:off x="5920980" y="3790297"/>
            <a:ext cx="648072" cy="28801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0" name="圖片 129" descr="37區行政區域圖(新化區).jpg"/>
          <p:cNvPicPr>
            <a:picLocks noChangeAspect="1"/>
          </p:cNvPicPr>
          <p:nvPr/>
        </p:nvPicPr>
        <p:blipFill>
          <a:blip r:embed="rId37" cstate="print"/>
          <a:srcRect t="-2591" b="-3498"/>
          <a:stretch>
            <a:fillRect/>
          </a:stretch>
        </p:blipFill>
        <p:spPr>
          <a:xfrm>
            <a:off x="568152" y="1416224"/>
            <a:ext cx="1080120" cy="810090"/>
          </a:xfrm>
          <a:prstGeom prst="rect">
            <a:avLst/>
          </a:prstGeom>
        </p:spPr>
      </p:pic>
      <p:pic>
        <p:nvPicPr>
          <p:cNvPr id="131" name="圖片 130" descr="災害防救相關網站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568152" y="5592688"/>
            <a:ext cx="1224136" cy="1224136"/>
          </a:xfrm>
          <a:prstGeom prst="rect">
            <a:avLst/>
          </a:prstGeom>
        </p:spPr>
      </p:pic>
      <p:pic>
        <p:nvPicPr>
          <p:cNvPr id="132" name="圖片 131">
            <a:extLst>
              <a:ext uri="{FF2B5EF4-FFF2-40B4-BE49-F238E27FC236}">
                <a16:creationId xmlns:a16="http://schemas.microsoft.com/office/drawing/2014/main" id="{D74C9750-A0DE-4F99-A2EF-38C8E39F1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8689032"/>
            <a:ext cx="288000" cy="288000"/>
          </a:xfrm>
          <a:prstGeom prst="rect">
            <a:avLst/>
          </a:prstGeom>
        </p:spPr>
      </p:pic>
      <p:pic>
        <p:nvPicPr>
          <p:cNvPr id="97" name="圖片 96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2161440" y="984176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60640" y="4728592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448472" y="7176864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256984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36304" y="8761040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40" y="4872608"/>
            <a:ext cx="192416" cy="180000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40" y="5088632"/>
            <a:ext cx="192414" cy="180000"/>
          </a:xfrm>
          <a:prstGeom prst="rect">
            <a:avLst/>
          </a:prstGeom>
        </p:spPr>
      </p:pic>
      <p:pic>
        <p:nvPicPr>
          <p:cNvPr id="137" name="圖片 1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0" y="5088632"/>
            <a:ext cx="237000" cy="180000"/>
          </a:xfrm>
          <a:prstGeom prst="rect">
            <a:avLst/>
          </a:prstGeom>
        </p:spPr>
      </p:pic>
      <p:pic>
        <p:nvPicPr>
          <p:cNvPr id="145" name="圖片 1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88" y="2424336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B09780F-79A3-C17C-265A-94F907D1F69A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12" y="9191014"/>
            <a:ext cx="243000" cy="28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E1A50EB-0E74-394B-7CFD-F2AC9A490D05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27" y="4549026"/>
            <a:ext cx="243000" cy="28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E915FFC-8CC9-02F3-3D8A-D47BA261DE99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12" y="6223620"/>
            <a:ext cx="243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18427</TotalTime>
  <Words>290</Words>
  <Application>Microsoft Office PowerPoint</Application>
  <PresentationFormat>A3 紙張 (297x420 公釐)</PresentationFormat>
  <Paragraphs>81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861</cp:revision>
  <cp:lastPrinted>2012-10-04T10:07:42Z</cp:lastPrinted>
  <dcterms:modified xsi:type="dcterms:W3CDTF">2024-01-03T05:58:20Z</dcterms:modified>
</cp:coreProperties>
</file>