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7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1536" y="1437144"/>
            <a:ext cx="2149257" cy="786918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臺南市新化區礁坑里防災地圖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Jiao-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Keng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136104" y="9193088"/>
            <a:ext cx="2149259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,January  3rd. </a:t>
            </a:r>
            <a:endParaRPr lang="zh-TW" altLang="en-US" sz="11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631" y="7690589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楊秀妙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06-590-4565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 0966-176537</a:t>
            </a:r>
          </a:p>
        </p:txBody>
      </p:sp>
      <p:sp>
        <p:nvSpPr>
          <p:cNvPr id="96" name="矩形 95"/>
          <p:cNvSpPr/>
          <p:nvPr/>
        </p:nvSpPr>
        <p:spPr>
          <a:xfrm>
            <a:off x="110291" y="6583377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60371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7896944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20" y="7896944"/>
            <a:ext cx="288000" cy="288000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2358282" y="829988"/>
            <a:ext cx="10322094" cy="6616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pic>
        <p:nvPicPr>
          <p:cNvPr id="84" name="Picture 79"/>
          <p:cNvPicPr>
            <a:picLocks noChangeAspect="1" noChangeArrowheads="1"/>
          </p:cNvPicPr>
          <p:nvPr/>
        </p:nvPicPr>
        <p:blipFill>
          <a:blip r:embed="rId34" cstate="print"/>
          <a:srcRect l="17819" t="11241" r="12630" b="7009"/>
          <a:stretch>
            <a:fillRect/>
          </a:stretch>
        </p:blipFill>
        <p:spPr bwMode="auto">
          <a:xfrm>
            <a:off x="2646696" y="840896"/>
            <a:ext cx="10018800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0"/>
          <p:cNvPicPr>
            <a:picLocks noChangeAspect="1" noChangeArrowheads="1"/>
          </p:cNvPicPr>
          <p:nvPr/>
        </p:nvPicPr>
        <p:blipFill>
          <a:blip r:embed="rId35" cstate="print"/>
          <a:srcRect l="27394" t="38506" r="48398" b="15060"/>
          <a:stretch>
            <a:fillRect/>
          </a:stretch>
        </p:blipFill>
        <p:spPr bwMode="auto">
          <a:xfrm>
            <a:off x="2368352" y="4440560"/>
            <a:ext cx="2736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文字方塊 86"/>
          <p:cNvSpPr txBox="1"/>
          <p:nvPr/>
        </p:nvSpPr>
        <p:spPr>
          <a:xfrm>
            <a:off x="3808512" y="5160640"/>
            <a:ext cx="129614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1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100" b="1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1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pic>
        <p:nvPicPr>
          <p:cNvPr id="88" name="圖片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52" y="4800600"/>
            <a:ext cx="295396" cy="288032"/>
          </a:xfrm>
          <a:prstGeom prst="rect">
            <a:avLst/>
          </a:prstGeom>
        </p:spPr>
      </p:pic>
      <p:pic>
        <p:nvPicPr>
          <p:cNvPr id="92" name="圖片 91" descr="收容所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368352" y="7032848"/>
            <a:ext cx="360040" cy="360040"/>
          </a:xfrm>
          <a:prstGeom prst="rect">
            <a:avLst/>
          </a:prstGeom>
        </p:spPr>
      </p:pic>
      <p:sp>
        <p:nvSpPr>
          <p:cNvPr id="98" name="文字方塊 97"/>
          <p:cNvSpPr txBox="1"/>
          <p:nvPr/>
        </p:nvSpPr>
        <p:spPr>
          <a:xfrm>
            <a:off x="2728392" y="6888832"/>
            <a:ext cx="14401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新化體育公園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Sport Park</a:t>
            </a: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80520" y="4872608"/>
            <a:ext cx="288032" cy="288032"/>
          </a:xfrm>
          <a:prstGeom prst="rect">
            <a:avLst/>
          </a:prstGeom>
        </p:spPr>
      </p:pic>
      <p:sp>
        <p:nvSpPr>
          <p:cNvPr id="101" name="文字方塊 100"/>
          <p:cNvSpPr txBox="1"/>
          <p:nvPr/>
        </p:nvSpPr>
        <p:spPr>
          <a:xfrm>
            <a:off x="5176664" y="4656584"/>
            <a:ext cx="936104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</a:rPr>
              <a:t>虎頭埤風景區</a:t>
            </a:r>
            <a:endParaRPr lang="en-US" altLang="zh-TW" sz="1400" b="1" dirty="0">
              <a:solidFill>
                <a:srgbClr val="0070C0"/>
              </a:solidFill>
            </a:endParaRPr>
          </a:p>
          <a:p>
            <a:pPr algn="ctr"/>
            <a:r>
              <a:rPr lang="en-US" altLang="zh-TW" sz="1200" b="1" dirty="0" err="1"/>
              <a:t>Hu</a:t>
            </a:r>
            <a:r>
              <a:rPr lang="en-US" altLang="zh-TW" sz="1200" b="1" dirty="0"/>
              <a:t> </a:t>
            </a:r>
            <a:r>
              <a:rPr lang="en-US" altLang="zh-TW" sz="1200" b="1" dirty="0" err="1"/>
              <a:t>Tou</a:t>
            </a:r>
            <a:r>
              <a:rPr lang="en-US" altLang="zh-TW" sz="1200" b="1" dirty="0"/>
              <a:t> Pi  Scenic Area</a:t>
            </a:r>
          </a:p>
        </p:txBody>
      </p:sp>
      <p:sp>
        <p:nvSpPr>
          <p:cNvPr id="102" name="文字方塊 101"/>
          <p:cNvSpPr txBox="1"/>
          <p:nvPr/>
        </p:nvSpPr>
        <p:spPr>
          <a:xfrm>
            <a:off x="6112768" y="6312768"/>
            <a:ext cx="10081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知義里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Jhih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-Yi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8633048" y="3576464"/>
            <a:ext cx="12241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礁坑里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</a:rPr>
              <a:t>Jiao-</a:t>
            </a:r>
            <a:r>
              <a:rPr lang="en-US" altLang="zh-TW" sz="1200" b="1" dirty="0" err="1">
                <a:solidFill>
                  <a:srgbClr val="FF0000"/>
                </a:solidFill>
              </a:rPr>
              <a:t>Keng</a:t>
            </a:r>
            <a:r>
              <a:rPr lang="en-US" altLang="zh-TW" sz="1200" b="1" dirty="0">
                <a:solidFill>
                  <a:srgbClr val="FF0000"/>
                </a:solidFill>
              </a:rPr>
              <a:t> 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11297344" y="6384776"/>
            <a:ext cx="10081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大坑里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</a:rPr>
              <a:t>Da-Keng</a:t>
            </a:r>
            <a:r>
              <a:rPr lang="en-US" altLang="zh-TW" sz="1200" b="1" dirty="0">
                <a:solidFill>
                  <a:srgbClr val="FF0000"/>
                </a:solidFill>
              </a:rPr>
              <a:t>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7624936" y="912168"/>
            <a:ext cx="129614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羊林里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</a:rPr>
              <a:t>Yang-Lin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28" name="向右箭號 127"/>
          <p:cNvSpPr/>
          <p:nvPr/>
        </p:nvSpPr>
        <p:spPr>
          <a:xfrm rot="12285070">
            <a:off x="7439437" y="4346973"/>
            <a:ext cx="648072" cy="2880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向右箭號 128"/>
          <p:cNvSpPr/>
          <p:nvPr/>
        </p:nvSpPr>
        <p:spPr>
          <a:xfrm rot="9301678">
            <a:off x="8087488" y="2475666"/>
            <a:ext cx="648072" cy="2880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向右箭號 129"/>
          <p:cNvSpPr/>
          <p:nvPr/>
        </p:nvSpPr>
        <p:spPr>
          <a:xfrm rot="11587482">
            <a:off x="5920980" y="3790297"/>
            <a:ext cx="648072" cy="2880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1" name="圖片 130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161440" y="984176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456585" y="5016639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024536" y="696084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4" name="矩形圖說文字 133"/>
          <p:cNvSpPr/>
          <p:nvPr/>
        </p:nvSpPr>
        <p:spPr>
          <a:xfrm>
            <a:off x="2368352" y="4440560"/>
            <a:ext cx="2736304" cy="2952328"/>
          </a:xfrm>
          <a:prstGeom prst="wedgeRectCallout">
            <a:avLst>
              <a:gd name="adj1" fmla="val -47480"/>
              <a:gd name="adj2" fmla="val -166648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5" name="圖片 1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0" y="4980640"/>
            <a:ext cx="192414" cy="180000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24" y="4980640"/>
            <a:ext cx="192416" cy="180000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5160640"/>
            <a:ext cx="237000" cy="180000"/>
          </a:xfrm>
          <a:prstGeom prst="rect">
            <a:avLst/>
          </a:prstGeom>
        </p:spPr>
      </p:pic>
      <p:sp>
        <p:nvSpPr>
          <p:cNvPr id="145" name="文字方塊 144"/>
          <p:cNvSpPr txBox="1"/>
          <p:nvPr/>
        </p:nvSpPr>
        <p:spPr>
          <a:xfrm rot="20987861">
            <a:off x="2309096" y="6344201"/>
            <a:ext cx="1834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中山路</a:t>
            </a:r>
            <a:r>
              <a:rPr lang="en-US" altLang="zh-TW" sz="1200" b="1" dirty="0" err="1"/>
              <a:t>Zhongshan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pic>
        <p:nvPicPr>
          <p:cNvPr id="146" name="圖片 145" descr="37區行政區域圖(新化區).jpg"/>
          <p:cNvPicPr>
            <a:picLocks noChangeAspect="1"/>
          </p:cNvPicPr>
          <p:nvPr/>
        </p:nvPicPr>
        <p:blipFill>
          <a:blip r:embed="rId38" cstate="print"/>
          <a:srcRect t="-2591" b="-3498"/>
          <a:stretch>
            <a:fillRect/>
          </a:stretch>
        </p:blipFill>
        <p:spPr>
          <a:xfrm>
            <a:off x="568152" y="1416224"/>
            <a:ext cx="1080120" cy="810090"/>
          </a:xfrm>
          <a:prstGeom prst="rect">
            <a:avLst/>
          </a:prstGeom>
        </p:spPr>
      </p:pic>
      <p:sp>
        <p:nvSpPr>
          <p:cNvPr id="147" name="文字方塊 146"/>
          <p:cNvSpPr txBox="1"/>
          <p:nvPr/>
        </p:nvSpPr>
        <p:spPr>
          <a:xfrm>
            <a:off x="64096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48" name="圖片 147" descr="公所網頁災害防救相關網站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640160" y="5232648"/>
            <a:ext cx="1080120" cy="1080120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3" y="6286011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93954" y="7864836"/>
            <a:ext cx="236835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000" dirty="0"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endParaRPr lang="en-US" altLang="zh-TW" sz="1000" dirty="0"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Sport Park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/>
              <a:t>No.110, </a:t>
            </a:r>
            <a:r>
              <a:rPr lang="en-US" altLang="zh-TW" sz="1000" dirty="0" err="1"/>
              <a:t>Gongyuan</a:t>
            </a:r>
            <a:r>
              <a:rPr lang="en-US" altLang="zh-TW" sz="1000" dirty="0"/>
              <a:t> Rd.,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  <a:p>
            <a:br>
              <a:rPr lang="en-US" altLang="zh-TW" sz="1000" dirty="0"/>
            </a:br>
            <a:endParaRPr lang="en-US" altLang="zh-TW" sz="1000" dirty="0"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sz="1100" dirty="0"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36" y="7968952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" name="圖片 15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617024"/>
            <a:ext cx="288000" cy="288000"/>
          </a:xfrm>
          <a:prstGeom prst="rect">
            <a:avLst/>
          </a:prstGeom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689032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88" y="2496344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EC81643-2BB9-811A-79CD-4E8F03C8961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229120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EC81643-2BB9-811A-79CD-4E8F03C89617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03" y="4526544"/>
            <a:ext cx="242349" cy="2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17950</TotalTime>
  <Words>472</Words>
  <Application>Microsoft Office PowerPoint</Application>
  <PresentationFormat>A3 紙張 (297x420 公釐)</PresentationFormat>
  <Paragraphs>131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843</cp:revision>
  <cp:lastPrinted>2012-10-04T10:07:42Z</cp:lastPrinted>
  <dcterms:modified xsi:type="dcterms:W3CDTF">2024-01-03T06:14:08Z</dcterms:modified>
</cp:coreProperties>
</file>