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303" r:id="rId4"/>
    <p:sldId id="299" r:id="rId5"/>
    <p:sldId id="307" r:id="rId6"/>
    <p:sldId id="309" r:id="rId7"/>
    <p:sldId id="311" r:id="rId8"/>
    <p:sldId id="296" r:id="rId9"/>
    <p:sldId id="292" r:id="rId10"/>
    <p:sldId id="312" r:id="rId11"/>
    <p:sldId id="308" r:id="rId12"/>
    <p:sldId id="317" r:id="rId13"/>
    <p:sldId id="324" r:id="rId14"/>
    <p:sldId id="325" r:id="rId15"/>
    <p:sldId id="326" r:id="rId16"/>
    <p:sldId id="327" r:id="rId17"/>
    <p:sldId id="269" r:id="rId18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990000"/>
    <a:srgbClr val="FFCCCC"/>
    <a:srgbClr val="FFCCFF"/>
    <a:srgbClr val="FFFFCC"/>
    <a:srgbClr val="FF7C80"/>
    <a:srgbClr val="99CCFF"/>
    <a:srgbClr val="FF0066"/>
    <a:srgbClr val="CC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7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DA8C91-D88D-4832-8604-720624803EB4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0AB57AAA-4C5B-4196-A739-A08D8692E1E6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初賽</a:t>
          </a:r>
        </a:p>
      </dgm:t>
    </dgm:pt>
    <dgm:pt modelId="{40633E7D-7CE7-4012-BB07-395199005F50}" type="parTrans" cxnId="{7B55A179-B23B-406C-9C6C-F97C92985438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08288F-2AB8-4DC5-A55C-BD31CA41916C}" type="sibTrans" cxnId="{7B55A179-B23B-406C-9C6C-F97C92985438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2328A5-C216-4379-89DD-E1EE02C8254C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各組</a:t>
          </a:r>
          <a:r>
            <a: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依計時成績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擇優進入預賽</a:t>
          </a:r>
        </a:p>
      </dgm:t>
    </dgm:pt>
    <dgm:pt modelId="{25A7C078-C54E-4E44-9CE7-8ADDFEB2BD89}" type="parTrans" cxnId="{4AC73222-A546-4414-84C3-A90F87FB7B22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17E96F-9A41-46A1-B8CB-CC855CD16FFC}" type="sibTrans" cxnId="{4AC73222-A546-4414-84C3-A90F87FB7B22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ED7773-57E6-4A9C-AC28-8B7EE1D84287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預賽</a:t>
          </a:r>
        </a:p>
      </dgm:t>
    </dgm:pt>
    <dgm:pt modelId="{F95DA77A-AC5E-49F6-82D8-937B7CAC3DB7}" type="parTrans" cxnId="{451C0D67-100D-43A4-AE40-DFC1A4975A3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65B5BE-303B-4172-8600-3A6FB403542A}" type="sibTrans" cxnId="{451C0D67-100D-43A4-AE40-DFC1A4975A3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3625F4-B2A9-4F21-8277-FD681A833FA8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依賽程採單敗淘汰賽制</a:t>
          </a:r>
        </a:p>
      </dgm:t>
    </dgm:pt>
    <dgm:pt modelId="{BFA92849-FB5F-4E2C-82FE-8687A194BC04}" type="parTrans" cxnId="{02990D02-F6CB-49A1-9540-00F25E312D5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88EB679-5C7E-4855-B733-34E37D7CFCC8}" type="sibTrans" cxnId="{02990D02-F6CB-49A1-9540-00F25E312D5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74C1DF-95CC-493E-A4E8-055873B63EFE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決賽</a:t>
          </a:r>
        </a:p>
      </dgm:t>
    </dgm:pt>
    <dgm:pt modelId="{BFF3AF25-E068-459F-A9BE-37AFF45CB5CA}" type="parTrans" cxnId="{059370F4-9A4B-413C-A509-A39418A2388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C8B342-551A-411D-8C35-16BA84D4DA3B}" type="sibTrans" cxnId="{059370F4-9A4B-413C-A509-A39418A2388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7710AA-4D7F-487D-B51C-A41C11E5D1EF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依賽程採單敗淘汰賽制</a:t>
          </a:r>
        </a:p>
      </dgm:t>
    </dgm:pt>
    <dgm:pt modelId="{0BA53B9A-1ACE-4D52-8043-C4B6EA59E7C2}" type="parTrans" cxnId="{56B2887B-D7A9-4E2B-83CA-F52909F1E4E9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9DDDDDD-BBCD-4E08-A046-1D3F572A9606}" type="sibTrans" cxnId="{56B2887B-D7A9-4E2B-83CA-F52909F1E4E9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CB86D6-2B8A-49E0-8111-CD6B7C0B1F6A}" type="pres">
      <dgm:prSet presAssocID="{EFDA8C91-D88D-4832-8604-720624803EB4}" presName="linearFlow" presStyleCnt="0">
        <dgm:presLayoutVars>
          <dgm:dir/>
          <dgm:animLvl val="lvl"/>
          <dgm:resizeHandles val="exact"/>
        </dgm:presLayoutVars>
      </dgm:prSet>
      <dgm:spPr/>
    </dgm:pt>
    <dgm:pt modelId="{E3002A5C-D448-4F00-835C-5687C5DCFF1F}" type="pres">
      <dgm:prSet presAssocID="{0AB57AAA-4C5B-4196-A739-A08D8692E1E6}" presName="composite" presStyleCnt="0"/>
      <dgm:spPr/>
    </dgm:pt>
    <dgm:pt modelId="{07AB871F-509E-4341-BF7F-478E7CB6F9DC}" type="pres">
      <dgm:prSet presAssocID="{0AB57AAA-4C5B-4196-A739-A08D8692E1E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E34B048-209E-4160-A986-1D0E8978FABA}" type="pres">
      <dgm:prSet presAssocID="{0AB57AAA-4C5B-4196-A739-A08D8692E1E6}" presName="descendantText" presStyleLbl="alignAcc1" presStyleIdx="0" presStyleCnt="3" custLinFactNeighborX="0" custLinFactNeighborY="-271">
        <dgm:presLayoutVars>
          <dgm:bulletEnabled val="1"/>
        </dgm:presLayoutVars>
      </dgm:prSet>
      <dgm:spPr/>
    </dgm:pt>
    <dgm:pt modelId="{95BEC9BB-0CB6-4EBB-87DC-0E40C2D5A956}" type="pres">
      <dgm:prSet presAssocID="{7B08288F-2AB8-4DC5-A55C-BD31CA41916C}" presName="sp" presStyleCnt="0"/>
      <dgm:spPr/>
    </dgm:pt>
    <dgm:pt modelId="{68ED5394-4A4F-4064-A4A1-0E17C4B577D4}" type="pres">
      <dgm:prSet presAssocID="{E4ED7773-57E6-4A9C-AC28-8B7EE1D84287}" presName="composite" presStyleCnt="0"/>
      <dgm:spPr/>
    </dgm:pt>
    <dgm:pt modelId="{32B7550D-31B5-4C50-BD94-D90B3C5C0B50}" type="pres">
      <dgm:prSet presAssocID="{E4ED7773-57E6-4A9C-AC28-8B7EE1D8428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8F5B68E-C4EC-4812-BD28-E72165244560}" type="pres">
      <dgm:prSet presAssocID="{E4ED7773-57E6-4A9C-AC28-8B7EE1D84287}" presName="descendantText" presStyleLbl="alignAcc1" presStyleIdx="1" presStyleCnt="3">
        <dgm:presLayoutVars>
          <dgm:bulletEnabled val="1"/>
        </dgm:presLayoutVars>
      </dgm:prSet>
      <dgm:spPr/>
    </dgm:pt>
    <dgm:pt modelId="{AACCB908-CE0C-403A-B81B-715C2FE1E05D}" type="pres">
      <dgm:prSet presAssocID="{5665B5BE-303B-4172-8600-3A6FB403542A}" presName="sp" presStyleCnt="0"/>
      <dgm:spPr/>
    </dgm:pt>
    <dgm:pt modelId="{943D02E4-5032-484F-8719-31CA467C18F5}" type="pres">
      <dgm:prSet presAssocID="{7C74C1DF-95CC-493E-A4E8-055873B63EFE}" presName="composite" presStyleCnt="0"/>
      <dgm:spPr/>
    </dgm:pt>
    <dgm:pt modelId="{B15B2EF0-2305-4884-83C4-056516110163}" type="pres">
      <dgm:prSet presAssocID="{7C74C1DF-95CC-493E-A4E8-055873B63EF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41DE5AC4-6BE7-4990-A81F-368BCA00BC14}" type="pres">
      <dgm:prSet presAssocID="{7C74C1DF-95CC-493E-A4E8-055873B63EF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2990D02-F6CB-49A1-9540-00F25E312D5B}" srcId="{E4ED7773-57E6-4A9C-AC28-8B7EE1D84287}" destId="{653625F4-B2A9-4F21-8277-FD681A833FA8}" srcOrd="0" destOrd="0" parTransId="{BFA92849-FB5F-4E2C-82FE-8687A194BC04}" sibTransId="{588EB679-5C7E-4855-B733-34E37D7CFCC8}"/>
    <dgm:cxn modelId="{4AC73222-A546-4414-84C3-A90F87FB7B22}" srcId="{0AB57AAA-4C5B-4196-A739-A08D8692E1E6}" destId="{0F2328A5-C216-4379-89DD-E1EE02C8254C}" srcOrd="0" destOrd="0" parTransId="{25A7C078-C54E-4E44-9CE7-8ADDFEB2BD89}" sibTransId="{DC17E96F-9A41-46A1-B8CB-CC855CD16FFC}"/>
    <dgm:cxn modelId="{B656452D-D40E-414D-911B-6C69581242BF}" type="presOf" srcId="{EFDA8C91-D88D-4832-8604-720624803EB4}" destId="{A9CB86D6-2B8A-49E0-8111-CD6B7C0B1F6A}" srcOrd="0" destOrd="0" presId="urn:microsoft.com/office/officeart/2005/8/layout/chevron2"/>
    <dgm:cxn modelId="{451C0D67-100D-43A4-AE40-DFC1A4975A35}" srcId="{EFDA8C91-D88D-4832-8604-720624803EB4}" destId="{E4ED7773-57E6-4A9C-AC28-8B7EE1D84287}" srcOrd="1" destOrd="0" parTransId="{F95DA77A-AC5E-49F6-82D8-937B7CAC3DB7}" sibTransId="{5665B5BE-303B-4172-8600-3A6FB403542A}"/>
    <dgm:cxn modelId="{0232364F-60F9-469D-BB53-7D2BD783768C}" type="presOf" srcId="{0F2328A5-C216-4379-89DD-E1EE02C8254C}" destId="{2E34B048-209E-4160-A986-1D0E8978FABA}" srcOrd="0" destOrd="0" presId="urn:microsoft.com/office/officeart/2005/8/layout/chevron2"/>
    <dgm:cxn modelId="{5A74B356-74AA-43E1-9293-8DA0B9790BE8}" type="presOf" srcId="{653625F4-B2A9-4F21-8277-FD681A833FA8}" destId="{18F5B68E-C4EC-4812-BD28-E72165244560}" srcOrd="0" destOrd="0" presId="urn:microsoft.com/office/officeart/2005/8/layout/chevron2"/>
    <dgm:cxn modelId="{7B55A179-B23B-406C-9C6C-F97C92985438}" srcId="{EFDA8C91-D88D-4832-8604-720624803EB4}" destId="{0AB57AAA-4C5B-4196-A739-A08D8692E1E6}" srcOrd="0" destOrd="0" parTransId="{40633E7D-7CE7-4012-BB07-395199005F50}" sibTransId="{7B08288F-2AB8-4DC5-A55C-BD31CA41916C}"/>
    <dgm:cxn modelId="{56B2887B-D7A9-4E2B-83CA-F52909F1E4E9}" srcId="{7C74C1DF-95CC-493E-A4E8-055873B63EFE}" destId="{7F7710AA-4D7F-487D-B51C-A41C11E5D1EF}" srcOrd="0" destOrd="0" parTransId="{0BA53B9A-1ACE-4D52-8043-C4B6EA59E7C2}" sibTransId="{69DDDDDD-BBCD-4E08-A046-1D3F572A9606}"/>
    <dgm:cxn modelId="{0E94229D-6252-4E87-9238-7CB100515BFF}" type="presOf" srcId="{E4ED7773-57E6-4A9C-AC28-8B7EE1D84287}" destId="{32B7550D-31B5-4C50-BD94-D90B3C5C0B50}" srcOrd="0" destOrd="0" presId="urn:microsoft.com/office/officeart/2005/8/layout/chevron2"/>
    <dgm:cxn modelId="{F91138CD-E9CA-4430-A1A3-FBB78A1474BC}" type="presOf" srcId="{7C74C1DF-95CC-493E-A4E8-055873B63EFE}" destId="{B15B2EF0-2305-4884-83C4-056516110163}" srcOrd="0" destOrd="0" presId="urn:microsoft.com/office/officeart/2005/8/layout/chevron2"/>
    <dgm:cxn modelId="{0AF8F3D4-CEC7-42B6-84FF-B39789AC6F4B}" type="presOf" srcId="{7F7710AA-4D7F-487D-B51C-A41C11E5D1EF}" destId="{41DE5AC4-6BE7-4990-A81F-368BCA00BC14}" srcOrd="0" destOrd="0" presId="urn:microsoft.com/office/officeart/2005/8/layout/chevron2"/>
    <dgm:cxn modelId="{BB89FEE5-7921-4DF4-9E96-3F3DA3768422}" type="presOf" srcId="{0AB57AAA-4C5B-4196-A739-A08D8692E1E6}" destId="{07AB871F-509E-4341-BF7F-478E7CB6F9DC}" srcOrd="0" destOrd="0" presId="urn:microsoft.com/office/officeart/2005/8/layout/chevron2"/>
    <dgm:cxn modelId="{059370F4-9A4B-413C-A509-A39418A2388E}" srcId="{EFDA8C91-D88D-4832-8604-720624803EB4}" destId="{7C74C1DF-95CC-493E-A4E8-055873B63EFE}" srcOrd="2" destOrd="0" parTransId="{BFF3AF25-E068-459F-A9BE-37AFF45CB5CA}" sibTransId="{D6C8B342-551A-411D-8C35-16BA84D4DA3B}"/>
    <dgm:cxn modelId="{1AEB6077-EBEA-4F91-B08D-CDC9B35239BC}" type="presParOf" srcId="{A9CB86D6-2B8A-49E0-8111-CD6B7C0B1F6A}" destId="{E3002A5C-D448-4F00-835C-5687C5DCFF1F}" srcOrd="0" destOrd="0" presId="urn:microsoft.com/office/officeart/2005/8/layout/chevron2"/>
    <dgm:cxn modelId="{C8F96AC3-A23D-404B-99D4-2E8BE9C32660}" type="presParOf" srcId="{E3002A5C-D448-4F00-835C-5687C5DCFF1F}" destId="{07AB871F-509E-4341-BF7F-478E7CB6F9DC}" srcOrd="0" destOrd="0" presId="urn:microsoft.com/office/officeart/2005/8/layout/chevron2"/>
    <dgm:cxn modelId="{44F817FD-E16A-46B4-A78B-5F0E766DD15E}" type="presParOf" srcId="{E3002A5C-D448-4F00-835C-5687C5DCFF1F}" destId="{2E34B048-209E-4160-A986-1D0E8978FABA}" srcOrd="1" destOrd="0" presId="urn:microsoft.com/office/officeart/2005/8/layout/chevron2"/>
    <dgm:cxn modelId="{3C3DEE64-054C-47EC-975B-E4717384297C}" type="presParOf" srcId="{A9CB86D6-2B8A-49E0-8111-CD6B7C0B1F6A}" destId="{95BEC9BB-0CB6-4EBB-87DC-0E40C2D5A956}" srcOrd="1" destOrd="0" presId="urn:microsoft.com/office/officeart/2005/8/layout/chevron2"/>
    <dgm:cxn modelId="{59820710-96E5-4B5A-92E7-0E72713E54E9}" type="presParOf" srcId="{A9CB86D6-2B8A-49E0-8111-CD6B7C0B1F6A}" destId="{68ED5394-4A4F-4064-A4A1-0E17C4B577D4}" srcOrd="2" destOrd="0" presId="urn:microsoft.com/office/officeart/2005/8/layout/chevron2"/>
    <dgm:cxn modelId="{B51699FB-384E-4B50-AB85-B8316ECEC2E6}" type="presParOf" srcId="{68ED5394-4A4F-4064-A4A1-0E17C4B577D4}" destId="{32B7550D-31B5-4C50-BD94-D90B3C5C0B50}" srcOrd="0" destOrd="0" presId="urn:microsoft.com/office/officeart/2005/8/layout/chevron2"/>
    <dgm:cxn modelId="{A9431553-D79B-4F97-A716-323675DF9144}" type="presParOf" srcId="{68ED5394-4A4F-4064-A4A1-0E17C4B577D4}" destId="{18F5B68E-C4EC-4812-BD28-E72165244560}" srcOrd="1" destOrd="0" presId="urn:microsoft.com/office/officeart/2005/8/layout/chevron2"/>
    <dgm:cxn modelId="{5C100A6C-C674-4586-B1E4-2DFC4D4473AC}" type="presParOf" srcId="{A9CB86D6-2B8A-49E0-8111-CD6B7C0B1F6A}" destId="{AACCB908-CE0C-403A-B81B-715C2FE1E05D}" srcOrd="3" destOrd="0" presId="urn:microsoft.com/office/officeart/2005/8/layout/chevron2"/>
    <dgm:cxn modelId="{03E1F9E7-4838-4E6F-BD62-283F5330D4D6}" type="presParOf" srcId="{A9CB86D6-2B8A-49E0-8111-CD6B7C0B1F6A}" destId="{943D02E4-5032-484F-8719-31CA467C18F5}" srcOrd="4" destOrd="0" presId="urn:microsoft.com/office/officeart/2005/8/layout/chevron2"/>
    <dgm:cxn modelId="{AE41D6F4-F84E-4C8F-BCDB-BE7759E194E8}" type="presParOf" srcId="{943D02E4-5032-484F-8719-31CA467C18F5}" destId="{B15B2EF0-2305-4884-83C4-056516110163}" srcOrd="0" destOrd="0" presId="urn:microsoft.com/office/officeart/2005/8/layout/chevron2"/>
    <dgm:cxn modelId="{9D8D0202-AF3F-49B8-962F-6BE4903C32B3}" type="presParOf" srcId="{943D02E4-5032-484F-8719-31CA467C18F5}" destId="{41DE5AC4-6BE7-4990-A81F-368BCA00BC1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F1F810-DE06-4A46-9195-0A115AA2423A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786BDC7F-EBBC-4615-8C7B-BFF11E2D35B4}">
      <dgm:prSet phldrT="[文字]" custT="1"/>
      <dgm:spPr>
        <a:solidFill>
          <a:srgbClr val="92D050"/>
        </a:solidFill>
      </dgm:spPr>
      <dgm:t>
        <a:bodyPr/>
        <a:lstStyle/>
        <a:p>
          <a:pPr algn="just">
            <a:lnSpc>
              <a:spcPts val="2200"/>
            </a:lnSpc>
          </a:pPr>
          <a:r>
            <a:rPr lang="zh-TW" altLang="en-US" sz="4800" dirty="0">
              <a:latin typeface="+mj-ea"/>
              <a:ea typeface="+mj-ea"/>
            </a:rPr>
            <a:t>媒體</a:t>
          </a:r>
          <a:endParaRPr lang="en-US" altLang="zh-TW" sz="4800" dirty="0">
            <a:latin typeface="+mj-ea"/>
            <a:ea typeface="+mj-ea"/>
          </a:endParaRPr>
        </a:p>
        <a:p>
          <a:pPr algn="just">
            <a:lnSpc>
              <a:spcPts val="2200"/>
            </a:lnSpc>
          </a:pPr>
          <a:r>
            <a:rPr lang="zh-TW" altLang="en-US" sz="4800" dirty="0">
              <a:latin typeface="+mj-ea"/>
              <a:ea typeface="+mj-ea"/>
            </a:rPr>
            <a:t>露出</a:t>
          </a:r>
        </a:p>
      </dgm:t>
    </dgm:pt>
    <dgm:pt modelId="{0AE93EE0-7B32-47CE-BECC-3A8A6543EAE4}" type="parTrans" cxnId="{A13A89D7-4732-416C-BBE9-B5444C04518B}">
      <dgm:prSet/>
      <dgm:spPr/>
      <dgm:t>
        <a:bodyPr/>
        <a:lstStyle/>
        <a:p>
          <a:endParaRPr lang="zh-TW" altLang="en-US"/>
        </a:p>
      </dgm:t>
    </dgm:pt>
    <dgm:pt modelId="{20F6B6FB-AD27-4EFA-ACB0-E031152D18FA}" type="sibTrans" cxnId="{A13A89D7-4732-416C-BBE9-B5444C04518B}">
      <dgm:prSet/>
      <dgm:spPr/>
      <dgm:t>
        <a:bodyPr/>
        <a:lstStyle/>
        <a:p>
          <a:endParaRPr lang="zh-TW" altLang="en-US"/>
        </a:p>
      </dgm:t>
    </dgm:pt>
    <dgm:pt modelId="{68363EAD-516E-4580-B49F-E3185968EF90}">
      <dgm:prSet phldrT="[文字]"/>
      <dgm:spPr>
        <a:solidFill>
          <a:srgbClr val="92D050"/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dirty="0">
              <a:latin typeface="+mj-ea"/>
              <a:ea typeface="+mj-ea"/>
            </a:rPr>
            <a:t>平面</a:t>
          </a:r>
          <a:endParaRPr lang="en-US" altLang="zh-TW" dirty="0">
            <a:latin typeface="+mj-ea"/>
            <a:ea typeface="+mj-ea"/>
          </a:endParaRPr>
        </a:p>
        <a:p>
          <a:pPr>
            <a:lnSpc>
              <a:spcPts val="2200"/>
            </a:lnSpc>
          </a:pPr>
          <a:r>
            <a:rPr lang="zh-TW" altLang="en-US" dirty="0">
              <a:latin typeface="+mj-ea"/>
              <a:ea typeface="+mj-ea"/>
            </a:rPr>
            <a:t>宣傳</a:t>
          </a:r>
          <a:endParaRPr lang="en-US" altLang="zh-TW" dirty="0">
            <a:latin typeface="+mj-ea"/>
            <a:ea typeface="+mj-ea"/>
          </a:endParaRPr>
        </a:p>
      </dgm:t>
    </dgm:pt>
    <dgm:pt modelId="{1CF14246-C295-4CA7-B8C8-305ECBF672FF}" type="parTrans" cxnId="{4C8A5ABD-0239-40FA-8FFB-9B1CE1197B1E}">
      <dgm:prSet/>
      <dgm:spPr/>
      <dgm:t>
        <a:bodyPr/>
        <a:lstStyle/>
        <a:p>
          <a:endParaRPr lang="zh-TW" altLang="en-US"/>
        </a:p>
      </dgm:t>
    </dgm:pt>
    <dgm:pt modelId="{2B0D262B-059F-496B-A37B-02FA99F1C770}" type="sibTrans" cxnId="{4C8A5ABD-0239-40FA-8FFB-9B1CE1197B1E}">
      <dgm:prSet/>
      <dgm:spPr/>
      <dgm:t>
        <a:bodyPr/>
        <a:lstStyle/>
        <a:p>
          <a:endParaRPr lang="zh-TW" altLang="en-US"/>
        </a:p>
      </dgm:t>
    </dgm:pt>
    <dgm:pt modelId="{031896F6-EB22-4AFA-AAFA-0411A7605C3B}">
      <dgm:prSet phldrT="[文字]"/>
      <dgm:spPr>
        <a:solidFill>
          <a:srgbClr val="92D050"/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dirty="0">
              <a:latin typeface="+mj-ea"/>
              <a:ea typeface="+mj-ea"/>
            </a:rPr>
            <a:t>網路</a:t>
          </a:r>
          <a:endParaRPr lang="en-US" altLang="zh-TW" dirty="0">
            <a:latin typeface="+mj-ea"/>
            <a:ea typeface="+mj-ea"/>
          </a:endParaRPr>
        </a:p>
        <a:p>
          <a:pPr>
            <a:lnSpc>
              <a:spcPts val="2200"/>
            </a:lnSpc>
          </a:pPr>
          <a:r>
            <a:rPr lang="zh-TW" altLang="en-US" dirty="0">
              <a:latin typeface="+mj-ea"/>
              <a:ea typeface="+mj-ea"/>
            </a:rPr>
            <a:t>推播</a:t>
          </a:r>
        </a:p>
      </dgm:t>
    </dgm:pt>
    <dgm:pt modelId="{C0F4AACC-3C63-479E-B2D8-AA387A6EC813}" type="parTrans" cxnId="{85439993-99AB-48C2-8720-B14F1F0F43F5}">
      <dgm:prSet/>
      <dgm:spPr/>
      <dgm:t>
        <a:bodyPr/>
        <a:lstStyle/>
        <a:p>
          <a:endParaRPr lang="zh-TW" altLang="en-US"/>
        </a:p>
      </dgm:t>
    </dgm:pt>
    <dgm:pt modelId="{F9DA7B02-6B14-453E-8D03-08ACF4FE0047}" type="sibTrans" cxnId="{85439993-99AB-48C2-8720-B14F1F0F43F5}">
      <dgm:prSet/>
      <dgm:spPr/>
      <dgm:t>
        <a:bodyPr/>
        <a:lstStyle/>
        <a:p>
          <a:endParaRPr lang="zh-TW" altLang="en-US"/>
        </a:p>
      </dgm:t>
    </dgm:pt>
    <dgm:pt modelId="{D2E1A2D8-72F0-4241-A033-B919EE0E425A}">
      <dgm:prSet phldrT="[文字]"/>
      <dgm:spPr>
        <a:solidFill>
          <a:srgbClr val="92D050"/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dirty="0">
              <a:latin typeface="+mj-ea"/>
              <a:ea typeface="+mj-ea"/>
            </a:rPr>
            <a:t>轉播</a:t>
          </a:r>
          <a:endParaRPr lang="en-US" altLang="zh-TW" dirty="0">
            <a:latin typeface="+mj-ea"/>
            <a:ea typeface="+mj-ea"/>
          </a:endParaRPr>
        </a:p>
        <a:p>
          <a:pPr>
            <a:lnSpc>
              <a:spcPts val="2200"/>
            </a:lnSpc>
          </a:pPr>
          <a:r>
            <a:rPr lang="zh-TW" altLang="en-US" dirty="0">
              <a:latin typeface="+mj-ea"/>
              <a:ea typeface="+mj-ea"/>
            </a:rPr>
            <a:t>規劃</a:t>
          </a:r>
        </a:p>
      </dgm:t>
    </dgm:pt>
    <dgm:pt modelId="{A524EEDA-53FE-439C-9917-334852890092}" type="parTrans" cxnId="{DC06AA00-7DD6-436B-A7BE-FA84AAABD130}">
      <dgm:prSet/>
      <dgm:spPr/>
      <dgm:t>
        <a:bodyPr/>
        <a:lstStyle/>
        <a:p>
          <a:endParaRPr lang="zh-TW" altLang="en-US"/>
        </a:p>
      </dgm:t>
    </dgm:pt>
    <dgm:pt modelId="{54F473B2-258C-4BD1-9A40-A0C81FEF9021}" type="sibTrans" cxnId="{DC06AA00-7DD6-436B-A7BE-FA84AAABD130}">
      <dgm:prSet/>
      <dgm:spPr/>
      <dgm:t>
        <a:bodyPr/>
        <a:lstStyle/>
        <a:p>
          <a:endParaRPr lang="zh-TW" altLang="en-US"/>
        </a:p>
      </dgm:t>
    </dgm:pt>
    <dgm:pt modelId="{CEF67597-A7EB-4709-9B14-9E812BD31F99}" type="pres">
      <dgm:prSet presAssocID="{31F1F810-DE06-4A46-9195-0A115AA2423A}" presName="matrix" presStyleCnt="0">
        <dgm:presLayoutVars>
          <dgm:chMax val="1"/>
          <dgm:dir/>
          <dgm:resizeHandles val="exact"/>
        </dgm:presLayoutVars>
      </dgm:prSet>
      <dgm:spPr/>
    </dgm:pt>
    <dgm:pt modelId="{173BFB1D-8144-417C-B26D-6FB7222D5730}" type="pres">
      <dgm:prSet presAssocID="{31F1F810-DE06-4A46-9195-0A115AA2423A}" presName="diamond" presStyleLbl="bgShp" presStyleIdx="0" presStyleCnt="1" custLinFactNeighborX="-221" custLinFactNeighborY="7757"/>
      <dgm:spPr/>
    </dgm:pt>
    <dgm:pt modelId="{47FA2735-5D39-42CE-8D19-E03133F9CDF2}" type="pres">
      <dgm:prSet presAssocID="{31F1F810-DE06-4A46-9195-0A115AA2423A}" presName="quad1" presStyleLbl="node1" presStyleIdx="0" presStyleCnt="4" custLinFactNeighborX="-958" custLinFactNeighborY="2706">
        <dgm:presLayoutVars>
          <dgm:chMax val="0"/>
          <dgm:chPref val="0"/>
          <dgm:bulletEnabled val="1"/>
        </dgm:presLayoutVars>
      </dgm:prSet>
      <dgm:spPr/>
    </dgm:pt>
    <dgm:pt modelId="{3AA6FC18-6961-4B4E-8024-D985E07042EA}" type="pres">
      <dgm:prSet presAssocID="{31F1F810-DE06-4A46-9195-0A115AA2423A}" presName="quad2" presStyleLbl="node1" presStyleIdx="1" presStyleCnt="4" custScaleY="98170" custLinFactNeighborY="1616">
        <dgm:presLayoutVars>
          <dgm:chMax val="0"/>
          <dgm:chPref val="0"/>
          <dgm:bulletEnabled val="1"/>
        </dgm:presLayoutVars>
      </dgm:prSet>
      <dgm:spPr/>
    </dgm:pt>
    <dgm:pt modelId="{F1AFDDFC-0A76-42E9-9B3E-B7135698778C}" type="pres">
      <dgm:prSet presAssocID="{31F1F810-DE06-4A46-9195-0A115AA2423A}" presName="quad3" presStyleLbl="node1" presStyleIdx="2" presStyleCnt="4" custLinFactNeighborY="-244">
        <dgm:presLayoutVars>
          <dgm:chMax val="0"/>
          <dgm:chPref val="0"/>
          <dgm:bulletEnabled val="1"/>
        </dgm:presLayoutVars>
      </dgm:prSet>
      <dgm:spPr/>
    </dgm:pt>
    <dgm:pt modelId="{9BCD857E-9FF2-4359-9AE6-6679DC509CA9}" type="pres">
      <dgm:prSet presAssocID="{31F1F810-DE06-4A46-9195-0A115AA2423A}" presName="quad4" presStyleLbl="node1" presStyleIdx="3" presStyleCnt="4" custLinFactNeighborY="-2030">
        <dgm:presLayoutVars>
          <dgm:chMax val="0"/>
          <dgm:chPref val="0"/>
          <dgm:bulletEnabled val="1"/>
        </dgm:presLayoutVars>
      </dgm:prSet>
      <dgm:spPr/>
    </dgm:pt>
  </dgm:ptLst>
  <dgm:cxnLst>
    <dgm:cxn modelId="{DC06AA00-7DD6-436B-A7BE-FA84AAABD130}" srcId="{31F1F810-DE06-4A46-9195-0A115AA2423A}" destId="{D2E1A2D8-72F0-4241-A033-B919EE0E425A}" srcOrd="3" destOrd="0" parTransId="{A524EEDA-53FE-439C-9917-334852890092}" sibTransId="{54F473B2-258C-4BD1-9A40-A0C81FEF9021}"/>
    <dgm:cxn modelId="{3C792A0C-3178-4050-A891-FD1181BACD27}" type="presOf" srcId="{D2E1A2D8-72F0-4241-A033-B919EE0E425A}" destId="{9BCD857E-9FF2-4359-9AE6-6679DC509CA9}" srcOrd="0" destOrd="0" presId="urn:microsoft.com/office/officeart/2005/8/layout/matrix3"/>
    <dgm:cxn modelId="{CBC9D85B-D57F-49FF-A28B-64831AF93E0B}" type="presOf" srcId="{68363EAD-516E-4580-B49F-E3185968EF90}" destId="{3AA6FC18-6961-4B4E-8024-D985E07042EA}" srcOrd="0" destOrd="0" presId="urn:microsoft.com/office/officeart/2005/8/layout/matrix3"/>
    <dgm:cxn modelId="{DFA8F74B-CC28-4212-80E4-55F27A2EC6D9}" type="presOf" srcId="{031896F6-EB22-4AFA-AAFA-0411A7605C3B}" destId="{F1AFDDFC-0A76-42E9-9B3E-B7135698778C}" srcOrd="0" destOrd="0" presId="urn:microsoft.com/office/officeart/2005/8/layout/matrix3"/>
    <dgm:cxn modelId="{3FB4398C-265F-45B1-B789-1C0AB76BA7B0}" type="presOf" srcId="{786BDC7F-EBBC-4615-8C7B-BFF11E2D35B4}" destId="{47FA2735-5D39-42CE-8D19-E03133F9CDF2}" srcOrd="0" destOrd="0" presId="urn:microsoft.com/office/officeart/2005/8/layout/matrix3"/>
    <dgm:cxn modelId="{85439993-99AB-48C2-8720-B14F1F0F43F5}" srcId="{31F1F810-DE06-4A46-9195-0A115AA2423A}" destId="{031896F6-EB22-4AFA-AAFA-0411A7605C3B}" srcOrd="2" destOrd="0" parTransId="{C0F4AACC-3C63-479E-B2D8-AA387A6EC813}" sibTransId="{F9DA7B02-6B14-453E-8D03-08ACF4FE0047}"/>
    <dgm:cxn modelId="{1A523BAB-7F54-4BAC-B6A8-7CF1B3974471}" type="presOf" srcId="{31F1F810-DE06-4A46-9195-0A115AA2423A}" destId="{CEF67597-A7EB-4709-9B14-9E812BD31F99}" srcOrd="0" destOrd="0" presId="urn:microsoft.com/office/officeart/2005/8/layout/matrix3"/>
    <dgm:cxn modelId="{4C8A5ABD-0239-40FA-8FFB-9B1CE1197B1E}" srcId="{31F1F810-DE06-4A46-9195-0A115AA2423A}" destId="{68363EAD-516E-4580-B49F-E3185968EF90}" srcOrd="1" destOrd="0" parTransId="{1CF14246-C295-4CA7-B8C8-305ECBF672FF}" sibTransId="{2B0D262B-059F-496B-A37B-02FA99F1C770}"/>
    <dgm:cxn modelId="{A13A89D7-4732-416C-BBE9-B5444C04518B}" srcId="{31F1F810-DE06-4A46-9195-0A115AA2423A}" destId="{786BDC7F-EBBC-4615-8C7B-BFF11E2D35B4}" srcOrd="0" destOrd="0" parTransId="{0AE93EE0-7B32-47CE-BECC-3A8A6543EAE4}" sibTransId="{20F6B6FB-AD27-4EFA-ACB0-E031152D18FA}"/>
    <dgm:cxn modelId="{FB474AE5-3E39-4A8A-8DE8-5852D7B95477}" type="presParOf" srcId="{CEF67597-A7EB-4709-9B14-9E812BD31F99}" destId="{173BFB1D-8144-417C-B26D-6FB7222D5730}" srcOrd="0" destOrd="0" presId="urn:microsoft.com/office/officeart/2005/8/layout/matrix3"/>
    <dgm:cxn modelId="{722C60D9-BD37-4654-AEBA-D2C8B080F4F5}" type="presParOf" srcId="{CEF67597-A7EB-4709-9B14-9E812BD31F99}" destId="{47FA2735-5D39-42CE-8D19-E03133F9CDF2}" srcOrd="1" destOrd="0" presId="urn:microsoft.com/office/officeart/2005/8/layout/matrix3"/>
    <dgm:cxn modelId="{A1149AFC-1ED9-4D6F-A29B-7FEA6FFFBE11}" type="presParOf" srcId="{CEF67597-A7EB-4709-9B14-9E812BD31F99}" destId="{3AA6FC18-6961-4B4E-8024-D985E07042EA}" srcOrd="2" destOrd="0" presId="urn:microsoft.com/office/officeart/2005/8/layout/matrix3"/>
    <dgm:cxn modelId="{22F3ACA6-F403-443E-9305-792E376F831F}" type="presParOf" srcId="{CEF67597-A7EB-4709-9B14-9E812BD31F99}" destId="{F1AFDDFC-0A76-42E9-9B3E-B7135698778C}" srcOrd="3" destOrd="0" presId="urn:microsoft.com/office/officeart/2005/8/layout/matrix3"/>
    <dgm:cxn modelId="{9C53645B-0CAC-4097-BF7C-698C68355AB7}" type="presParOf" srcId="{CEF67597-A7EB-4709-9B14-9E812BD31F99}" destId="{9BCD857E-9FF2-4359-9AE6-6679DC509CA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B871F-509E-4341-BF7F-478E7CB6F9DC}">
      <dsp:nvSpPr>
        <dsp:cNvPr id="0" name=""/>
        <dsp:cNvSpPr/>
      </dsp:nvSpPr>
      <dsp:spPr>
        <a:xfrm rot="5400000">
          <a:off x="-170672" y="172999"/>
          <a:ext cx="1137818" cy="79647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初賽</a:t>
          </a:r>
        </a:p>
      </dsp:txBody>
      <dsp:txXfrm rot="-5400000">
        <a:off x="1" y="400564"/>
        <a:ext cx="796473" cy="341345"/>
      </dsp:txXfrm>
    </dsp:sp>
    <dsp:sp modelId="{2E34B048-209E-4160-A986-1D0E8978FABA}">
      <dsp:nvSpPr>
        <dsp:cNvPr id="0" name=""/>
        <dsp:cNvSpPr/>
      </dsp:nvSpPr>
      <dsp:spPr>
        <a:xfrm rot="5400000">
          <a:off x="2179505" y="-1382710"/>
          <a:ext cx="739971" cy="3506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9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各組</a:t>
          </a:r>
          <a:r>
            <a:rPr lang="zh-TW" altLang="en-US" sz="19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依計時成績</a:t>
          </a:r>
          <a:r>
            <a:rPr lang="zh-TW" altLang="en-US" sz="19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擇優進入預賽</a:t>
          </a:r>
        </a:p>
      </dsp:txBody>
      <dsp:txXfrm rot="-5400000">
        <a:off x="796474" y="36443"/>
        <a:ext cx="3469912" cy="667727"/>
      </dsp:txXfrm>
    </dsp:sp>
    <dsp:sp modelId="{32B7550D-31B5-4C50-BD94-D90B3C5C0B50}">
      <dsp:nvSpPr>
        <dsp:cNvPr id="0" name=""/>
        <dsp:cNvSpPr/>
      </dsp:nvSpPr>
      <dsp:spPr>
        <a:xfrm rot="5400000">
          <a:off x="-170672" y="1108566"/>
          <a:ext cx="1137818" cy="796473"/>
        </a:xfrm>
        <a:prstGeom prst="chevron">
          <a:avLst/>
        </a:prstGeom>
        <a:solidFill>
          <a:schemeClr val="accent5">
            <a:hueOff val="-419932"/>
            <a:satOff val="22824"/>
            <a:lumOff val="-4216"/>
            <a:alphaOff val="0"/>
          </a:schemeClr>
        </a:solidFill>
        <a:ln w="11429" cap="flat" cmpd="sng" algn="ctr">
          <a:solidFill>
            <a:schemeClr val="accent5">
              <a:hueOff val="-419932"/>
              <a:satOff val="22824"/>
              <a:lumOff val="-4216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預賽</a:t>
          </a:r>
        </a:p>
      </dsp:txBody>
      <dsp:txXfrm rot="-5400000">
        <a:off x="1" y="1336131"/>
        <a:ext cx="796473" cy="341345"/>
      </dsp:txXfrm>
    </dsp:sp>
    <dsp:sp modelId="{18F5B68E-C4EC-4812-BD28-E72165244560}">
      <dsp:nvSpPr>
        <dsp:cNvPr id="0" name=""/>
        <dsp:cNvSpPr/>
      </dsp:nvSpPr>
      <dsp:spPr>
        <a:xfrm rot="5400000">
          <a:off x="2179699" y="-445332"/>
          <a:ext cx="739582" cy="3506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hueOff val="-419932"/>
              <a:satOff val="22824"/>
              <a:lumOff val="-4216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9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依賽程採單敗淘汰賽制</a:t>
          </a:r>
        </a:p>
      </dsp:txBody>
      <dsp:txXfrm rot="-5400000">
        <a:off x="796474" y="973996"/>
        <a:ext cx="3469931" cy="667376"/>
      </dsp:txXfrm>
    </dsp:sp>
    <dsp:sp modelId="{B15B2EF0-2305-4884-83C4-056516110163}">
      <dsp:nvSpPr>
        <dsp:cNvPr id="0" name=""/>
        <dsp:cNvSpPr/>
      </dsp:nvSpPr>
      <dsp:spPr>
        <a:xfrm rot="5400000">
          <a:off x="-170672" y="2044133"/>
          <a:ext cx="1137818" cy="796473"/>
        </a:xfrm>
        <a:prstGeom prst="chevron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11429" cap="flat" cmpd="sng" algn="ctr">
          <a:solidFill>
            <a:schemeClr val="accent5">
              <a:hueOff val="-839865"/>
              <a:satOff val="45647"/>
              <a:lumOff val="-8432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決賽</a:t>
          </a:r>
        </a:p>
      </dsp:txBody>
      <dsp:txXfrm rot="-5400000">
        <a:off x="1" y="2271698"/>
        <a:ext cx="796473" cy="341345"/>
      </dsp:txXfrm>
    </dsp:sp>
    <dsp:sp modelId="{41DE5AC4-6BE7-4990-A81F-368BCA00BC14}">
      <dsp:nvSpPr>
        <dsp:cNvPr id="0" name=""/>
        <dsp:cNvSpPr/>
      </dsp:nvSpPr>
      <dsp:spPr>
        <a:xfrm rot="5400000">
          <a:off x="2179699" y="490234"/>
          <a:ext cx="739582" cy="3506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hueOff val="-839865"/>
              <a:satOff val="45647"/>
              <a:lumOff val="-8432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9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依賽程採單敗淘汰賽制</a:t>
          </a:r>
        </a:p>
      </dsp:txBody>
      <dsp:txXfrm rot="-5400000">
        <a:off x="796474" y="1909563"/>
        <a:ext cx="3469931" cy="667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BFB1D-8144-417C-B26D-6FB7222D5730}">
      <dsp:nvSpPr>
        <dsp:cNvPr id="0" name=""/>
        <dsp:cNvSpPr/>
      </dsp:nvSpPr>
      <dsp:spPr>
        <a:xfrm>
          <a:off x="1083871" y="0"/>
          <a:ext cx="4624421" cy="4624421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A2735-5D39-42CE-8D19-E03133F9CDF2}">
      <dsp:nvSpPr>
        <dsp:cNvPr id="0" name=""/>
        <dsp:cNvSpPr/>
      </dsp:nvSpPr>
      <dsp:spPr>
        <a:xfrm>
          <a:off x="1516133" y="488123"/>
          <a:ext cx="1803524" cy="1803524"/>
        </a:xfrm>
        <a:prstGeom prst="roundRect">
          <a:avLst/>
        </a:prstGeom>
        <a:solidFill>
          <a:srgbClr val="92D050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just" defTabSz="2133600">
            <a:lnSpc>
              <a:spcPts val="2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800" kern="1200" dirty="0">
              <a:latin typeface="+mj-ea"/>
              <a:ea typeface="+mj-ea"/>
            </a:rPr>
            <a:t>媒體</a:t>
          </a:r>
          <a:endParaRPr lang="en-US" altLang="zh-TW" sz="4800" kern="1200" dirty="0">
            <a:latin typeface="+mj-ea"/>
            <a:ea typeface="+mj-ea"/>
          </a:endParaRPr>
        </a:p>
        <a:p>
          <a:pPr marL="0" lvl="0" indent="0" algn="just" defTabSz="2133600">
            <a:lnSpc>
              <a:spcPts val="2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800" kern="1200" dirty="0">
              <a:latin typeface="+mj-ea"/>
              <a:ea typeface="+mj-ea"/>
            </a:rPr>
            <a:t>露出</a:t>
          </a:r>
        </a:p>
      </dsp:txBody>
      <dsp:txXfrm>
        <a:off x="1604174" y="576164"/>
        <a:ext cx="1627442" cy="1627442"/>
      </dsp:txXfrm>
    </dsp:sp>
    <dsp:sp modelId="{3AA6FC18-6961-4B4E-8024-D985E07042EA}">
      <dsp:nvSpPr>
        <dsp:cNvPr id="0" name=""/>
        <dsp:cNvSpPr/>
      </dsp:nvSpPr>
      <dsp:spPr>
        <a:xfrm>
          <a:off x="3475668" y="484967"/>
          <a:ext cx="1803524" cy="1770519"/>
        </a:xfrm>
        <a:prstGeom prst="roundRect">
          <a:avLst/>
        </a:prstGeom>
        <a:solidFill>
          <a:srgbClr val="92D050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ts val="2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900" kern="1200" dirty="0">
              <a:latin typeface="+mj-ea"/>
              <a:ea typeface="+mj-ea"/>
            </a:rPr>
            <a:t>平面</a:t>
          </a:r>
          <a:endParaRPr lang="en-US" altLang="zh-TW" sz="4900" kern="1200" dirty="0">
            <a:latin typeface="+mj-ea"/>
            <a:ea typeface="+mj-ea"/>
          </a:endParaRPr>
        </a:p>
        <a:p>
          <a:pPr marL="0" lvl="0" indent="0" algn="ctr" defTabSz="2178050">
            <a:lnSpc>
              <a:spcPts val="2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900" kern="1200" dirty="0">
              <a:latin typeface="+mj-ea"/>
              <a:ea typeface="+mj-ea"/>
            </a:rPr>
            <a:t>宣傳</a:t>
          </a:r>
          <a:endParaRPr lang="en-US" altLang="zh-TW" sz="4900" kern="1200" dirty="0">
            <a:latin typeface="+mj-ea"/>
            <a:ea typeface="+mj-ea"/>
          </a:endParaRPr>
        </a:p>
      </dsp:txBody>
      <dsp:txXfrm>
        <a:off x="3562098" y="571397"/>
        <a:ext cx="1630664" cy="1597659"/>
      </dsp:txXfrm>
    </dsp:sp>
    <dsp:sp modelId="{F1AFDDFC-0A76-42E9-9B3E-B7135698778C}">
      <dsp:nvSpPr>
        <dsp:cNvPr id="0" name=""/>
        <dsp:cNvSpPr/>
      </dsp:nvSpPr>
      <dsp:spPr>
        <a:xfrm>
          <a:off x="1533411" y="2377176"/>
          <a:ext cx="1803524" cy="1803524"/>
        </a:xfrm>
        <a:prstGeom prst="roundRect">
          <a:avLst/>
        </a:prstGeom>
        <a:solidFill>
          <a:srgbClr val="92D050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ts val="2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900" kern="1200" dirty="0">
              <a:latin typeface="+mj-ea"/>
              <a:ea typeface="+mj-ea"/>
            </a:rPr>
            <a:t>網路</a:t>
          </a:r>
          <a:endParaRPr lang="en-US" altLang="zh-TW" sz="4900" kern="1200" dirty="0">
            <a:latin typeface="+mj-ea"/>
            <a:ea typeface="+mj-ea"/>
          </a:endParaRPr>
        </a:p>
        <a:p>
          <a:pPr marL="0" lvl="0" indent="0" algn="ctr" defTabSz="2178050">
            <a:lnSpc>
              <a:spcPts val="2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900" kern="1200" dirty="0">
              <a:latin typeface="+mj-ea"/>
              <a:ea typeface="+mj-ea"/>
            </a:rPr>
            <a:t>推播</a:t>
          </a:r>
        </a:p>
      </dsp:txBody>
      <dsp:txXfrm>
        <a:off x="1621452" y="2465217"/>
        <a:ext cx="1627442" cy="1627442"/>
      </dsp:txXfrm>
    </dsp:sp>
    <dsp:sp modelId="{9BCD857E-9FF2-4359-9AE6-6679DC509CA9}">
      <dsp:nvSpPr>
        <dsp:cNvPr id="0" name=""/>
        <dsp:cNvSpPr/>
      </dsp:nvSpPr>
      <dsp:spPr>
        <a:xfrm>
          <a:off x="3475668" y="2344965"/>
          <a:ext cx="1803524" cy="1803524"/>
        </a:xfrm>
        <a:prstGeom prst="roundRect">
          <a:avLst/>
        </a:prstGeom>
        <a:solidFill>
          <a:srgbClr val="92D050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ts val="2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900" kern="1200" dirty="0">
              <a:latin typeface="+mj-ea"/>
              <a:ea typeface="+mj-ea"/>
            </a:rPr>
            <a:t>轉播</a:t>
          </a:r>
          <a:endParaRPr lang="en-US" altLang="zh-TW" sz="4900" kern="1200" dirty="0">
            <a:latin typeface="+mj-ea"/>
            <a:ea typeface="+mj-ea"/>
          </a:endParaRPr>
        </a:p>
        <a:p>
          <a:pPr marL="0" lvl="0" indent="0" algn="ctr" defTabSz="2178050">
            <a:lnSpc>
              <a:spcPts val="2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900" kern="1200" dirty="0">
              <a:latin typeface="+mj-ea"/>
              <a:ea typeface="+mj-ea"/>
            </a:rPr>
            <a:t>規劃</a:t>
          </a:r>
        </a:p>
      </dsp:txBody>
      <dsp:txXfrm>
        <a:off x="3563709" y="2433006"/>
        <a:ext cx="1627442" cy="1627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4EE36-B28A-4DD5-9867-517840C87E5B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1E423-7EF7-4AFE-86BA-E840A53973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59539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C308-2B90-4EE4-9583-143F4A00FE36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8160D-3F99-45F3-BBE9-D9C1BA4ADB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11700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FD22-333A-4648-AA48-B57CD88F6475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531352" y="6088072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31A7AA9-38F0-427F-B8AE-11CE826DDAA0}" type="slidenum">
              <a:rPr lang="zh-TW" altLang="en-US" smtClean="0"/>
              <a:t>‹#›</a:t>
            </a:fld>
            <a:endParaRPr lang="zh-TW" alt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C6B7-B71B-4BE0-B73C-DFFF67510F4B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7AA9-38F0-427F-B8AE-11CE826DDAA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7ECF-A2A9-4A75-B963-5654D8885273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A14B-3442-46E0-BA3C-84956B82E1AE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484801" y="6031354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41E7-F849-4734-9A80-6E304F4BBDF5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456676" y="5909176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31A7AA9-38F0-427F-B8AE-11CE826DDAA0}" type="slidenum">
              <a:rPr lang="zh-TW" altLang="en-US" smtClean="0"/>
              <a:t>‹#›</a:t>
            </a:fld>
            <a:endParaRPr lang="zh-TW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9C73149-7D43-4E08-ACAC-C3A5F79B6D09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7AA9-38F0-427F-B8AE-11CE826DDAA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77B-D350-4E7B-927B-385E0A16423A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31A7AA9-38F0-427F-B8AE-11CE826DDAA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1C2F-063B-45D3-A328-81B1FD2EC187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9497-C1B0-41F8-B3AA-349FD9015966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1A7AA9-38F0-427F-B8AE-11CE826DDAA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31A7AA9-38F0-427F-B8AE-11CE826DDAA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B1A59-2C87-42F2-95A7-532559BE0CF7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en-US" altLang="zh-TW"/>
              <a:t>1</a:t>
            </a:r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91933D1-864D-4BAA-AC43-8D2806877DF5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n-US" altLang="zh-TW"/>
              <a:t>1</a:t>
            </a: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3836BD0-68FF-4454-98B8-018045695408}" type="datetime1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382000" y="574459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31A7AA9-38F0-427F-B8AE-11CE826DDAA0}" type="slidenum">
              <a:rPr lang="zh-TW" altLang="en-US" smtClean="0"/>
              <a:t>‹#›</a:t>
            </a:fld>
            <a:endParaRPr lang="zh-TW" alt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/>
              <a:t>第二層</a:t>
            </a:r>
          </a:p>
          <a:p>
            <a:pPr lvl="2" eaLnBrk="1" latinLnBrk="0" hangingPunct="1"/>
            <a:r>
              <a:rPr kumimoji="0" lang="zh-TW" altLang="en-US" dirty="0"/>
              <a:t>第三層</a:t>
            </a:r>
          </a:p>
          <a:p>
            <a:pPr lvl="3" eaLnBrk="1" latinLnBrk="0" hangingPunct="1"/>
            <a:r>
              <a:rPr kumimoji="0" lang="zh-TW" altLang="en-US" dirty="0"/>
              <a:t>第四層</a:t>
            </a:r>
          </a:p>
          <a:p>
            <a:pPr lvl="4" eaLnBrk="1" latinLnBrk="0" hangingPunct="1"/>
            <a:r>
              <a:rPr kumimoji="0" lang="zh-TW" altLang="en-US" dirty="0"/>
              <a:t>第五層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0120" y="5249529"/>
            <a:ext cx="5949304" cy="1050603"/>
          </a:xfrm>
        </p:spPr>
        <p:txBody>
          <a:bodyPr>
            <a:normAutofit/>
          </a:bodyPr>
          <a:lstStyle/>
          <a:p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報告單位：臺南市政府體育局</a:t>
            </a:r>
            <a:endParaRPr lang="en-US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報告日期：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22275" y="2867461"/>
            <a:ext cx="9388550" cy="1605534"/>
          </a:xfrm>
        </p:spPr>
        <p:txBody>
          <a:bodyPr>
            <a:normAutofit/>
          </a:bodyPr>
          <a:lstStyle/>
          <a:p>
            <a:r>
              <a:rPr lang="en-US" altLang="zh-TW" sz="5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en-US" sz="5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臺南市國際龍舟錦標賽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18232C-A61F-46D0-B8C1-11D44D483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"/>
            <a:ext cx="9142300" cy="28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30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437556204"/>
              </p:ext>
            </p:extLst>
          </p:nvPr>
        </p:nvGraphicFramePr>
        <p:xfrm>
          <a:off x="1103538" y="1620224"/>
          <a:ext cx="6812604" cy="4624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6671312" y="2038343"/>
            <a:ext cx="2340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宣傳旗幟</a:t>
            </a:r>
            <a:r>
              <a:rPr lang="en-US" altLang="zh-TW" dirty="0">
                <a:latin typeface="+mj-ea"/>
                <a:ea typeface="+mj-ea"/>
              </a:rPr>
              <a:t>200</a:t>
            </a:r>
            <a:r>
              <a:rPr lang="zh-TW" altLang="en-US" dirty="0">
                <a:latin typeface="+mj-ea"/>
                <a:ea typeface="+mj-ea"/>
              </a:rPr>
              <a:t>面</a:t>
            </a:r>
            <a:endParaRPr lang="en-US" altLang="zh-TW" dirty="0">
              <a:latin typeface="+mj-ea"/>
              <a:ea typeface="+mj-ea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宣傳立牌</a:t>
            </a:r>
            <a:r>
              <a:rPr lang="en-US" altLang="zh-TW" dirty="0">
                <a:latin typeface="+mj-ea"/>
                <a:ea typeface="+mj-ea"/>
              </a:rPr>
              <a:t>9</a:t>
            </a:r>
            <a:r>
              <a:rPr lang="zh-TW" altLang="en-US" dirty="0">
                <a:latin typeface="+mj-ea"/>
                <a:ea typeface="+mj-ea"/>
              </a:rPr>
              <a:t>面</a:t>
            </a:r>
            <a:endParaRPr lang="en-US" altLang="zh-TW" dirty="0">
              <a:latin typeface="+mj-ea"/>
              <a:ea typeface="+mj-ea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宣傳海報</a:t>
            </a:r>
            <a:r>
              <a:rPr lang="en-US" altLang="zh-TW" dirty="0">
                <a:latin typeface="+mj-ea"/>
                <a:ea typeface="+mj-ea"/>
              </a:rPr>
              <a:t>300</a:t>
            </a:r>
            <a:r>
              <a:rPr lang="zh-TW" altLang="en-US" dirty="0">
                <a:latin typeface="+mj-ea"/>
                <a:ea typeface="+mj-ea"/>
              </a:rPr>
              <a:t>張</a:t>
            </a:r>
            <a:endParaRPr lang="en-US" altLang="zh-TW" dirty="0">
              <a:latin typeface="+mj-ea"/>
              <a:ea typeface="+mj-ea"/>
            </a:endParaRPr>
          </a:p>
          <a:p>
            <a:pPr marL="285750" indent="-285750">
              <a:buFont typeface="Wingdings" pitchFamily="2" charset="2"/>
              <a:buChar char="l"/>
            </a:pP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503532" y="4246382"/>
            <a:ext cx="220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預決賽實況轉播</a:t>
            </a:r>
            <a:endParaRPr lang="en-US" altLang="zh-TW" dirty="0">
              <a:latin typeface="+mj-ea"/>
              <a:ea typeface="+mj-ea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結合臺南古都巡禮及觀光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09710" y="2176842"/>
            <a:ext cx="2340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平面媒體刊登</a:t>
            </a:r>
            <a:endParaRPr lang="en-US" altLang="zh-TW" dirty="0">
              <a:latin typeface="+mj-ea"/>
              <a:ea typeface="+mj-ea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戶外電視牆</a:t>
            </a:r>
            <a:endParaRPr lang="en-US" altLang="zh-TW" dirty="0">
              <a:latin typeface="+mj-ea"/>
              <a:ea typeface="+mj-ea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電視廣告宣傳</a:t>
            </a:r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78956" y="4246382"/>
            <a:ext cx="2206438" cy="166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lnSpc>
                <a:spcPts val="2500"/>
              </a:lnSpc>
              <a:spcAft>
                <a:spcPts val="0"/>
              </a:spcAft>
              <a:buFont typeface="Wingdings" pitchFamily="2" charset="2"/>
              <a:buChar char="l"/>
            </a:pPr>
            <a:r>
              <a:rPr lang="en-US" altLang="zh-TW" dirty="0" err="1">
                <a:latin typeface="+mj-ea"/>
                <a:ea typeface="+mj-ea"/>
              </a:rPr>
              <a:t>FaceBook</a:t>
            </a:r>
            <a:r>
              <a:rPr lang="zh-TW" altLang="en-US" dirty="0">
                <a:latin typeface="+mj-ea"/>
                <a:ea typeface="+mj-ea"/>
              </a:rPr>
              <a:t>粉絲頁</a:t>
            </a:r>
          </a:p>
          <a:p>
            <a:pPr marL="285750" lvl="0" indent="-285750">
              <a:lnSpc>
                <a:spcPts val="2500"/>
              </a:lnSpc>
              <a:spcAft>
                <a:spcPts val="0"/>
              </a:spcAft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臺南市政府網站</a:t>
            </a:r>
          </a:p>
          <a:p>
            <a:pPr marL="285750" lvl="0" indent="-285750">
              <a:lnSpc>
                <a:spcPts val="2500"/>
              </a:lnSpc>
              <a:spcAft>
                <a:spcPts val="0"/>
              </a:spcAft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市府</a:t>
            </a:r>
            <a:r>
              <a:rPr lang="en-US" altLang="zh-TW" dirty="0">
                <a:latin typeface="+mj-ea"/>
                <a:ea typeface="+mj-ea"/>
              </a:rPr>
              <a:t>LINE</a:t>
            </a:r>
            <a:endParaRPr lang="zh-TW" altLang="en-US" dirty="0">
              <a:latin typeface="+mj-ea"/>
              <a:ea typeface="+mj-ea"/>
            </a:endParaRPr>
          </a:p>
          <a:p>
            <a:pPr marL="285750" lvl="0" indent="-285750">
              <a:lnSpc>
                <a:spcPts val="2500"/>
              </a:lnSpc>
              <a:spcAft>
                <a:spcPts val="0"/>
              </a:spcAft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體育局官網</a:t>
            </a:r>
            <a:endParaRPr lang="en-US" altLang="zh-TW" dirty="0">
              <a:latin typeface="+mj-ea"/>
              <a:ea typeface="+mj-ea"/>
            </a:endParaRPr>
          </a:p>
          <a:p>
            <a:pPr marL="285750" lvl="0" indent="-285750">
              <a:lnSpc>
                <a:spcPts val="2500"/>
              </a:lnSpc>
              <a:spcAft>
                <a:spcPts val="0"/>
              </a:spcAft>
              <a:buFont typeface="Wingdings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臺南龍舟賽官網</a:t>
            </a:r>
          </a:p>
        </p:txBody>
      </p:sp>
      <p:sp>
        <p:nvSpPr>
          <p:cNvPr id="25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 txBox="1">
            <a:spLocks/>
          </p:cNvSpPr>
          <p:nvPr/>
        </p:nvSpPr>
        <p:spPr>
          <a:xfrm>
            <a:off x="4361688" y="86300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E9B9E06-8368-4D5E-8932-3BC81691AA85}"/>
              </a:ext>
            </a:extLst>
          </p:cNvPr>
          <p:cNvSpPr/>
          <p:nvPr/>
        </p:nvSpPr>
        <p:spPr>
          <a:xfrm>
            <a:off x="73293" y="144917"/>
            <a:ext cx="8868708" cy="1159412"/>
          </a:xfrm>
          <a:prstGeom prst="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latin typeface="+mj-ea"/>
                <a:ea typeface="+mj-ea"/>
              </a:rPr>
              <a:t>行銷宣傳</a:t>
            </a:r>
          </a:p>
        </p:txBody>
      </p:sp>
      <p:sp>
        <p:nvSpPr>
          <p:cNvPr id="11" name="投影片編號版面配置區 9">
            <a:extLst>
              <a:ext uri="{FF2B5EF4-FFF2-40B4-BE49-F238E27FC236}">
                <a16:creationId xmlns:a16="http://schemas.microsoft.com/office/drawing/2014/main" id="{19E150C1-C363-4029-B4D5-18EBCB98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4801" y="6031354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646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8">
            <a:extLst>
              <a:ext uri="{FF2B5EF4-FFF2-40B4-BE49-F238E27FC236}">
                <a16:creationId xmlns:a16="http://schemas.microsoft.com/office/drawing/2014/main" id="{C30BA3BD-57AE-43DC-9625-BC53C7B0FB30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C639B140-7C96-49BB-B6F5-59F9BFDBAAA4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5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 txBox="1">
            <a:spLocks/>
          </p:cNvSpPr>
          <p:nvPr/>
        </p:nvSpPr>
        <p:spPr>
          <a:xfrm>
            <a:off x="4361688" y="86300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76C825F5-9AE0-42C1-9C8F-CA64D281AD4E}"/>
              </a:ext>
            </a:extLst>
          </p:cNvPr>
          <p:cNvCxnSpPr>
            <a:cxnSpLocks/>
          </p:cNvCxnSpPr>
          <p:nvPr/>
        </p:nvCxnSpPr>
        <p:spPr>
          <a:xfrm flipV="1">
            <a:off x="172299" y="3947160"/>
            <a:ext cx="8811681" cy="6096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5C94D9C1-EA92-450C-88F0-7EF9A433B493}"/>
              </a:ext>
            </a:extLst>
          </p:cNvPr>
          <p:cNvCxnSpPr/>
          <p:nvPr/>
        </p:nvCxnSpPr>
        <p:spPr>
          <a:xfrm>
            <a:off x="876300" y="3573780"/>
            <a:ext cx="0" cy="4191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D070A6E6-7179-45C0-9D34-8D51FCAF78E1}"/>
              </a:ext>
            </a:extLst>
          </p:cNvPr>
          <p:cNvCxnSpPr/>
          <p:nvPr/>
        </p:nvCxnSpPr>
        <p:spPr>
          <a:xfrm>
            <a:off x="2887980" y="4008120"/>
            <a:ext cx="0" cy="381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1904066-4471-498A-932C-8C6BEE0888FF}"/>
              </a:ext>
            </a:extLst>
          </p:cNvPr>
          <p:cNvCxnSpPr/>
          <p:nvPr/>
        </p:nvCxnSpPr>
        <p:spPr>
          <a:xfrm>
            <a:off x="5128260" y="3573780"/>
            <a:ext cx="0" cy="40386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2C8D60F3-2AA4-4557-B7FF-395498D393A9}"/>
              </a:ext>
            </a:extLst>
          </p:cNvPr>
          <p:cNvCxnSpPr/>
          <p:nvPr/>
        </p:nvCxnSpPr>
        <p:spPr>
          <a:xfrm>
            <a:off x="7376160" y="3977640"/>
            <a:ext cx="0" cy="4114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E276775-35C7-406E-A03E-A8572CA09411}"/>
              </a:ext>
            </a:extLst>
          </p:cNvPr>
          <p:cNvSpPr/>
          <p:nvPr/>
        </p:nvSpPr>
        <p:spPr>
          <a:xfrm>
            <a:off x="228599" y="1923927"/>
            <a:ext cx="2791437" cy="164985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j-ea"/>
                <a:ea typeface="+mj-ea"/>
              </a:rPr>
              <a:t>規則研商會議</a:t>
            </a:r>
            <a:r>
              <a:rPr lang="en-US" altLang="zh-TW" b="1" dirty="0">
                <a:latin typeface="+mj-ea"/>
                <a:ea typeface="+mj-ea"/>
              </a:rPr>
              <a:t>(1/4)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j-ea"/>
                <a:ea typeface="+mj-ea"/>
              </a:rPr>
              <a:t>第一次跨局處會議</a:t>
            </a:r>
            <a:r>
              <a:rPr lang="en-US" altLang="zh-TW" b="1" dirty="0">
                <a:latin typeface="+mj-ea"/>
                <a:ea typeface="+mj-ea"/>
              </a:rPr>
              <a:t>(2/26)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j-ea"/>
                <a:ea typeface="+mj-ea"/>
              </a:rPr>
              <a:t>各組提報經費概算表</a:t>
            </a:r>
            <a:endParaRPr lang="en-US" altLang="zh-TW" b="1" dirty="0">
              <a:latin typeface="+mj-ea"/>
              <a:ea typeface="+mj-ea"/>
            </a:endParaRPr>
          </a:p>
          <a:p>
            <a:r>
              <a:rPr lang="zh-TW" altLang="en-US" b="1" dirty="0">
                <a:latin typeface="+mj-ea"/>
                <a:ea typeface="+mj-ea"/>
              </a:rPr>
              <a:t>     </a:t>
            </a:r>
            <a:r>
              <a:rPr lang="en-US" altLang="zh-TW" b="1" dirty="0">
                <a:latin typeface="+mj-ea"/>
                <a:ea typeface="+mj-ea"/>
              </a:rPr>
              <a:t>(2/26-3/18)</a:t>
            </a:r>
            <a:endParaRPr lang="zh-TW" altLang="en-US" b="1" dirty="0">
              <a:latin typeface="+mj-ea"/>
              <a:ea typeface="+mj-ea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E1E3FC83-F865-4ABC-BC61-BCBA51CB0E34}"/>
              </a:ext>
            </a:extLst>
          </p:cNvPr>
          <p:cNvSpPr/>
          <p:nvPr/>
        </p:nvSpPr>
        <p:spPr>
          <a:xfrm>
            <a:off x="677410" y="4393104"/>
            <a:ext cx="4909457" cy="21961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發放宣傳海報</a:t>
            </a:r>
            <a:r>
              <a:rPr lang="en-US" altLang="zh-TW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en-US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月底已發放各學校及公所</a:t>
            </a:r>
            <a:r>
              <a:rPr lang="en-US" altLang="zh-TW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設置宣傳立牌</a:t>
            </a:r>
            <a:endParaRPr lang="en-US" altLang="zh-TW" b="1" kern="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官網、臉書平台及新聞稿宣傳</a:t>
            </a:r>
            <a:r>
              <a:rPr lang="en-US" altLang="zh-TW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(3/25-4/20)</a:t>
            </a:r>
            <a:r>
              <a:rPr lang="zh-TW" altLang="en-US" b="1" kern="100" dirty="0">
                <a:solidFill>
                  <a:srgbClr val="FFCC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開放報名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(4/8-4/30)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抽籤會議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(5/8)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zh-TW" altLang="en-US" dirty="0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74F6B074-5D20-45D8-976E-2DFC512A442C}"/>
              </a:ext>
            </a:extLst>
          </p:cNvPr>
          <p:cNvSpPr/>
          <p:nvPr/>
        </p:nvSpPr>
        <p:spPr>
          <a:xfrm>
            <a:off x="3726179" y="1477384"/>
            <a:ext cx="3573118" cy="20797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FFCCCC"/>
                </a:solidFill>
                <a:latin typeface="+mj-ea"/>
                <a:ea typeface="+mj-ea"/>
              </a:rPr>
              <a:t>路燈旗設置</a:t>
            </a:r>
            <a:r>
              <a:rPr lang="en-US" altLang="zh-TW" b="1" dirty="0">
                <a:solidFill>
                  <a:srgbClr val="FFCCCC"/>
                </a:solidFill>
                <a:latin typeface="+mj-ea"/>
                <a:ea typeface="+mj-ea"/>
              </a:rPr>
              <a:t>(</a:t>
            </a:r>
            <a:r>
              <a:rPr lang="zh-TW" altLang="en-US" b="1" dirty="0">
                <a:solidFill>
                  <a:srgbClr val="FFCCCC"/>
                </a:solidFill>
                <a:latin typeface="+mj-ea"/>
                <a:ea typeface="+mj-ea"/>
              </a:rPr>
              <a:t>預計</a:t>
            </a:r>
            <a:r>
              <a:rPr lang="en-US" altLang="zh-TW" b="1" dirty="0">
                <a:solidFill>
                  <a:srgbClr val="FFCCCC"/>
                </a:solidFill>
                <a:latin typeface="+mj-ea"/>
                <a:ea typeface="+mj-ea"/>
              </a:rPr>
              <a:t>5/27</a:t>
            </a:r>
            <a:r>
              <a:rPr lang="zh-TW" altLang="en-US" b="1" dirty="0">
                <a:solidFill>
                  <a:srgbClr val="FFCCCC"/>
                </a:solidFill>
                <a:latin typeface="+mj-ea"/>
                <a:ea typeface="+mj-ea"/>
              </a:rPr>
              <a:t>開始</a:t>
            </a:r>
            <a:r>
              <a:rPr lang="en-US" altLang="zh-TW" b="1" dirty="0">
                <a:solidFill>
                  <a:srgbClr val="FFCCCC"/>
                </a:solidFill>
                <a:latin typeface="+mj-ea"/>
                <a:ea typeface="+mj-ea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kern="100" dirty="0">
                <a:solidFill>
                  <a:srgbClr val="FFCC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官網、臉書平台及新聞宣傳</a:t>
            </a:r>
            <a:r>
              <a:rPr lang="en-US" altLang="zh-TW" b="1" dirty="0">
                <a:solidFill>
                  <a:srgbClr val="FFCCCC"/>
                </a:solidFill>
                <a:latin typeface="+mj-ea"/>
                <a:ea typeface="+mj-ea"/>
              </a:rPr>
              <a:t>(4/8-6/10)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j-ea"/>
                <a:ea typeface="+mj-ea"/>
              </a:rPr>
              <a:t>印製各式工作證及紀念衫</a:t>
            </a:r>
            <a:endParaRPr lang="en-US" altLang="zh-TW" b="1" dirty="0"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j-ea"/>
                <a:ea typeface="+mj-ea"/>
              </a:rPr>
              <a:t>第二次跨局處會議</a:t>
            </a:r>
            <a:r>
              <a:rPr lang="en-US" altLang="zh-TW" b="1" dirty="0">
                <a:latin typeface="+mj-ea"/>
                <a:ea typeface="+mj-ea"/>
              </a:rPr>
              <a:t>(5/9)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b="1" dirty="0">
              <a:latin typeface="+mj-ea"/>
              <a:ea typeface="+mj-ea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2093DC0E-AEFE-4D9E-9CE4-7E28A563E4B8}"/>
              </a:ext>
            </a:extLst>
          </p:cNvPr>
          <p:cNvSpPr/>
          <p:nvPr/>
        </p:nvSpPr>
        <p:spPr>
          <a:xfrm>
            <a:off x="6278255" y="4369832"/>
            <a:ext cx="2404351" cy="22194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j-ea"/>
                <a:ea typeface="+mj-ea"/>
              </a:rPr>
              <a:t>龍舟點睛</a:t>
            </a:r>
            <a:r>
              <a:rPr lang="en-US" altLang="zh-TW" b="1" dirty="0">
                <a:latin typeface="+mj-ea"/>
                <a:ea typeface="+mj-ea"/>
              </a:rPr>
              <a:t>(5/24)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j-ea"/>
                <a:ea typeface="+mj-ea"/>
              </a:rPr>
              <a:t>領隊會議</a:t>
            </a:r>
            <a:r>
              <a:rPr lang="en-US" altLang="zh-TW" b="1" dirty="0">
                <a:latin typeface="+mj-ea"/>
                <a:ea typeface="+mj-ea"/>
              </a:rPr>
              <a:t>(5/30)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j-ea"/>
                <a:ea typeface="+mj-ea"/>
              </a:rPr>
              <a:t>祭江及開幕典禮</a:t>
            </a:r>
            <a:r>
              <a:rPr lang="en-US" altLang="zh-TW" b="1" dirty="0">
                <a:latin typeface="+mj-ea"/>
                <a:ea typeface="+mj-ea"/>
              </a:rPr>
              <a:t>(6/6)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j-ea"/>
                <a:ea typeface="+mj-ea"/>
              </a:rPr>
              <a:t>比賽</a:t>
            </a:r>
            <a:r>
              <a:rPr lang="en-US" altLang="zh-TW" b="1" dirty="0">
                <a:latin typeface="+mj-ea"/>
                <a:ea typeface="+mj-ea"/>
              </a:rPr>
              <a:t>(6/7-6/10)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j-ea"/>
                <a:ea typeface="+mj-ea"/>
              </a:rPr>
              <a:t>閉幕暨頒獎</a:t>
            </a:r>
            <a:r>
              <a:rPr lang="en-US" altLang="zh-TW" b="1" dirty="0">
                <a:latin typeface="+mj-ea"/>
                <a:ea typeface="+mj-ea"/>
              </a:rPr>
              <a:t>(6/10)</a:t>
            </a:r>
            <a:endParaRPr lang="zh-TW" altLang="en-US" b="1" dirty="0">
              <a:latin typeface="+mj-ea"/>
              <a:ea typeface="+mj-ea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0C121DEB-6ED2-4A52-8CE4-2501D6785702}"/>
              </a:ext>
            </a:extLst>
          </p:cNvPr>
          <p:cNvSpPr txBox="1"/>
          <p:nvPr/>
        </p:nvSpPr>
        <p:spPr>
          <a:xfrm>
            <a:off x="1038165" y="3638788"/>
            <a:ext cx="63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3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F4588DF4-88FB-4F76-BF1A-605DA7EE7EF1}"/>
              </a:ext>
            </a:extLst>
          </p:cNvPr>
          <p:cNvSpPr txBox="1"/>
          <p:nvPr/>
        </p:nvSpPr>
        <p:spPr>
          <a:xfrm>
            <a:off x="2887980" y="4019788"/>
            <a:ext cx="63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4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5BF0112-E121-4456-BA97-4881A35AFEDB}"/>
              </a:ext>
            </a:extLst>
          </p:cNvPr>
          <p:cNvSpPr txBox="1"/>
          <p:nvPr/>
        </p:nvSpPr>
        <p:spPr>
          <a:xfrm>
            <a:off x="5135881" y="3608308"/>
            <a:ext cx="63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5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C0F5182B-E8CF-4F9C-ADC4-8F1477004556}"/>
              </a:ext>
            </a:extLst>
          </p:cNvPr>
          <p:cNvSpPr txBox="1"/>
          <p:nvPr/>
        </p:nvSpPr>
        <p:spPr>
          <a:xfrm>
            <a:off x="7420760" y="3996991"/>
            <a:ext cx="63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6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31" name="標題 30">
            <a:extLst>
              <a:ext uri="{FF2B5EF4-FFF2-40B4-BE49-F238E27FC236}">
                <a16:creationId xmlns:a16="http://schemas.microsoft.com/office/drawing/2014/main" id="{52CC5945-B301-4F6F-82AC-6237B044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1244800"/>
          </a:xfrm>
          <a:prstGeom prst="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latin typeface="+mj-ea"/>
                <a:ea typeface="+mj-ea"/>
              </a:rPr>
              <a:t>籌備概況</a:t>
            </a:r>
          </a:p>
        </p:txBody>
      </p:sp>
      <p:sp>
        <p:nvSpPr>
          <p:cNvPr id="19" name="投影片編號版面配置區 9">
            <a:extLst>
              <a:ext uri="{FF2B5EF4-FFF2-40B4-BE49-F238E27FC236}">
                <a16:creationId xmlns:a16="http://schemas.microsoft.com/office/drawing/2014/main" id="{3FE5092F-22B4-48CB-B2B2-1557335BA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425" y="5978600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312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406F3DDE-8311-4CD6-974F-237E505DD30D}"/>
              </a:ext>
            </a:extLst>
          </p:cNvPr>
          <p:cNvSpPr txBox="1">
            <a:spLocks/>
          </p:cNvSpPr>
          <p:nvPr/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0" name="投影片編號版面配置區 8">
            <a:extLst>
              <a:ext uri="{FF2B5EF4-FFF2-40B4-BE49-F238E27FC236}">
                <a16:creationId xmlns:a16="http://schemas.microsoft.com/office/drawing/2014/main" id="{C30BA3BD-57AE-43DC-9625-BC53C7B0FB30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C639B140-7C96-49BB-B6F5-59F9BFDBAAA4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15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 txBox="1">
            <a:spLocks/>
          </p:cNvSpPr>
          <p:nvPr/>
        </p:nvSpPr>
        <p:spPr>
          <a:xfrm>
            <a:off x="4361688" y="86300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EFE636F-2AF6-42AC-A424-7E336DFE8DE9}"/>
              </a:ext>
            </a:extLst>
          </p:cNvPr>
          <p:cNvSpPr txBox="1"/>
          <p:nvPr/>
        </p:nvSpPr>
        <p:spPr>
          <a:xfrm>
            <a:off x="162946" y="1400205"/>
            <a:ext cx="547847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+mj-ea"/>
                <a:ea typeface="+mj-ea"/>
              </a:rPr>
              <a:t>龍年火舞驅疫．龍護臺南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7722C5-C471-41DB-AC01-13DBB22BB42B}"/>
              </a:ext>
            </a:extLst>
          </p:cNvPr>
          <p:cNvSpPr txBox="1"/>
          <p:nvPr/>
        </p:nvSpPr>
        <p:spPr>
          <a:xfrm>
            <a:off x="162946" y="2061925"/>
            <a:ext cx="8368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+mj-ea"/>
                <a:ea typeface="+mj-ea"/>
              </a:rPr>
              <a:t>火龍、水龍共舞護臺南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6333CF9-A3A8-4C5C-BFF3-C604ECC0C2D2}"/>
              </a:ext>
            </a:extLst>
          </p:cNvPr>
          <p:cNvGrpSpPr/>
          <p:nvPr/>
        </p:nvGrpSpPr>
        <p:grpSpPr>
          <a:xfrm>
            <a:off x="83127" y="2462035"/>
            <a:ext cx="9044556" cy="3405669"/>
            <a:chOff x="16317" y="2248511"/>
            <a:chExt cx="9127683" cy="340566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A2D48F3-2321-4240-906A-344AA7920785}"/>
                </a:ext>
              </a:extLst>
            </p:cNvPr>
            <p:cNvSpPr/>
            <p:nvPr/>
          </p:nvSpPr>
          <p:spPr>
            <a:xfrm>
              <a:off x="16317" y="2533475"/>
              <a:ext cx="9127683" cy="312070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4ABBBAB1-57D0-4AF9-99AE-6EF4253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4279" y="2248511"/>
              <a:ext cx="4331745" cy="3270970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F5D9A04-36B6-4DE1-A99B-F4FC4D9A4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18" y="2248512"/>
              <a:ext cx="4513540" cy="3270970"/>
            </a:xfrm>
            <a:prstGeom prst="rect">
              <a:avLst/>
            </a:prstGeom>
          </p:spPr>
        </p:pic>
      </p:grpSp>
      <p:sp>
        <p:nvSpPr>
          <p:cNvPr id="25" name="標題 30">
            <a:extLst>
              <a:ext uri="{FF2B5EF4-FFF2-40B4-BE49-F238E27FC236}">
                <a16:creationId xmlns:a16="http://schemas.microsoft.com/office/drawing/2014/main" id="{63ECA73D-1B8E-4DD8-B049-044C6FDDF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1188547"/>
          </a:xfrm>
          <a:prstGeom prst="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latin typeface="+mj-ea"/>
                <a:ea typeface="+mj-ea"/>
              </a:rPr>
              <a:t>籌備概況</a:t>
            </a:r>
          </a:p>
        </p:txBody>
      </p:sp>
      <p:sp>
        <p:nvSpPr>
          <p:cNvPr id="14" name="投影片編號版面配置區 9">
            <a:extLst>
              <a:ext uri="{FF2B5EF4-FFF2-40B4-BE49-F238E27FC236}">
                <a16:creationId xmlns:a16="http://schemas.microsoft.com/office/drawing/2014/main" id="{15EBA1D8-1F6D-4FF2-B69A-8373FB51E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4801" y="6031354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491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406F3DDE-8311-4CD6-974F-237E505DD30D}"/>
              </a:ext>
            </a:extLst>
          </p:cNvPr>
          <p:cNvSpPr txBox="1">
            <a:spLocks/>
          </p:cNvSpPr>
          <p:nvPr/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0" name="投影片編號版面配置區 8">
            <a:extLst>
              <a:ext uri="{FF2B5EF4-FFF2-40B4-BE49-F238E27FC236}">
                <a16:creationId xmlns:a16="http://schemas.microsoft.com/office/drawing/2014/main" id="{C30BA3BD-57AE-43DC-9625-BC53C7B0FB30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C639B140-7C96-49BB-B6F5-59F9BFDBAAA4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15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 txBox="1">
            <a:spLocks/>
          </p:cNvSpPr>
          <p:nvPr/>
        </p:nvSpPr>
        <p:spPr>
          <a:xfrm>
            <a:off x="4361688" y="86300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EFE636F-2AF6-42AC-A424-7E336DFE8DE9}"/>
              </a:ext>
            </a:extLst>
          </p:cNvPr>
          <p:cNvSpPr txBox="1"/>
          <p:nvPr/>
        </p:nvSpPr>
        <p:spPr>
          <a:xfrm>
            <a:off x="16317" y="1417148"/>
            <a:ext cx="547847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+mj-ea"/>
                <a:ea typeface="+mj-ea"/>
              </a:rPr>
              <a:t>精彩賽事．不容錯過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758198A-7E65-4191-8088-5E4FBA3061CC}"/>
              </a:ext>
            </a:extLst>
          </p:cNvPr>
          <p:cNvGrpSpPr/>
          <p:nvPr/>
        </p:nvGrpSpPr>
        <p:grpSpPr>
          <a:xfrm>
            <a:off x="65857" y="1952391"/>
            <a:ext cx="6126632" cy="2683952"/>
            <a:chOff x="588382" y="1107008"/>
            <a:chExt cx="6126632" cy="2683952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E622E1F4-51A0-4D99-A970-397A11159DE8}"/>
                </a:ext>
              </a:extLst>
            </p:cNvPr>
            <p:cNvGrpSpPr/>
            <p:nvPr/>
          </p:nvGrpSpPr>
          <p:grpSpPr>
            <a:xfrm>
              <a:off x="588382" y="1107008"/>
              <a:ext cx="6126632" cy="2683952"/>
              <a:chOff x="795138" y="1992824"/>
              <a:chExt cx="6126632" cy="2683952"/>
            </a:xfrm>
          </p:grpSpPr>
          <p:sp>
            <p:nvSpPr>
              <p:cNvPr id="34" name="矩形 2">
                <a:extLst>
                  <a:ext uri="{FF2B5EF4-FFF2-40B4-BE49-F238E27FC236}">
                    <a16:creationId xmlns:a16="http://schemas.microsoft.com/office/drawing/2014/main" id="{22F38E16-FD91-42CA-93C4-DB00D4A8A8C8}"/>
                  </a:ext>
                </a:extLst>
              </p:cNvPr>
              <p:cNvSpPr/>
              <p:nvPr/>
            </p:nvSpPr>
            <p:spPr>
              <a:xfrm>
                <a:off x="795138" y="2300488"/>
                <a:ext cx="6126632" cy="2376288"/>
              </a:xfrm>
              <a:prstGeom prst="rect">
                <a:avLst/>
              </a:prstGeom>
              <a:noFill/>
              <a:ln w="38100" cap="flat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wrap="square" lIns="49354" tIns="49354" rIns="49354" bIns="49354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文字方塊 17">
                <a:extLst>
                  <a:ext uri="{FF2B5EF4-FFF2-40B4-BE49-F238E27FC236}">
                    <a16:creationId xmlns:a16="http://schemas.microsoft.com/office/drawing/2014/main" id="{156F02F2-9474-4B9B-9174-71F0326EB946}"/>
                  </a:ext>
                </a:extLst>
              </p:cNvPr>
              <p:cNvSpPr txBox="1"/>
              <p:nvPr/>
            </p:nvSpPr>
            <p:spPr>
              <a:xfrm>
                <a:off x="918651" y="1992824"/>
                <a:ext cx="1766668" cy="315116"/>
              </a:xfrm>
              <a:prstGeom prst="rect">
                <a:avLst/>
              </a:prstGeom>
              <a:solidFill>
                <a:srgbClr val="00B0F0"/>
              </a:solidFill>
              <a:ln w="12700" cap="flat">
                <a:solidFill>
                  <a:srgbClr val="00B0F0"/>
                </a:solidFill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9354" tIns="49354" rIns="49354" bIns="49354" numCol="1" anchor="t">
                <a:spAutoFit/>
              </a:bodyPr>
              <a:lstStyle>
                <a:lvl1pPr algn="ctr">
                  <a:defRPr sz="14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zh-TW" altLang="en-US" dirty="0"/>
                  <a:t>設置</a:t>
                </a:r>
                <a:r>
                  <a:rPr dirty="0" err="1">
                    <a:latin typeface="+mj-lt"/>
                    <a:ea typeface="+mj-ea"/>
                    <a:cs typeface="+mj-cs"/>
                    <a:sym typeface="Helvetica"/>
                  </a:rPr>
                  <a:t>區域</a:t>
                </a:r>
                <a:endParaRPr dirty="0">
                  <a:latin typeface="+mj-lt"/>
                  <a:ea typeface="+mj-ea"/>
                  <a:cs typeface="+mj-cs"/>
                  <a:sym typeface="Helvetica"/>
                </a:endParaRPr>
              </a:p>
            </p:txBody>
          </p:sp>
        </p:grpSp>
        <p:pic>
          <p:nvPicPr>
            <p:cNvPr id="28" name="Picture 2" descr="未提供說明。">
              <a:extLst>
                <a:ext uri="{FF2B5EF4-FFF2-40B4-BE49-F238E27FC236}">
                  <a16:creationId xmlns:a16="http://schemas.microsoft.com/office/drawing/2014/main" id="{33060E96-C710-4DF2-B414-EE58B74BB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138" y="1496460"/>
              <a:ext cx="6003119" cy="2205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9E4AF5B-BED3-4CC1-954E-27700AF7C063}"/>
                </a:ext>
              </a:extLst>
            </p:cNvPr>
            <p:cNvSpPr/>
            <p:nvPr/>
          </p:nvSpPr>
          <p:spPr>
            <a:xfrm>
              <a:off x="3241089" y="1858147"/>
              <a:ext cx="88106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5FDF959-C6B7-4CBE-A927-F295C7C01264}"/>
                </a:ext>
              </a:extLst>
            </p:cNvPr>
            <p:cNvSpPr/>
            <p:nvPr/>
          </p:nvSpPr>
          <p:spPr>
            <a:xfrm>
              <a:off x="5027979" y="1730512"/>
              <a:ext cx="88106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102AA871-1B6D-446A-A7DB-C1852466CD65}"/>
                </a:ext>
              </a:extLst>
            </p:cNvPr>
            <p:cNvSpPr/>
            <p:nvPr/>
          </p:nvSpPr>
          <p:spPr>
            <a:xfrm>
              <a:off x="3138473" y="1737408"/>
              <a:ext cx="288000" cy="28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EB469577-AB56-4AAE-A7BA-A23CE17E7B6D}"/>
                </a:ext>
              </a:extLst>
            </p:cNvPr>
            <p:cNvSpPr/>
            <p:nvPr/>
          </p:nvSpPr>
          <p:spPr>
            <a:xfrm>
              <a:off x="4928032" y="1609371"/>
              <a:ext cx="288000" cy="28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5CD147BA-FBAE-4F3B-883B-136001054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0201" y="3419640"/>
            <a:ext cx="3668297" cy="2751223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8ABEA205-0B83-4C79-ABA2-2BE7AF8E35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9" t="32281" b="-1"/>
          <a:stretch/>
        </p:blipFill>
        <p:spPr>
          <a:xfrm>
            <a:off x="7076575" y="1745505"/>
            <a:ext cx="1813095" cy="1781020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7051638-FBC9-4B0D-A364-C3306053A228}"/>
              </a:ext>
            </a:extLst>
          </p:cNvPr>
          <p:cNvSpPr txBox="1"/>
          <p:nvPr/>
        </p:nvSpPr>
        <p:spPr>
          <a:xfrm>
            <a:off x="301752" y="4831262"/>
            <a:ext cx="5193036" cy="1219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600" b="1" dirty="0">
                <a:latin typeface="+mj-ea"/>
                <a:ea typeface="+mj-ea"/>
              </a:rPr>
              <a:t>運河北岸架設</a:t>
            </a:r>
            <a:r>
              <a:rPr lang="zh-TW" altLang="en-US" sz="2600" b="1" dirty="0">
                <a:solidFill>
                  <a:srgbClr val="FF0000"/>
                </a:solidFill>
                <a:latin typeface="+mj-ea"/>
                <a:ea typeface="+mj-ea"/>
              </a:rPr>
              <a:t>二面</a:t>
            </a:r>
            <a:r>
              <a:rPr lang="en-US" altLang="zh-TW" sz="2600" b="1" dirty="0">
                <a:solidFill>
                  <a:srgbClr val="FF0000"/>
                </a:solidFill>
                <a:latin typeface="+mj-ea"/>
                <a:ea typeface="+mj-ea"/>
              </a:rPr>
              <a:t>250</a:t>
            </a:r>
            <a:r>
              <a:rPr lang="zh-TW" altLang="en-US" sz="2600" b="1" dirty="0">
                <a:solidFill>
                  <a:srgbClr val="FF0000"/>
                </a:solidFill>
                <a:latin typeface="+mj-ea"/>
                <a:ea typeface="+mj-ea"/>
              </a:rPr>
              <a:t>吋</a:t>
            </a:r>
            <a:r>
              <a:rPr lang="zh-TW" altLang="en-US" sz="2600" b="1" dirty="0">
                <a:latin typeface="+mj-ea"/>
                <a:ea typeface="+mj-ea"/>
              </a:rPr>
              <a:t>大螢幕</a:t>
            </a:r>
            <a:endParaRPr lang="en-US" altLang="zh-TW" sz="2600" b="1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TW" altLang="en-US" sz="2600" b="1" dirty="0">
                <a:latin typeface="+mj-ea"/>
                <a:ea typeface="+mj-ea"/>
              </a:rPr>
              <a:t>結合轉播，</a:t>
            </a:r>
            <a:r>
              <a:rPr lang="zh-TW" altLang="en-US" sz="2600" b="1" dirty="0">
                <a:solidFill>
                  <a:srgbClr val="00B0F0"/>
                </a:solidFill>
                <a:latin typeface="+mj-ea"/>
                <a:ea typeface="+mj-ea"/>
              </a:rPr>
              <a:t>提昇賽事觀賞舒適度</a:t>
            </a:r>
          </a:p>
        </p:txBody>
      </p:sp>
      <p:sp>
        <p:nvSpPr>
          <p:cNvPr id="38" name="標題 37">
            <a:extLst>
              <a:ext uri="{FF2B5EF4-FFF2-40B4-BE49-F238E27FC236}">
                <a16:creationId xmlns:a16="http://schemas.microsoft.com/office/drawing/2014/main" id="{DAF17FFC-1403-4DCD-8FC5-96929431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1188548"/>
          </a:xfrm>
          <a:prstGeom prst="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場地布置</a:t>
            </a:r>
            <a:endParaRPr lang="en-US" altLang="zh-TW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投影片編號版面配置區 9">
            <a:extLst>
              <a:ext uri="{FF2B5EF4-FFF2-40B4-BE49-F238E27FC236}">
                <a16:creationId xmlns:a16="http://schemas.microsoft.com/office/drawing/2014/main" id="{FD01149C-0D92-43DD-8E17-737C4854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4801" y="6031354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667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406F3DDE-8311-4CD6-974F-237E505DD30D}"/>
              </a:ext>
            </a:extLst>
          </p:cNvPr>
          <p:cNvSpPr txBox="1">
            <a:spLocks/>
          </p:cNvSpPr>
          <p:nvPr/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0" name="投影片編號版面配置區 8">
            <a:extLst>
              <a:ext uri="{FF2B5EF4-FFF2-40B4-BE49-F238E27FC236}">
                <a16:creationId xmlns:a16="http://schemas.microsoft.com/office/drawing/2014/main" id="{C30BA3BD-57AE-43DC-9625-BC53C7B0FB30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C639B140-7C96-49BB-B6F5-59F9BFDBAAA4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15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 txBox="1">
            <a:spLocks/>
          </p:cNvSpPr>
          <p:nvPr/>
        </p:nvSpPr>
        <p:spPr>
          <a:xfrm>
            <a:off x="4361688" y="86300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38" name="標題 37">
            <a:extLst>
              <a:ext uri="{FF2B5EF4-FFF2-40B4-BE49-F238E27FC236}">
                <a16:creationId xmlns:a16="http://schemas.microsoft.com/office/drawing/2014/main" id="{DAF17FFC-1403-4DCD-8FC5-96929431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3" y="228599"/>
            <a:ext cx="8750808" cy="1309255"/>
          </a:xfrm>
          <a:prstGeom prst="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場地布置</a:t>
            </a:r>
            <a:endParaRPr lang="en-US" altLang="zh-TW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投影片編號版面配置區 9">
            <a:extLst>
              <a:ext uri="{FF2B5EF4-FFF2-40B4-BE49-F238E27FC236}">
                <a16:creationId xmlns:a16="http://schemas.microsoft.com/office/drawing/2014/main" id="{FD01149C-0D92-43DD-8E17-737C4854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4801" y="6031354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817CE35-A5E5-4D82-83F9-233F421D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87" y="1552680"/>
            <a:ext cx="8426197" cy="463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63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406F3DDE-8311-4CD6-974F-237E505DD30D}"/>
              </a:ext>
            </a:extLst>
          </p:cNvPr>
          <p:cNvSpPr txBox="1">
            <a:spLocks/>
          </p:cNvSpPr>
          <p:nvPr/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0" name="投影片編號版面配置區 8">
            <a:extLst>
              <a:ext uri="{FF2B5EF4-FFF2-40B4-BE49-F238E27FC236}">
                <a16:creationId xmlns:a16="http://schemas.microsoft.com/office/drawing/2014/main" id="{C30BA3BD-57AE-43DC-9625-BC53C7B0FB30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C639B140-7C96-49BB-B6F5-59F9BFDBAAA4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15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 txBox="1">
            <a:spLocks/>
          </p:cNvSpPr>
          <p:nvPr/>
        </p:nvSpPr>
        <p:spPr>
          <a:xfrm>
            <a:off x="4361688" y="86300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38" name="標題 37">
            <a:extLst>
              <a:ext uri="{FF2B5EF4-FFF2-40B4-BE49-F238E27FC236}">
                <a16:creationId xmlns:a16="http://schemas.microsoft.com/office/drawing/2014/main" id="{DAF17FFC-1403-4DCD-8FC5-96929431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599"/>
            <a:ext cx="8534400" cy="1239097"/>
          </a:xfrm>
          <a:prstGeom prst="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場地布置</a:t>
            </a:r>
            <a:endParaRPr lang="en-US" altLang="zh-TW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投影片編號版面配置區 9">
            <a:extLst>
              <a:ext uri="{FF2B5EF4-FFF2-40B4-BE49-F238E27FC236}">
                <a16:creationId xmlns:a16="http://schemas.microsoft.com/office/drawing/2014/main" id="{FD01149C-0D92-43DD-8E17-737C4854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4801" y="6031354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4184551-CDFC-441C-A29C-3458FEC74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1563107"/>
            <a:ext cx="8335299" cy="46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406F3DDE-8311-4CD6-974F-237E505DD30D}"/>
              </a:ext>
            </a:extLst>
          </p:cNvPr>
          <p:cNvSpPr txBox="1">
            <a:spLocks/>
          </p:cNvSpPr>
          <p:nvPr/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0" name="投影片編號版面配置區 8">
            <a:extLst>
              <a:ext uri="{FF2B5EF4-FFF2-40B4-BE49-F238E27FC236}">
                <a16:creationId xmlns:a16="http://schemas.microsoft.com/office/drawing/2014/main" id="{C30BA3BD-57AE-43DC-9625-BC53C7B0FB30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C639B140-7C96-49BB-B6F5-59F9BFDBAAA4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15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 txBox="1">
            <a:spLocks/>
          </p:cNvSpPr>
          <p:nvPr/>
        </p:nvSpPr>
        <p:spPr>
          <a:xfrm>
            <a:off x="4361688" y="86300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38" name="標題 37">
            <a:extLst>
              <a:ext uri="{FF2B5EF4-FFF2-40B4-BE49-F238E27FC236}">
                <a16:creationId xmlns:a16="http://schemas.microsoft.com/office/drawing/2014/main" id="{DAF17FFC-1403-4DCD-8FC5-96929431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1188548"/>
          </a:xfrm>
          <a:prstGeom prst="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場地布置</a:t>
            </a:r>
            <a:endParaRPr lang="en-US" altLang="zh-TW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投影片編號版面配置區 9">
            <a:extLst>
              <a:ext uri="{FF2B5EF4-FFF2-40B4-BE49-F238E27FC236}">
                <a16:creationId xmlns:a16="http://schemas.microsoft.com/office/drawing/2014/main" id="{FD01149C-0D92-43DD-8E17-737C4854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4801" y="6031354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F57C146-F1DC-4537-97B6-66E141791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1372285"/>
            <a:ext cx="853440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68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72887" y="4888354"/>
            <a:ext cx="89982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報告完畢敬請指教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1856"/>
            <a:ext cx="4418969" cy="294597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CA0B707-7EBE-4EB2-B85E-5BD306E42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" y="1751856"/>
            <a:ext cx="4418429" cy="29459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C9B6599-D56C-44ED-8F53-968A2EDAD6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" y="1"/>
            <a:ext cx="9144000" cy="1751856"/>
          </a:xfrm>
          <a:prstGeom prst="rect">
            <a:avLst/>
          </a:prstGeom>
        </p:spPr>
      </p:pic>
      <p:sp>
        <p:nvSpPr>
          <p:cNvPr id="6" name="投影片編號版面配置區 9">
            <a:extLst>
              <a:ext uri="{FF2B5EF4-FFF2-40B4-BE49-F238E27FC236}">
                <a16:creationId xmlns:a16="http://schemas.microsoft.com/office/drawing/2014/main" id="{D96A9688-C976-4194-AB25-B845AE0E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4801" y="6031354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14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65965" y="4211112"/>
            <a:ext cx="4319458" cy="5049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 行銷宣傳</a:t>
            </a:r>
          </a:p>
        </p:txBody>
      </p:sp>
      <p:sp>
        <p:nvSpPr>
          <p:cNvPr id="6" name="矩形 5"/>
          <p:cNvSpPr/>
          <p:nvPr/>
        </p:nvSpPr>
        <p:spPr>
          <a:xfrm>
            <a:off x="2323372" y="3491338"/>
            <a:ext cx="4319458" cy="5498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貳 賽事特色</a:t>
            </a:r>
          </a:p>
        </p:txBody>
      </p:sp>
      <p:sp>
        <p:nvSpPr>
          <p:cNvPr id="7" name="矩形 6"/>
          <p:cNvSpPr/>
          <p:nvPr/>
        </p:nvSpPr>
        <p:spPr>
          <a:xfrm>
            <a:off x="2365965" y="4896184"/>
            <a:ext cx="4319460" cy="5294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肆 籌備概況</a:t>
            </a:r>
            <a:endParaRPr lang="zh-TW" altLang="en-US" sz="275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323372" y="2754112"/>
            <a:ext cx="440464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          賽    事    資   訊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81C5193-2960-44A2-945B-796F91C80F33}"/>
              </a:ext>
            </a:extLst>
          </p:cNvPr>
          <p:cNvSpPr/>
          <p:nvPr/>
        </p:nvSpPr>
        <p:spPr>
          <a:xfrm>
            <a:off x="2408559" y="5605747"/>
            <a:ext cx="4319460" cy="529449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伍 場地布置</a:t>
            </a:r>
            <a:endParaRPr lang="zh-TW" altLang="en-US" sz="275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86006C4-04A9-467B-8D69-EE554A734434}"/>
              </a:ext>
            </a:extLst>
          </p:cNvPr>
          <p:cNvSpPr txBox="1"/>
          <p:nvPr/>
        </p:nvSpPr>
        <p:spPr>
          <a:xfrm>
            <a:off x="163641" y="229581"/>
            <a:ext cx="877836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    事    資   訊</a:t>
            </a:r>
          </a:p>
        </p:txBody>
      </p:sp>
      <p:sp>
        <p:nvSpPr>
          <p:cNvPr id="8" name="投影片編號版面配置區 9">
            <a:extLst>
              <a:ext uri="{FF2B5EF4-FFF2-40B4-BE49-F238E27FC236}">
                <a16:creationId xmlns:a16="http://schemas.microsoft.com/office/drawing/2014/main" id="{A32C3C4C-733D-45A0-A7AC-D090F76A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4801" y="6031354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956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925729"/>
              </p:ext>
            </p:extLst>
          </p:nvPr>
        </p:nvGraphicFramePr>
        <p:xfrm>
          <a:off x="172299" y="2255246"/>
          <a:ext cx="8794280" cy="454179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77890">
                  <a:extLst>
                    <a:ext uri="{9D8B030D-6E8A-4147-A177-3AD203B41FA5}">
                      <a16:colId xmlns:a16="http://schemas.microsoft.com/office/drawing/2014/main" val="997449370"/>
                    </a:ext>
                  </a:extLst>
                </a:gridCol>
                <a:gridCol w="4062978">
                  <a:extLst>
                    <a:ext uri="{9D8B030D-6E8A-4147-A177-3AD203B41FA5}">
                      <a16:colId xmlns:a16="http://schemas.microsoft.com/office/drawing/2014/main" val="1180692475"/>
                    </a:ext>
                  </a:extLst>
                </a:gridCol>
                <a:gridCol w="2653412">
                  <a:extLst>
                    <a:ext uri="{9D8B030D-6E8A-4147-A177-3AD203B41FA5}">
                      <a16:colId xmlns:a16="http://schemas.microsoft.com/office/drawing/2014/main" val="2861412424"/>
                    </a:ext>
                  </a:extLst>
                </a:gridCol>
              </a:tblGrid>
              <a:tr h="467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名稱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辦理地點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004536"/>
                  </a:ext>
                </a:extLst>
              </a:tr>
              <a:tr h="5819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啟動記者會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5/18(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)18:00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龍舟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點燈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8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安平開臺天后宮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94963"/>
                  </a:ext>
                </a:extLst>
              </a:tr>
              <a:tr h="5819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龍舟點睛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儀式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5/24(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)8:20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安平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開臺</a:t>
                      </a: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天后宮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466365"/>
                  </a:ext>
                </a:extLst>
              </a:tr>
              <a:tr h="5819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選手賽前練習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5/25(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5/31(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)-6/3(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每日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:00-12:00  15:00-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19:00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臺南安平</a:t>
                      </a: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運河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25301"/>
                  </a:ext>
                </a:extLst>
              </a:tr>
              <a:tr h="5819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祭江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儀式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6/6(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)18:00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至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臺南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安平</a:t>
                      </a: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運河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221386"/>
                  </a:ext>
                </a:extLst>
              </a:tr>
              <a:tr h="5819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開幕典禮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6/6(</a:t>
                      </a: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)19:00</a:t>
                      </a: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至</a:t>
                      </a: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大會舞台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755901"/>
                  </a:ext>
                </a:extLst>
              </a:tr>
              <a:tr h="5819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賽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6/7(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至</a:t>
                      </a: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6/9(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)17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至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臺南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安平</a:t>
                      </a: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運河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192137"/>
                  </a:ext>
                </a:extLst>
              </a:tr>
              <a:tr h="5819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決賽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暨頒獎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閉幕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6/10(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)17:30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至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大會舞台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323008"/>
                  </a:ext>
                </a:extLst>
              </a:tr>
            </a:tbl>
          </a:graphicData>
        </a:graphic>
      </p:graphicFrame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 txBox="1">
            <a:spLocks/>
          </p:cNvSpPr>
          <p:nvPr/>
        </p:nvSpPr>
        <p:spPr>
          <a:xfrm>
            <a:off x="4361688" y="112178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0CBA424-E67B-4B04-8079-E885F520913A}"/>
              </a:ext>
            </a:extLst>
          </p:cNvPr>
          <p:cNvSpPr txBox="1"/>
          <p:nvPr/>
        </p:nvSpPr>
        <p:spPr>
          <a:xfrm>
            <a:off x="81591" y="1827137"/>
            <a:ext cx="5740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+mj-ea"/>
                <a:ea typeface="+mj-ea"/>
              </a:rPr>
              <a:t>賽事之主要活動時程及辦理地點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zh-TW" altLang="en-US" sz="2400" b="1" dirty="0">
              <a:latin typeface="+mj-ea"/>
              <a:ea typeface="+mj-ea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F4B212A-DF89-4008-8A2C-0EA1FF87D3DB}"/>
              </a:ext>
            </a:extLst>
          </p:cNvPr>
          <p:cNvSpPr txBox="1"/>
          <p:nvPr/>
        </p:nvSpPr>
        <p:spPr>
          <a:xfrm>
            <a:off x="172299" y="190711"/>
            <a:ext cx="877836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    事    資   訊</a:t>
            </a:r>
          </a:p>
        </p:txBody>
      </p:sp>
      <p:sp>
        <p:nvSpPr>
          <p:cNvPr id="6" name="投影片編號版面配置區 9">
            <a:extLst>
              <a:ext uri="{FF2B5EF4-FFF2-40B4-BE49-F238E27FC236}">
                <a16:creationId xmlns:a16="http://schemas.microsoft.com/office/drawing/2014/main" id="{48A5770C-B228-4617-84FC-715FE6C67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3459" y="6225964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148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/>
          <p:nvPr/>
        </p:nvSpPr>
        <p:spPr>
          <a:xfrm>
            <a:off x="207426" y="1719995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+mj-ea"/>
                <a:ea typeface="+mj-ea"/>
              </a:rPr>
              <a:t>參賽組別</a:t>
            </a:r>
          </a:p>
        </p:txBody>
      </p:sp>
      <p:sp>
        <p:nvSpPr>
          <p:cNvPr id="20" name="投影片編號版面配置區 5">
            <a:extLst>
              <a:ext uri="{FF2B5EF4-FFF2-40B4-BE49-F238E27FC236}">
                <a16:creationId xmlns:a16="http://schemas.microsoft.com/office/drawing/2014/main" id="{C639B140-7C96-49BB-B6F5-59F9BFDB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3</a:t>
            </a:fld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DB7ABBA-E363-42E0-92F2-52238AFD1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871841"/>
              </p:ext>
            </p:extLst>
          </p:nvPr>
        </p:nvGraphicFramePr>
        <p:xfrm>
          <a:off x="232981" y="2122936"/>
          <a:ext cx="6547429" cy="4112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42239">
                  <a:extLst>
                    <a:ext uri="{9D8B030D-6E8A-4147-A177-3AD203B41FA5}">
                      <a16:colId xmlns:a16="http://schemas.microsoft.com/office/drawing/2014/main" val="2348930509"/>
                    </a:ext>
                  </a:extLst>
                </a:gridCol>
                <a:gridCol w="155700">
                  <a:extLst>
                    <a:ext uri="{9D8B030D-6E8A-4147-A177-3AD203B41FA5}">
                      <a16:colId xmlns:a16="http://schemas.microsoft.com/office/drawing/2014/main" val="1131710768"/>
                    </a:ext>
                  </a:extLst>
                </a:gridCol>
                <a:gridCol w="2220177">
                  <a:extLst>
                    <a:ext uri="{9D8B030D-6E8A-4147-A177-3AD203B41FA5}">
                      <a16:colId xmlns:a16="http://schemas.microsoft.com/office/drawing/2014/main" val="3384432482"/>
                    </a:ext>
                  </a:extLst>
                </a:gridCol>
                <a:gridCol w="1351721">
                  <a:extLst>
                    <a:ext uri="{9D8B030D-6E8A-4147-A177-3AD203B41FA5}">
                      <a16:colId xmlns:a16="http://schemas.microsoft.com/office/drawing/2014/main" val="3204889688"/>
                    </a:ext>
                  </a:extLst>
                </a:gridCol>
                <a:gridCol w="2177592">
                  <a:extLst>
                    <a:ext uri="{9D8B030D-6E8A-4147-A177-3AD203B41FA5}">
                      <a16:colId xmlns:a16="http://schemas.microsoft.com/office/drawing/2014/main" val="3085219355"/>
                    </a:ext>
                  </a:extLst>
                </a:gridCol>
              </a:tblGrid>
              <a:tr h="320893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序號</a:t>
                      </a: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組別</a:t>
                      </a: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r>
                        <a:rPr lang="zh-TW" altLang="en-US" b="1" dirty="0">
                          <a:latin typeface="+mj-ea"/>
                          <a:ea typeface="+mj-ea"/>
                        </a:rPr>
                        <a:t>組別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2024</a:t>
                      </a:r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年報名情形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10862"/>
                  </a:ext>
                </a:extLst>
              </a:tr>
              <a:tr h="3208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隊數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人數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836807"/>
                  </a:ext>
                </a:extLst>
              </a:tr>
              <a:tr h="324954">
                <a:tc gridSpan="5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zh-TW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大型龍舟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618248"/>
                  </a:ext>
                </a:extLst>
              </a:tr>
              <a:tr h="32495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A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公開男子組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15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376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576777"/>
                  </a:ext>
                </a:extLst>
              </a:tr>
              <a:tr h="32495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B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公開女子組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8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199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829210"/>
                  </a:ext>
                </a:extLst>
              </a:tr>
              <a:tr h="32495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C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高中職男子組</a:t>
                      </a:r>
                      <a:endParaRPr lang="en-US" altLang="zh-TW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7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190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628492"/>
                  </a:ext>
                </a:extLst>
              </a:tr>
              <a:tr h="32495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D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大專院校組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7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160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727365"/>
                  </a:ext>
                </a:extLst>
              </a:tr>
              <a:tr h="32495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E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工商團體組</a:t>
                      </a:r>
                      <a:endParaRPr lang="en-US" altLang="zh-TW" sz="1400" b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lang="en-US" altLang="zh-TW" sz="1400" b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400" b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企業類組、社團類組</a:t>
                      </a:r>
                      <a:r>
                        <a:rPr lang="en-US" altLang="zh-TW" sz="1400" b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zh-TW" altLang="en-US" sz="1400" b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企業</a:t>
                      </a:r>
                      <a:r>
                        <a:rPr lang="en-US" altLang="zh-TW" sz="1400" b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:9</a:t>
                      </a:r>
                    </a:p>
                    <a:p>
                      <a:pPr algn="ctr"/>
                      <a:r>
                        <a:rPr lang="zh-TW" altLang="en-US" sz="1400" b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社團</a:t>
                      </a:r>
                      <a:r>
                        <a:rPr lang="en-US" altLang="zh-TW" sz="1400" b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:18</a:t>
                      </a:r>
                      <a:endParaRPr lang="zh-TW" altLang="en-US" sz="1400" b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222</a:t>
                      </a:r>
                    </a:p>
                    <a:p>
                      <a:pPr algn="ctr"/>
                      <a:r>
                        <a:rPr lang="en-US" altLang="zh-TW" sz="1400" b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457</a:t>
                      </a:r>
                      <a:endParaRPr lang="zh-TW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041662"/>
                  </a:ext>
                </a:extLst>
              </a:tr>
              <a:tr h="324954"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小型龍舟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934643"/>
                  </a:ext>
                </a:extLst>
              </a:tr>
              <a:tr h="32495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A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公開男子組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25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477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822710"/>
                  </a:ext>
                </a:extLst>
              </a:tr>
              <a:tr h="32495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B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公開女子組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8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ea"/>
                          <a:ea typeface="+mj-ea"/>
                        </a:rPr>
                        <a:t>131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939618"/>
                  </a:ext>
                </a:extLst>
              </a:tr>
              <a:tr h="352982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j-ea"/>
                          <a:ea typeface="+mj-ea"/>
                        </a:rPr>
                        <a:t>總計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2212</a:t>
                      </a:r>
                      <a:endParaRPr lang="zh-TW" altLang="en-US" sz="1600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310033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3357DE69-204E-4FF0-B22A-40265C7FECFF}"/>
              </a:ext>
            </a:extLst>
          </p:cNvPr>
          <p:cNvSpPr txBox="1"/>
          <p:nvPr/>
        </p:nvSpPr>
        <p:spPr>
          <a:xfrm>
            <a:off x="6837028" y="2122936"/>
            <a:ext cx="20995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+mj-ea"/>
                <a:ea typeface="+mj-ea"/>
              </a:rPr>
              <a:t>說明：</a:t>
            </a:r>
            <a:endParaRPr lang="en-US" altLang="zh-TW" sz="1600" b="1" dirty="0">
              <a:latin typeface="+mj-ea"/>
              <a:ea typeface="+mj-ea"/>
            </a:endParaRPr>
          </a:p>
          <a:p>
            <a:r>
              <a:rPr lang="zh-TW" altLang="en-US" sz="1600" b="1" dirty="0">
                <a:latin typeface="+mj-ea"/>
                <a:ea typeface="+mj-ea"/>
              </a:rPr>
              <a:t>一、過去曾有一</a:t>
            </a:r>
            <a:br>
              <a:rPr lang="en-US" altLang="zh-TW" sz="1600" b="1" dirty="0">
                <a:latin typeface="+mj-ea"/>
                <a:ea typeface="+mj-ea"/>
              </a:rPr>
            </a:br>
            <a:r>
              <a:rPr lang="en-US" altLang="zh-TW" sz="1600" b="1" dirty="0">
                <a:latin typeface="+mj-ea"/>
                <a:ea typeface="+mj-ea"/>
              </a:rPr>
              <a:t>        </a:t>
            </a:r>
            <a:r>
              <a:rPr lang="zh-TW" altLang="en-US" sz="1600" b="1" dirty="0">
                <a:latin typeface="+mj-ea"/>
                <a:ea typeface="+mj-ea"/>
              </a:rPr>
              <a:t>隊同時報名</a:t>
            </a:r>
            <a:br>
              <a:rPr lang="en-US" altLang="zh-TW" sz="1600" b="1" dirty="0">
                <a:latin typeface="+mj-ea"/>
                <a:ea typeface="+mj-ea"/>
              </a:rPr>
            </a:br>
            <a:r>
              <a:rPr lang="en-US" altLang="zh-TW" sz="1600" b="1" dirty="0">
                <a:latin typeface="+mj-ea"/>
                <a:ea typeface="+mj-ea"/>
              </a:rPr>
              <a:t>        </a:t>
            </a:r>
            <a:r>
              <a:rPr lang="zh-TW" altLang="en-US" sz="1600" b="1" dirty="0">
                <a:latin typeface="+mj-ea"/>
                <a:ea typeface="+mj-ea"/>
              </a:rPr>
              <a:t>多組參賽，</a:t>
            </a:r>
            <a:br>
              <a:rPr lang="en-US" altLang="zh-TW" sz="1600" b="1" dirty="0">
                <a:latin typeface="+mj-ea"/>
                <a:ea typeface="+mj-ea"/>
              </a:rPr>
            </a:br>
            <a:r>
              <a:rPr lang="en-US" altLang="zh-TW" sz="1600" b="1" dirty="0">
                <a:latin typeface="+mj-ea"/>
                <a:ea typeface="+mj-ea"/>
              </a:rPr>
              <a:t>        </a:t>
            </a:r>
            <a:r>
              <a:rPr lang="zh-TW" altLang="en-US" sz="1600" b="1" dirty="0">
                <a:latin typeface="+mj-ea"/>
                <a:ea typeface="+mj-ea"/>
              </a:rPr>
              <a:t>為</a:t>
            </a:r>
            <a:r>
              <a:rPr lang="zh-TW" altLang="en-US" sz="1600" b="1" dirty="0">
                <a:solidFill>
                  <a:srgbClr val="0070C0"/>
                </a:solidFill>
                <a:latin typeface="+mj-ea"/>
                <a:ea typeface="+mj-ea"/>
              </a:rPr>
              <a:t>增比賽公</a:t>
            </a:r>
            <a:br>
              <a:rPr lang="en-US" altLang="zh-TW" sz="1600" b="1" dirty="0">
                <a:solidFill>
                  <a:srgbClr val="0070C0"/>
                </a:solidFill>
                <a:latin typeface="+mj-ea"/>
                <a:ea typeface="+mj-ea"/>
              </a:rPr>
            </a:br>
            <a:r>
              <a:rPr lang="en-US" altLang="zh-TW" sz="1600" b="1" dirty="0">
                <a:solidFill>
                  <a:srgbClr val="0070C0"/>
                </a:solidFill>
                <a:latin typeface="+mj-ea"/>
                <a:ea typeface="+mj-ea"/>
              </a:rPr>
              <a:t>        </a:t>
            </a:r>
            <a:r>
              <a:rPr lang="zh-TW" altLang="en-US" sz="1600" b="1" dirty="0">
                <a:solidFill>
                  <a:srgbClr val="0070C0"/>
                </a:solidFill>
                <a:latin typeface="+mj-ea"/>
                <a:ea typeface="+mj-ea"/>
              </a:rPr>
              <a:t>平性</a:t>
            </a:r>
            <a:r>
              <a:rPr lang="zh-TW" altLang="en-US" sz="1600" b="1" dirty="0">
                <a:latin typeface="+mj-ea"/>
                <a:ea typeface="+mj-ea"/>
              </a:rPr>
              <a:t>本屆參</a:t>
            </a:r>
            <a:br>
              <a:rPr lang="en-US" altLang="zh-TW" sz="1600" b="1" dirty="0">
                <a:latin typeface="+mj-ea"/>
                <a:ea typeface="+mj-ea"/>
              </a:rPr>
            </a:br>
            <a:r>
              <a:rPr lang="en-US" altLang="zh-TW" sz="1600" b="1" dirty="0">
                <a:latin typeface="+mj-ea"/>
                <a:ea typeface="+mj-ea"/>
              </a:rPr>
              <a:t>        </a:t>
            </a:r>
            <a:r>
              <a:rPr lang="zh-TW" altLang="en-US" sz="1600" b="1" dirty="0">
                <a:latin typeface="+mj-ea"/>
                <a:ea typeface="+mj-ea"/>
              </a:rPr>
              <a:t>賽隊伍禁止</a:t>
            </a:r>
            <a:br>
              <a:rPr lang="en-US" altLang="zh-TW" sz="1600" b="1" dirty="0">
                <a:latin typeface="+mj-ea"/>
                <a:ea typeface="+mj-ea"/>
              </a:rPr>
            </a:br>
            <a:r>
              <a:rPr lang="en-US" altLang="zh-TW" sz="1600" b="1" dirty="0">
                <a:latin typeface="+mj-ea"/>
                <a:ea typeface="+mj-ea"/>
              </a:rPr>
              <a:t>        </a:t>
            </a:r>
            <a:r>
              <a:rPr lang="zh-TW" altLang="en-US" sz="1600" b="1" dirty="0">
                <a:latin typeface="+mj-ea"/>
                <a:ea typeface="+mj-ea"/>
              </a:rPr>
              <a:t>跨組跨隊參</a:t>
            </a:r>
            <a:br>
              <a:rPr lang="en-US" altLang="zh-TW" sz="1600" b="1" dirty="0">
                <a:latin typeface="+mj-ea"/>
                <a:ea typeface="+mj-ea"/>
              </a:rPr>
            </a:br>
            <a:r>
              <a:rPr lang="en-US" altLang="zh-TW" sz="1600" b="1" dirty="0">
                <a:latin typeface="+mj-ea"/>
                <a:ea typeface="+mj-ea"/>
              </a:rPr>
              <a:t>        </a:t>
            </a:r>
            <a:r>
              <a:rPr lang="zh-TW" altLang="en-US" sz="1600" b="1" dirty="0">
                <a:latin typeface="+mj-ea"/>
                <a:ea typeface="+mj-ea"/>
              </a:rPr>
              <a:t>賽。</a:t>
            </a:r>
            <a:br>
              <a:rPr lang="en-US" altLang="zh-TW" sz="1600" b="1" dirty="0">
                <a:latin typeface="+mj-ea"/>
                <a:ea typeface="+mj-ea"/>
              </a:rPr>
            </a:br>
            <a:r>
              <a:rPr lang="zh-TW" altLang="en-US" sz="1600" b="1" dirty="0">
                <a:latin typeface="+mj-ea"/>
                <a:ea typeface="+mj-ea"/>
              </a:rPr>
              <a:t>二、因</a:t>
            </a:r>
            <a:r>
              <a:rPr lang="zh-TW" altLang="en-US" sz="1600" b="1" dirty="0">
                <a:solidFill>
                  <a:srgbClr val="0070C0"/>
                </a:solidFill>
                <a:latin typeface="+mj-ea"/>
                <a:ea typeface="+mj-ea"/>
              </a:rPr>
              <a:t>公舵手凋</a:t>
            </a:r>
            <a:br>
              <a:rPr lang="en-US" altLang="zh-TW" sz="1600" b="1" dirty="0">
                <a:solidFill>
                  <a:srgbClr val="0070C0"/>
                </a:solidFill>
                <a:latin typeface="+mj-ea"/>
                <a:ea typeface="+mj-ea"/>
              </a:rPr>
            </a:br>
            <a:r>
              <a:rPr lang="en-US" altLang="zh-TW" sz="1600" b="1" dirty="0">
                <a:solidFill>
                  <a:srgbClr val="0070C0"/>
                </a:solidFill>
                <a:latin typeface="+mj-ea"/>
                <a:ea typeface="+mj-ea"/>
              </a:rPr>
              <a:t>        </a:t>
            </a:r>
            <a:r>
              <a:rPr lang="zh-TW" altLang="en-US" sz="1600" b="1" dirty="0">
                <a:solidFill>
                  <a:srgbClr val="0070C0"/>
                </a:solidFill>
                <a:latin typeface="+mj-ea"/>
                <a:ea typeface="+mj-ea"/>
              </a:rPr>
              <a:t>零</a:t>
            </a:r>
            <a:r>
              <a:rPr lang="zh-TW" altLang="en-US" sz="1600" b="1" dirty="0">
                <a:latin typeface="+mj-ea"/>
                <a:ea typeface="+mj-ea"/>
              </a:rPr>
              <a:t>，大型龍</a:t>
            </a:r>
            <a:br>
              <a:rPr lang="en-US" altLang="zh-TW" sz="1600" b="1" dirty="0">
                <a:latin typeface="+mj-ea"/>
                <a:ea typeface="+mj-ea"/>
              </a:rPr>
            </a:br>
            <a:r>
              <a:rPr lang="en-US" altLang="zh-TW" sz="1600" b="1" dirty="0">
                <a:latin typeface="+mj-ea"/>
                <a:ea typeface="+mj-ea"/>
              </a:rPr>
              <a:t>        </a:t>
            </a:r>
            <a:r>
              <a:rPr lang="zh-TW" altLang="en-US" sz="1600" b="1" dirty="0">
                <a:latin typeface="+mj-ea"/>
                <a:ea typeface="+mj-ea"/>
              </a:rPr>
              <a:t>舟公開組、工商 </a:t>
            </a:r>
            <a:endParaRPr lang="en-US" altLang="zh-TW" sz="1600" b="1" dirty="0">
              <a:latin typeface="+mj-ea"/>
              <a:ea typeface="+mj-ea"/>
            </a:endParaRPr>
          </a:p>
          <a:p>
            <a:r>
              <a:rPr lang="zh-TW" altLang="en-US" sz="1600" b="1" dirty="0">
                <a:latin typeface="+mj-ea"/>
                <a:ea typeface="+mj-ea"/>
              </a:rPr>
              <a:t>        團體組可自備舵</a:t>
            </a:r>
            <a:endParaRPr lang="en-US" altLang="zh-TW" sz="1600" b="1" dirty="0">
              <a:latin typeface="+mj-ea"/>
              <a:ea typeface="+mj-ea"/>
            </a:endParaRPr>
          </a:p>
          <a:p>
            <a:r>
              <a:rPr lang="zh-TW" altLang="en-US" sz="1600" b="1" dirty="0">
                <a:latin typeface="+mj-ea"/>
                <a:ea typeface="+mj-ea"/>
              </a:rPr>
              <a:t>        手。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A38A7E-56D2-40F2-AAB8-7F9606A6CBDE}"/>
              </a:ext>
            </a:extLst>
          </p:cNvPr>
          <p:cNvSpPr txBox="1"/>
          <p:nvPr/>
        </p:nvSpPr>
        <p:spPr>
          <a:xfrm>
            <a:off x="158214" y="252208"/>
            <a:ext cx="877836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    事    資   訊</a:t>
            </a:r>
          </a:p>
        </p:txBody>
      </p:sp>
      <p:sp>
        <p:nvSpPr>
          <p:cNvPr id="7" name="投影片編號版面配置區 9">
            <a:extLst>
              <a:ext uri="{FF2B5EF4-FFF2-40B4-BE49-F238E27FC236}">
                <a16:creationId xmlns:a16="http://schemas.microsoft.com/office/drawing/2014/main" id="{181A04D1-01E2-40FF-AC90-80C241A7A732}"/>
              </a:ext>
            </a:extLst>
          </p:cNvPr>
          <p:cNvSpPr txBox="1">
            <a:spLocks/>
          </p:cNvSpPr>
          <p:nvPr/>
        </p:nvSpPr>
        <p:spPr>
          <a:xfrm>
            <a:off x="8484801" y="603135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79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77" y="1368757"/>
            <a:ext cx="3713457" cy="247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8" name="文字方塊 7"/>
          <p:cNvSpPr txBox="1"/>
          <p:nvPr/>
        </p:nvSpPr>
        <p:spPr>
          <a:xfrm>
            <a:off x="6553654" y="374277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大型龍舟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77" y="3884629"/>
            <a:ext cx="3621650" cy="241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0" name="文字方塊 9"/>
          <p:cNvSpPr txBox="1"/>
          <p:nvPr/>
        </p:nvSpPr>
        <p:spPr>
          <a:xfrm>
            <a:off x="6553654" y="6315907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小型龍舟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497913"/>
              </p:ext>
            </p:extLst>
          </p:nvPr>
        </p:nvGraphicFramePr>
        <p:xfrm>
          <a:off x="340079" y="1956948"/>
          <a:ext cx="4769278" cy="14736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84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216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大型龍舟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小型龍舟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8477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爭先賽制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</a:p>
                    <a:p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船頭先達終點者為勝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奪標賽制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</a:p>
                    <a:p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先取得自己水道標旗者為勝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510130448"/>
              </p:ext>
            </p:extLst>
          </p:nvPr>
        </p:nvGraphicFramePr>
        <p:xfrm>
          <a:off x="439093" y="3562542"/>
          <a:ext cx="4302508" cy="3013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30BA3BD-57AE-43DC-9625-BC53C7B0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1688" y="767592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-68370" y="1512061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+mj-ea"/>
                <a:ea typeface="+mj-ea"/>
              </a:rPr>
              <a:t>競賽制度</a:t>
            </a:r>
          </a:p>
        </p:txBody>
      </p:sp>
      <p:sp>
        <p:nvSpPr>
          <p:cNvPr id="15" name="投影片編號版面配置區 5">
            <a:extLst>
              <a:ext uri="{FF2B5EF4-FFF2-40B4-BE49-F238E27FC236}">
                <a16:creationId xmlns:a16="http://schemas.microsoft.com/office/drawing/2014/main" id="{C639B140-7C96-49BB-B6F5-59F9BFDBAAA4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BD3552E-24B7-469B-B362-0AB89F26D8FF}"/>
              </a:ext>
            </a:extLst>
          </p:cNvPr>
          <p:cNvSpPr txBox="1"/>
          <p:nvPr/>
        </p:nvSpPr>
        <p:spPr>
          <a:xfrm>
            <a:off x="515797" y="6101408"/>
            <a:ext cx="117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6/10</a:t>
            </a:r>
            <a:endParaRPr lang="zh-TW" altLang="en-US" sz="1400" b="1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5A7C2E9-E576-4AB7-BD73-5388F5E990F5}"/>
              </a:ext>
            </a:extLst>
          </p:cNvPr>
          <p:cNvSpPr txBox="1"/>
          <p:nvPr/>
        </p:nvSpPr>
        <p:spPr>
          <a:xfrm>
            <a:off x="182820" y="194294"/>
            <a:ext cx="877836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    事    資   訊</a:t>
            </a:r>
          </a:p>
        </p:txBody>
      </p:sp>
      <p:sp>
        <p:nvSpPr>
          <p:cNvPr id="13" name="投影片編號版面配置區 9">
            <a:extLst>
              <a:ext uri="{FF2B5EF4-FFF2-40B4-BE49-F238E27FC236}">
                <a16:creationId xmlns:a16="http://schemas.microsoft.com/office/drawing/2014/main" id="{566E7AE4-5B67-4F15-A456-01E49AB54186}"/>
              </a:ext>
            </a:extLst>
          </p:cNvPr>
          <p:cNvSpPr txBox="1">
            <a:spLocks/>
          </p:cNvSpPr>
          <p:nvPr/>
        </p:nvSpPr>
        <p:spPr>
          <a:xfrm>
            <a:off x="8503980" y="6078399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114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00EAB8B1-7B2F-43D1-8B7F-B298561BFDBB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74583759"/>
              </p:ext>
            </p:extLst>
          </p:nvPr>
        </p:nvGraphicFramePr>
        <p:xfrm>
          <a:off x="271826" y="2311681"/>
          <a:ext cx="8469501" cy="39628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23167">
                  <a:extLst>
                    <a:ext uri="{9D8B030D-6E8A-4147-A177-3AD203B41FA5}">
                      <a16:colId xmlns:a16="http://schemas.microsoft.com/office/drawing/2014/main" val="390263728"/>
                    </a:ext>
                  </a:extLst>
                </a:gridCol>
                <a:gridCol w="2823167">
                  <a:extLst>
                    <a:ext uri="{9D8B030D-6E8A-4147-A177-3AD203B41FA5}">
                      <a16:colId xmlns:a16="http://schemas.microsoft.com/office/drawing/2014/main" val="2780951732"/>
                    </a:ext>
                  </a:extLst>
                </a:gridCol>
                <a:gridCol w="2823167">
                  <a:extLst>
                    <a:ext uri="{9D8B030D-6E8A-4147-A177-3AD203B41FA5}">
                      <a16:colId xmlns:a16="http://schemas.microsoft.com/office/drawing/2014/main" val="1962808516"/>
                    </a:ext>
                  </a:extLst>
                </a:gridCol>
              </a:tblGrid>
              <a:tr h="930276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梯次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8833950"/>
                  </a:ext>
                </a:extLst>
              </a:tr>
              <a:tr h="911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6/7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至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五、六</a:t>
                      </a: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初賽、預賽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下午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(17</a:t>
                      </a: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:3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0-20</a:t>
                      </a: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:30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19~22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每場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2~3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隊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602882"/>
                  </a:ext>
                </a:extLst>
              </a:tr>
              <a:tr h="1482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6/9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初賽、預賽</a:t>
                      </a:r>
                      <a:endParaRPr lang="zh-TW" altLang="zh-TW" sz="1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下午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(17</a:t>
                      </a: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:3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0-</a:t>
                      </a: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20:30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19~22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每場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2~3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隊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01838"/>
                  </a:ext>
                </a:extLst>
              </a:tr>
              <a:tr h="638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6/10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預賽、決賽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下午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(17</a:t>
                      </a: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:4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0-20</a:t>
                      </a: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00)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12~15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每場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2~3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隊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824318"/>
                  </a:ext>
                </a:extLst>
              </a:tr>
            </a:tbl>
          </a:graphicData>
        </a:graphic>
      </p:graphicFrame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C639B140-7C96-49BB-B6F5-59F9BFDBAAA4}"/>
              </a:ext>
            </a:extLst>
          </p:cNvPr>
          <p:cNvSpPr txBox="1">
            <a:spLocks/>
          </p:cNvSpPr>
          <p:nvPr/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1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 txBox="1">
            <a:spLocks/>
          </p:cNvSpPr>
          <p:nvPr/>
        </p:nvSpPr>
        <p:spPr>
          <a:xfrm>
            <a:off x="4361688" y="112178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96798" y="1815190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+mj-ea"/>
                <a:ea typeface="+mj-ea"/>
              </a:rPr>
              <a:t>賽程規劃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7942495-6808-431E-BCC0-6C28FEAA3F2F}"/>
              </a:ext>
            </a:extLst>
          </p:cNvPr>
          <p:cNvSpPr txBox="1"/>
          <p:nvPr/>
        </p:nvSpPr>
        <p:spPr>
          <a:xfrm>
            <a:off x="5352175" y="1909085"/>
            <a:ext cx="338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合宜賽程讓遊客及市民舒適觀賽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3E918FF-D97B-44B7-B744-84F9C9217FD5}"/>
              </a:ext>
            </a:extLst>
          </p:cNvPr>
          <p:cNvSpPr txBox="1"/>
          <p:nvPr/>
        </p:nvSpPr>
        <p:spPr>
          <a:xfrm>
            <a:off x="182820" y="194294"/>
            <a:ext cx="877836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    事    資   訊</a:t>
            </a:r>
          </a:p>
        </p:txBody>
      </p:sp>
      <p:sp>
        <p:nvSpPr>
          <p:cNvPr id="8" name="投影片編號版面配置區 9">
            <a:extLst>
              <a:ext uri="{FF2B5EF4-FFF2-40B4-BE49-F238E27FC236}">
                <a16:creationId xmlns:a16="http://schemas.microsoft.com/office/drawing/2014/main" id="{1045E44C-8F84-405D-B499-C74E48C89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268" y="6053885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8597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CFC6402-7865-4F23-99E1-9F6B2D27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1699" y="6356351"/>
            <a:ext cx="2057400" cy="3651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6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061767" y="1395310"/>
            <a:ext cx="176202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+mj-ea"/>
                <a:ea typeface="+mj-ea"/>
              </a:rPr>
              <a:t>場地配置</a:t>
            </a:r>
          </a:p>
        </p:txBody>
      </p:sp>
      <p:sp>
        <p:nvSpPr>
          <p:cNvPr id="10" name="投影片編號版面配置區 3">
            <a:extLst>
              <a:ext uri="{FF2B5EF4-FFF2-40B4-BE49-F238E27FC236}">
                <a16:creationId xmlns:a16="http://schemas.microsoft.com/office/drawing/2014/main" id="{AD3AAE66-741D-4F57-9807-5ABED5E1AF9B}"/>
              </a:ext>
            </a:extLst>
          </p:cNvPr>
          <p:cNvSpPr txBox="1">
            <a:spLocks/>
          </p:cNvSpPr>
          <p:nvPr/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1" name="投影片編號版面配置區 8">
            <a:extLst>
              <a:ext uri="{FF2B5EF4-FFF2-40B4-BE49-F238E27FC236}">
                <a16:creationId xmlns:a16="http://schemas.microsoft.com/office/drawing/2014/main" id="{C30BA3BD-57AE-43DC-9625-BC53C7B0FB30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C639B140-7C96-49BB-B6F5-59F9BFDBAAA4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15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 txBox="1">
            <a:spLocks/>
          </p:cNvSpPr>
          <p:nvPr/>
        </p:nvSpPr>
        <p:spPr>
          <a:xfrm>
            <a:off x="8603895" y="5924256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120B553-D805-40CD-917E-65B7E0071292}"/>
              </a:ext>
            </a:extLst>
          </p:cNvPr>
          <p:cNvSpPr txBox="1"/>
          <p:nvPr/>
        </p:nvSpPr>
        <p:spPr>
          <a:xfrm>
            <a:off x="6339509" y="4684322"/>
            <a:ext cx="1005403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+mj-ea"/>
                <a:ea typeface="+mj-ea"/>
              </a:rPr>
              <a:t>文創攤位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37DEA80-8E12-409C-9F66-397FEF6EC43B}"/>
              </a:ext>
            </a:extLst>
          </p:cNvPr>
          <p:cNvSpPr txBox="1"/>
          <p:nvPr/>
        </p:nvSpPr>
        <p:spPr>
          <a:xfrm>
            <a:off x="7452903" y="4684322"/>
            <a:ext cx="1210588" cy="338554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+mj-ea"/>
                <a:ea typeface="+mj-ea"/>
              </a:rPr>
              <a:t>農特產攤位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612BD75-50A3-4BFF-99C1-76F4DFE70EDC}"/>
              </a:ext>
            </a:extLst>
          </p:cNvPr>
          <p:cNvSpPr txBox="1"/>
          <p:nvPr/>
        </p:nvSpPr>
        <p:spPr>
          <a:xfrm>
            <a:off x="2888192" y="1494047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各市集、文創、農特產、公益及宣導攤位示意圖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747327A-AE72-4EFC-8F00-4CF2323099E2}"/>
              </a:ext>
            </a:extLst>
          </p:cNvPr>
          <p:cNvSpPr txBox="1"/>
          <p:nvPr/>
        </p:nvSpPr>
        <p:spPr>
          <a:xfrm>
            <a:off x="3504436" y="4515045"/>
            <a:ext cx="1005403" cy="338554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+mj-ea"/>
                <a:ea typeface="+mj-ea"/>
              </a:rPr>
              <a:t>市集攤位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ECF7B503-D3FA-41C3-9236-E72B54BB0E82}"/>
              </a:ext>
            </a:extLst>
          </p:cNvPr>
          <p:cNvSpPr txBox="1"/>
          <p:nvPr/>
        </p:nvSpPr>
        <p:spPr>
          <a:xfrm>
            <a:off x="6373939" y="3672397"/>
            <a:ext cx="2229955" cy="338554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+mj-ea"/>
                <a:ea typeface="+mj-ea"/>
              </a:rPr>
              <a:t>公益及各單位宣導攤位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AB6093F4-EEC6-43E7-B465-E43F3B7F8E5A}"/>
              </a:ext>
            </a:extLst>
          </p:cNvPr>
          <p:cNvSpPr txBox="1"/>
          <p:nvPr/>
        </p:nvSpPr>
        <p:spPr>
          <a:xfrm>
            <a:off x="1379565" y="4873642"/>
            <a:ext cx="1210588" cy="338554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+mj-ea"/>
                <a:ea typeface="+mj-ea"/>
              </a:rPr>
              <a:t>選手休息區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5F4AAF9-44EF-4B0C-BDA0-42683D3965E8}"/>
              </a:ext>
            </a:extLst>
          </p:cNvPr>
          <p:cNvSpPr txBox="1"/>
          <p:nvPr/>
        </p:nvSpPr>
        <p:spPr>
          <a:xfrm>
            <a:off x="182820" y="194294"/>
            <a:ext cx="877836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    事    資   訊</a:t>
            </a:r>
          </a:p>
        </p:txBody>
      </p:sp>
      <p:sp>
        <p:nvSpPr>
          <p:cNvPr id="16" name="投影片編號版面配置區 9">
            <a:extLst>
              <a:ext uri="{FF2B5EF4-FFF2-40B4-BE49-F238E27FC236}">
                <a16:creationId xmlns:a16="http://schemas.microsoft.com/office/drawing/2014/main" id="{3804FBAE-3A73-44CF-90A1-AFE5E537A82C}"/>
              </a:ext>
            </a:extLst>
          </p:cNvPr>
          <p:cNvSpPr txBox="1">
            <a:spLocks/>
          </p:cNvSpPr>
          <p:nvPr/>
        </p:nvSpPr>
        <p:spPr>
          <a:xfrm>
            <a:off x="8484801" y="603135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D1088962-3120-4645-A88B-0950F88B35A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8" y="1302290"/>
            <a:ext cx="8480673" cy="5235413"/>
          </a:xfrm>
        </p:spPr>
      </p:pic>
    </p:spTree>
    <p:extLst>
      <p:ext uri="{BB962C8B-B14F-4D97-AF65-F5344CB8AC3E}">
        <p14:creationId xmlns:p14="http://schemas.microsoft.com/office/powerpoint/2010/main" val="1124191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7AA9-38F0-427F-B8AE-11CE826DDAA0}" type="slidenum">
              <a:rPr lang="zh-TW" altLang="en-US" smtClean="0"/>
              <a:t>7</a:t>
            </a:fld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0055CC0-7422-4378-8C3B-D0740AA7AD96}"/>
              </a:ext>
            </a:extLst>
          </p:cNvPr>
          <p:cNvSpPr txBox="1"/>
          <p:nvPr/>
        </p:nvSpPr>
        <p:spPr>
          <a:xfrm>
            <a:off x="172299" y="1884023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+mj-ea"/>
                <a:ea typeface="+mj-ea"/>
              </a:rPr>
              <a:t>本次賽事特色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DB16BC1C-0B2F-40E3-9029-34E4248A22FC}"/>
              </a:ext>
            </a:extLst>
          </p:cNvPr>
          <p:cNvGrpSpPr/>
          <p:nvPr/>
        </p:nvGrpSpPr>
        <p:grpSpPr>
          <a:xfrm>
            <a:off x="284681" y="2363853"/>
            <a:ext cx="8450714" cy="2939563"/>
            <a:chOff x="284681" y="2363853"/>
            <a:chExt cx="8450714" cy="2939563"/>
          </a:xfrm>
        </p:grpSpPr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ED8A007B-E16B-4EA1-9ED0-304D10C6ED9A}"/>
                </a:ext>
              </a:extLst>
            </p:cNvPr>
            <p:cNvSpPr/>
            <p:nvPr/>
          </p:nvSpPr>
          <p:spPr>
            <a:xfrm>
              <a:off x="284681" y="2363853"/>
              <a:ext cx="2634100" cy="497640"/>
            </a:xfrm>
            <a:custGeom>
              <a:avLst/>
              <a:gdLst>
                <a:gd name="connsiteX0" fmla="*/ 0 w 2634100"/>
                <a:gd name="connsiteY0" fmla="*/ 0 h 497640"/>
                <a:gd name="connsiteX1" fmla="*/ 2634100 w 2634100"/>
                <a:gd name="connsiteY1" fmla="*/ 0 h 497640"/>
                <a:gd name="connsiteX2" fmla="*/ 2634100 w 2634100"/>
                <a:gd name="connsiteY2" fmla="*/ 497640 h 497640"/>
                <a:gd name="connsiteX3" fmla="*/ 0 w 2634100"/>
                <a:gd name="connsiteY3" fmla="*/ 497640 h 497640"/>
                <a:gd name="connsiteX4" fmla="*/ 0 w 2634100"/>
                <a:gd name="connsiteY4" fmla="*/ 0 h 49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100" h="497640">
                  <a:moveTo>
                    <a:pt x="0" y="0"/>
                  </a:moveTo>
                  <a:lnTo>
                    <a:pt x="2634100" y="0"/>
                  </a:lnTo>
                  <a:lnTo>
                    <a:pt x="2634100" y="497640"/>
                  </a:lnTo>
                  <a:lnTo>
                    <a:pt x="0" y="497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1700" b="1" kern="1200" dirty="0">
                  <a:latin typeface="+mj-ea"/>
                  <a:ea typeface="+mj-ea"/>
                </a:rPr>
                <a:t>特色攤位</a:t>
              </a:r>
            </a:p>
          </p:txBody>
        </p:sp>
        <p:sp>
          <p:nvSpPr>
            <p:cNvPr id="9" name="手繪多邊形: 圖案 8">
              <a:extLst>
                <a:ext uri="{FF2B5EF4-FFF2-40B4-BE49-F238E27FC236}">
                  <a16:creationId xmlns:a16="http://schemas.microsoft.com/office/drawing/2014/main" id="{952E388D-C9AC-45FB-A411-673214067EF9}"/>
                </a:ext>
              </a:extLst>
            </p:cNvPr>
            <p:cNvSpPr/>
            <p:nvPr/>
          </p:nvSpPr>
          <p:spPr>
            <a:xfrm>
              <a:off x="284681" y="2874830"/>
              <a:ext cx="2627086" cy="2391757"/>
            </a:xfrm>
            <a:custGeom>
              <a:avLst/>
              <a:gdLst>
                <a:gd name="connsiteX0" fmla="*/ 0 w 2627086"/>
                <a:gd name="connsiteY0" fmla="*/ 0 h 2391757"/>
                <a:gd name="connsiteX1" fmla="*/ 2627086 w 2627086"/>
                <a:gd name="connsiteY1" fmla="*/ 0 h 2391757"/>
                <a:gd name="connsiteX2" fmla="*/ 2627086 w 2627086"/>
                <a:gd name="connsiteY2" fmla="*/ 2391757 h 2391757"/>
                <a:gd name="connsiteX3" fmla="*/ 0 w 2627086"/>
                <a:gd name="connsiteY3" fmla="*/ 2391757 h 2391757"/>
                <a:gd name="connsiteX4" fmla="*/ 0 w 2627086"/>
                <a:gd name="connsiteY4" fmla="*/ 0 h 239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7086" h="2391757">
                  <a:moveTo>
                    <a:pt x="0" y="0"/>
                  </a:moveTo>
                  <a:lnTo>
                    <a:pt x="2627086" y="0"/>
                  </a:lnTo>
                  <a:lnTo>
                    <a:pt x="2627086" y="2391757"/>
                  </a:lnTo>
                  <a:lnTo>
                    <a:pt x="0" y="23917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1700" b="1" kern="1200" dirty="0">
                  <a:latin typeface="+mj-ea"/>
                  <a:ea typeface="+mj-ea"/>
                </a:rPr>
                <a:t>一般攤位</a:t>
              </a:r>
              <a:r>
                <a:rPr lang="en-US" altLang="zh-TW" sz="1700" b="1" dirty="0">
                  <a:latin typeface="+mj-ea"/>
                  <a:ea typeface="+mj-ea"/>
                </a:rPr>
                <a:t>80</a:t>
              </a:r>
              <a:r>
                <a:rPr lang="zh-TW" altLang="en-US" sz="1700" b="1" kern="1200" dirty="0">
                  <a:latin typeface="+mj-ea"/>
                  <a:ea typeface="+mj-ea"/>
                </a:rPr>
                <a:t>攤、文創攤位</a:t>
              </a:r>
              <a:r>
                <a:rPr lang="en-US" altLang="zh-TW" sz="1700" b="1" kern="1200" dirty="0">
                  <a:latin typeface="+mj-ea"/>
                  <a:ea typeface="+mj-ea"/>
                </a:rPr>
                <a:t>10</a:t>
              </a:r>
              <a:r>
                <a:rPr lang="zh-TW" altLang="en-US" sz="1700" b="1" kern="1200" dirty="0">
                  <a:latin typeface="+mj-ea"/>
                  <a:ea typeface="+mj-ea"/>
                </a:rPr>
                <a:t>攤、農特產攤位</a:t>
              </a:r>
              <a:r>
                <a:rPr lang="en-US" altLang="zh-TW" sz="1700" b="1" kern="1200" dirty="0">
                  <a:latin typeface="+mj-ea"/>
                  <a:ea typeface="+mj-ea"/>
                </a:rPr>
                <a:t>10</a:t>
              </a:r>
              <a:r>
                <a:rPr lang="zh-TW" altLang="en-US" sz="1700" b="1" kern="1200" dirty="0">
                  <a:latin typeface="+mj-ea"/>
                  <a:ea typeface="+mj-ea"/>
                </a:rPr>
                <a:t>攤．公益</a:t>
              </a:r>
              <a:r>
                <a:rPr lang="en-US" altLang="zh-TW" sz="1700" b="1" kern="1200" dirty="0">
                  <a:latin typeface="+mj-ea"/>
                  <a:ea typeface="+mj-ea"/>
                </a:rPr>
                <a:t>(</a:t>
              </a:r>
              <a:r>
                <a:rPr lang="zh-TW" altLang="en-US" sz="1700" b="1" kern="1200" dirty="0">
                  <a:latin typeface="+mj-ea"/>
                  <a:ea typeface="+mj-ea"/>
                </a:rPr>
                <a:t>含宣導</a:t>
              </a:r>
              <a:r>
                <a:rPr lang="en-US" altLang="zh-TW" sz="1700" b="1" kern="1200" dirty="0">
                  <a:latin typeface="+mj-ea"/>
                  <a:ea typeface="+mj-ea"/>
                </a:rPr>
                <a:t>)</a:t>
              </a:r>
              <a:r>
                <a:rPr lang="zh-TW" altLang="en-US" sz="1700" b="1" kern="1200" dirty="0">
                  <a:latin typeface="+mj-ea"/>
                  <a:ea typeface="+mj-ea"/>
                </a:rPr>
                <a:t>攤位</a:t>
              </a:r>
              <a:r>
                <a:rPr lang="en-US" altLang="zh-TW" sz="1700" b="1" dirty="0">
                  <a:latin typeface="+mj-ea"/>
                  <a:ea typeface="+mj-ea"/>
                </a:rPr>
                <a:t>30</a:t>
              </a:r>
              <a:r>
                <a:rPr lang="zh-TW" altLang="en-US" sz="1700" b="1" kern="1200" dirty="0">
                  <a:latin typeface="+mj-ea"/>
                  <a:ea typeface="+mj-ea"/>
                </a:rPr>
                <a:t>攤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1700" b="1" kern="1200" dirty="0">
                  <a:latin typeface="+mj-ea"/>
                  <a:ea typeface="+mj-ea"/>
                </a:rPr>
                <a:t>活動體驗攤位</a:t>
              </a:r>
              <a:r>
                <a:rPr lang="en-US" altLang="zh-TW" sz="1700" b="1" kern="1200" dirty="0">
                  <a:latin typeface="+mj-ea"/>
                  <a:ea typeface="+mj-ea"/>
                </a:rPr>
                <a:t>7</a:t>
              </a:r>
              <a:r>
                <a:rPr lang="zh-TW" altLang="en-US" sz="1700" b="1" kern="1200" dirty="0">
                  <a:latin typeface="+mj-ea"/>
                  <a:ea typeface="+mj-ea"/>
                </a:rPr>
                <a:t>攤</a:t>
              </a:r>
            </a:p>
          </p:txBody>
        </p:sp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4A48114C-38A5-4604-92E1-A918A56757A2}"/>
                </a:ext>
              </a:extLst>
            </p:cNvPr>
            <p:cNvSpPr/>
            <p:nvPr/>
          </p:nvSpPr>
          <p:spPr>
            <a:xfrm>
              <a:off x="3158627" y="2373043"/>
              <a:ext cx="2702400" cy="519442"/>
            </a:xfrm>
            <a:custGeom>
              <a:avLst/>
              <a:gdLst>
                <a:gd name="connsiteX0" fmla="*/ 0 w 2702400"/>
                <a:gd name="connsiteY0" fmla="*/ 0 h 519442"/>
                <a:gd name="connsiteX1" fmla="*/ 2702400 w 2702400"/>
                <a:gd name="connsiteY1" fmla="*/ 0 h 519442"/>
                <a:gd name="connsiteX2" fmla="*/ 2702400 w 2702400"/>
                <a:gd name="connsiteY2" fmla="*/ 519442 h 519442"/>
                <a:gd name="connsiteX3" fmla="*/ 0 w 2702400"/>
                <a:gd name="connsiteY3" fmla="*/ 519442 h 519442"/>
                <a:gd name="connsiteX4" fmla="*/ 0 w 2702400"/>
                <a:gd name="connsiteY4" fmla="*/ 0 h 51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2400" h="519442">
                  <a:moveTo>
                    <a:pt x="0" y="0"/>
                  </a:moveTo>
                  <a:lnTo>
                    <a:pt x="2702400" y="0"/>
                  </a:lnTo>
                  <a:lnTo>
                    <a:pt x="2702400" y="519442"/>
                  </a:lnTo>
                  <a:lnTo>
                    <a:pt x="0" y="519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1700" b="1" kern="1200" dirty="0">
                  <a:latin typeface="+mj-ea"/>
                  <a:ea typeface="+mj-ea"/>
                </a:rPr>
                <a:t>開幕盛大藝文表演</a:t>
              </a:r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43DA2D09-5FC0-486B-A9CB-4B509E57520C}"/>
                </a:ext>
              </a:extLst>
            </p:cNvPr>
            <p:cNvSpPr/>
            <p:nvPr/>
          </p:nvSpPr>
          <p:spPr>
            <a:xfrm>
              <a:off x="3165417" y="2896114"/>
              <a:ext cx="2726626" cy="2407302"/>
            </a:xfrm>
            <a:custGeom>
              <a:avLst/>
              <a:gdLst>
                <a:gd name="connsiteX0" fmla="*/ 0 w 2726626"/>
                <a:gd name="connsiteY0" fmla="*/ 0 h 2407302"/>
                <a:gd name="connsiteX1" fmla="*/ 2726626 w 2726626"/>
                <a:gd name="connsiteY1" fmla="*/ 0 h 2407302"/>
                <a:gd name="connsiteX2" fmla="*/ 2726626 w 2726626"/>
                <a:gd name="connsiteY2" fmla="*/ 2407302 h 2407302"/>
                <a:gd name="connsiteX3" fmla="*/ 0 w 2726626"/>
                <a:gd name="connsiteY3" fmla="*/ 2407302 h 2407302"/>
                <a:gd name="connsiteX4" fmla="*/ 0 w 2726626"/>
                <a:gd name="connsiteY4" fmla="*/ 0 h 240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26" h="2407302">
                  <a:moveTo>
                    <a:pt x="0" y="0"/>
                  </a:moveTo>
                  <a:lnTo>
                    <a:pt x="2726626" y="0"/>
                  </a:lnTo>
                  <a:lnTo>
                    <a:pt x="2726626" y="2407302"/>
                  </a:lnTo>
                  <a:lnTo>
                    <a:pt x="0" y="24073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42240" bIns="16002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2000" b="1" kern="1200" dirty="0">
                  <a:latin typeface="+mj-ea"/>
                  <a:ea typeface="+mj-ea"/>
                </a:rPr>
                <a:t>因應龍年，邀請「即將成真」火舞團結合運河水域進行表演</a:t>
              </a:r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5F1366F8-F372-47EF-8CC1-06A56212A3C7}"/>
                </a:ext>
              </a:extLst>
            </p:cNvPr>
            <p:cNvSpPr/>
            <p:nvPr/>
          </p:nvSpPr>
          <p:spPr>
            <a:xfrm>
              <a:off x="6230210" y="2393035"/>
              <a:ext cx="2487252" cy="502669"/>
            </a:xfrm>
            <a:custGeom>
              <a:avLst/>
              <a:gdLst>
                <a:gd name="connsiteX0" fmla="*/ 0 w 2487252"/>
                <a:gd name="connsiteY0" fmla="*/ 0 h 502669"/>
                <a:gd name="connsiteX1" fmla="*/ 2487252 w 2487252"/>
                <a:gd name="connsiteY1" fmla="*/ 0 h 502669"/>
                <a:gd name="connsiteX2" fmla="*/ 2487252 w 2487252"/>
                <a:gd name="connsiteY2" fmla="*/ 502669 h 502669"/>
                <a:gd name="connsiteX3" fmla="*/ 0 w 2487252"/>
                <a:gd name="connsiteY3" fmla="*/ 502669 h 502669"/>
                <a:gd name="connsiteX4" fmla="*/ 0 w 2487252"/>
                <a:gd name="connsiteY4" fmla="*/ 0 h 50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252" h="502669">
                  <a:moveTo>
                    <a:pt x="0" y="0"/>
                  </a:moveTo>
                  <a:lnTo>
                    <a:pt x="2487252" y="0"/>
                  </a:lnTo>
                  <a:lnTo>
                    <a:pt x="2487252" y="502669"/>
                  </a:lnTo>
                  <a:lnTo>
                    <a:pt x="0" y="502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1700" b="1" kern="1200" dirty="0">
                  <a:latin typeface="+mj-ea"/>
                  <a:ea typeface="+mj-ea"/>
                </a:rPr>
                <a:t>北岸加設大螢幕</a:t>
              </a:r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B812C2CF-9A4E-4067-9A94-17AF74223ACD}"/>
                </a:ext>
              </a:extLst>
            </p:cNvPr>
            <p:cNvSpPr/>
            <p:nvPr/>
          </p:nvSpPr>
          <p:spPr>
            <a:xfrm>
              <a:off x="6248143" y="2906693"/>
              <a:ext cx="2487252" cy="2182573"/>
            </a:xfrm>
            <a:custGeom>
              <a:avLst/>
              <a:gdLst>
                <a:gd name="connsiteX0" fmla="*/ 0 w 2487252"/>
                <a:gd name="connsiteY0" fmla="*/ 0 h 2182573"/>
                <a:gd name="connsiteX1" fmla="*/ 2487252 w 2487252"/>
                <a:gd name="connsiteY1" fmla="*/ 0 h 2182573"/>
                <a:gd name="connsiteX2" fmla="*/ 2487252 w 2487252"/>
                <a:gd name="connsiteY2" fmla="*/ 2182573 h 2182573"/>
                <a:gd name="connsiteX3" fmla="*/ 0 w 2487252"/>
                <a:gd name="connsiteY3" fmla="*/ 2182573 h 2182573"/>
                <a:gd name="connsiteX4" fmla="*/ 0 w 2487252"/>
                <a:gd name="connsiteY4" fmla="*/ 0 h 218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252" h="2182573">
                  <a:moveTo>
                    <a:pt x="0" y="0"/>
                  </a:moveTo>
                  <a:lnTo>
                    <a:pt x="2487252" y="0"/>
                  </a:lnTo>
                  <a:lnTo>
                    <a:pt x="2487252" y="2182573"/>
                  </a:lnTo>
                  <a:lnTo>
                    <a:pt x="0" y="21825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1700" b="1" kern="1200" dirty="0">
                  <a:latin typeface="+mj-ea"/>
                  <a:ea typeface="+mj-ea"/>
                </a:rPr>
                <a:t>結合轉播，於運河北岸增設</a:t>
              </a:r>
              <a:r>
                <a:rPr lang="en-US" altLang="zh-TW" sz="1700" b="1" kern="1200" dirty="0">
                  <a:latin typeface="+mj-ea"/>
                  <a:ea typeface="+mj-ea"/>
                </a:rPr>
                <a:t>2</a:t>
              </a:r>
              <a:r>
                <a:rPr lang="zh-TW" altLang="en-US" sz="1700" b="1" kern="1200" dirty="0">
                  <a:latin typeface="+mj-ea"/>
                  <a:ea typeface="+mj-ea"/>
                </a:rPr>
                <a:t>面</a:t>
              </a:r>
              <a:r>
                <a:rPr lang="en-US" altLang="zh-TW" sz="1700" b="1" kern="1200" dirty="0">
                  <a:latin typeface="+mj-ea"/>
                  <a:ea typeface="+mj-ea"/>
                </a:rPr>
                <a:t>250</a:t>
              </a:r>
              <a:r>
                <a:rPr lang="zh-TW" altLang="en-US" sz="1700" b="1" kern="1200" dirty="0">
                  <a:latin typeface="+mj-ea"/>
                  <a:ea typeface="+mj-ea"/>
                </a:rPr>
                <a:t>吋大螢幕，結合電視台轉播，提供民眾更即時視覺資訊。</a:t>
              </a: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591281" y="4691469"/>
            <a:ext cx="230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超過</a:t>
            </a:r>
            <a:r>
              <a:rPr lang="en-US" altLang="zh-TW" b="1" dirty="0">
                <a:solidFill>
                  <a:srgbClr val="FF0000"/>
                </a:solidFill>
                <a:latin typeface="+mj-ea"/>
                <a:ea typeface="+mj-ea"/>
              </a:rPr>
              <a:t>130</a:t>
            </a:r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攤位讓民眾有吃有玩又有感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293346" y="4578276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超越以往開幕式規格</a:t>
            </a:r>
            <a:endParaRPr lang="en-US" altLang="zh-TW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讓龍舟賽莊重且有儀式感</a:t>
            </a:r>
            <a:endParaRPr lang="en-US" altLang="zh-TW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326355" y="4843306"/>
            <a:ext cx="267419" cy="303675"/>
          </a:xfrm>
          <a:prstGeom prst="rightArrow">
            <a:avLst/>
          </a:prstGeom>
          <a:solidFill>
            <a:srgbClr val="FF00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>
            <a:off x="3183407" y="4692247"/>
            <a:ext cx="267419" cy="303675"/>
          </a:xfrm>
          <a:prstGeom prst="rightArrow">
            <a:avLst/>
          </a:prstGeom>
          <a:solidFill>
            <a:srgbClr val="FF00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>
            <a:off x="6357588" y="4477035"/>
            <a:ext cx="267419" cy="303675"/>
          </a:xfrm>
          <a:prstGeom prst="rightArrow">
            <a:avLst/>
          </a:prstGeom>
          <a:solidFill>
            <a:srgbClr val="FF00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6662241" y="4448918"/>
            <a:ext cx="180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精彩賽事不錯過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370894D-A091-441A-9407-DB87F89654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25" r="23583" b="35752"/>
          <a:stretch/>
        </p:blipFill>
        <p:spPr>
          <a:xfrm>
            <a:off x="867621" y="5182636"/>
            <a:ext cx="6987559" cy="147740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6A8B86A-AD24-44A1-9256-FE2783C69784}"/>
              </a:ext>
            </a:extLst>
          </p:cNvPr>
          <p:cNvSpPr/>
          <p:nvPr/>
        </p:nvSpPr>
        <p:spPr>
          <a:xfrm>
            <a:off x="234711" y="227792"/>
            <a:ext cx="8482751" cy="1253587"/>
          </a:xfrm>
          <a:prstGeom prst="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latin typeface="+mj-ea"/>
                <a:ea typeface="+mj-ea"/>
              </a:rPr>
              <a:t>賽事特色</a:t>
            </a:r>
          </a:p>
        </p:txBody>
      </p:sp>
      <p:sp>
        <p:nvSpPr>
          <p:cNvPr id="19" name="投影片編號版面配置區 9">
            <a:extLst>
              <a:ext uri="{FF2B5EF4-FFF2-40B4-BE49-F238E27FC236}">
                <a16:creationId xmlns:a16="http://schemas.microsoft.com/office/drawing/2014/main" id="{A4F396BD-15D3-4E04-960D-F6101354139A}"/>
              </a:ext>
            </a:extLst>
          </p:cNvPr>
          <p:cNvSpPr txBox="1">
            <a:spLocks/>
          </p:cNvSpPr>
          <p:nvPr/>
        </p:nvSpPr>
        <p:spPr>
          <a:xfrm>
            <a:off x="8484801" y="603135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8217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6"/>
          <p:cNvSpPr txBox="1">
            <a:spLocks/>
          </p:cNvSpPr>
          <p:nvPr/>
        </p:nvSpPr>
        <p:spPr>
          <a:xfrm>
            <a:off x="73293" y="1297587"/>
            <a:ext cx="4688258" cy="5422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buFont typeface="Wingdings" panose="05000000000000000000" pitchFamily="2" charset="2"/>
              <a:buChar char="n"/>
              <a:tabLst>
                <a:tab pos="358775" algn="l"/>
                <a:tab pos="444500" algn="l"/>
              </a:tabLst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設計者：東達數位印刷有限公司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  <a:tabLst>
                <a:tab pos="358775" algn="l"/>
                <a:tab pos="444500" algn="l"/>
              </a:tabLst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  <a:tabLst>
                <a:tab pos="358775" algn="l"/>
                <a:tab pos="444500" algn="l"/>
              </a:tabLst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5FEF1D50-0E0F-4C7B-BCFC-6379DEEBAB63}"/>
              </a:ext>
            </a:extLst>
          </p:cNvPr>
          <p:cNvSpPr txBox="1">
            <a:spLocks/>
          </p:cNvSpPr>
          <p:nvPr/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7" name="投影片編號版面配置區 8">
            <a:extLst>
              <a:ext uri="{FF2B5EF4-FFF2-40B4-BE49-F238E27FC236}">
                <a16:creationId xmlns:a16="http://schemas.microsoft.com/office/drawing/2014/main" id="{C30BA3BD-57AE-43DC-9625-BC53C7B0FB30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19" name="投影片編號版面配置區 5">
            <a:extLst>
              <a:ext uri="{FF2B5EF4-FFF2-40B4-BE49-F238E27FC236}">
                <a16:creationId xmlns:a16="http://schemas.microsoft.com/office/drawing/2014/main" id="{C639B140-7C96-49BB-B6F5-59F9BFDBAAA4}"/>
              </a:ext>
            </a:extLst>
          </p:cNvPr>
          <p:cNvSpPr txBox="1">
            <a:spLocks/>
          </p:cNvSpPr>
          <p:nvPr/>
        </p:nvSpPr>
        <p:spPr>
          <a:xfrm>
            <a:off x="4361688" y="767592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CC681CFC-A4BF-43F1-B2C9-1D9E6E1C54D4}"/>
              </a:ext>
            </a:extLst>
          </p:cNvPr>
          <p:cNvSpPr txBox="1">
            <a:spLocks/>
          </p:cNvSpPr>
          <p:nvPr/>
        </p:nvSpPr>
        <p:spPr>
          <a:xfrm>
            <a:off x="4361688" y="86300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1A7AA9-38F0-427F-B8AE-11CE826DDAA0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94133BE-8714-4E23-A771-AFAD88FD922F}"/>
              </a:ext>
            </a:extLst>
          </p:cNvPr>
          <p:cNvSpPr/>
          <p:nvPr/>
        </p:nvSpPr>
        <p:spPr>
          <a:xfrm>
            <a:off x="73293" y="144917"/>
            <a:ext cx="8868708" cy="1159412"/>
          </a:xfrm>
          <a:prstGeom prst="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latin typeface="+mj-ea"/>
                <a:ea typeface="+mj-ea"/>
              </a:rPr>
              <a:t>行銷宣傳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5F312E6-6B07-4810-B8A3-D975E7646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2" y="1738912"/>
            <a:ext cx="6831771" cy="4945559"/>
          </a:xfrm>
          <a:prstGeom prst="rect">
            <a:avLst/>
          </a:prstGeom>
        </p:spPr>
      </p:pic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387426F6-A9D7-4C3C-941A-A1658522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4801" y="6031354"/>
            <a:ext cx="457200" cy="441325"/>
          </a:xfrm>
        </p:spPr>
        <p:txBody>
          <a:bodyPr/>
          <a:lstStyle/>
          <a:p>
            <a:fld id="{F31A7AA9-38F0-427F-B8AE-11CE826DDAA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8845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6756</TotalTime>
  <Words>953</Words>
  <Application>Microsoft Office PowerPoint</Application>
  <PresentationFormat>如螢幕大小 (4:3)</PresentationFormat>
  <Paragraphs>239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7" baseType="lpstr">
      <vt:lpstr>微軟正黑體</vt:lpstr>
      <vt:lpstr>新細明體</vt:lpstr>
      <vt:lpstr>Arial</vt:lpstr>
      <vt:lpstr>Calibri</vt:lpstr>
      <vt:lpstr>Georgia</vt:lpstr>
      <vt:lpstr>Helvetica</vt:lpstr>
      <vt:lpstr>Times New Roman</vt:lpstr>
      <vt:lpstr>Wingdings</vt:lpstr>
      <vt:lpstr>Wingdings 2</vt:lpstr>
      <vt:lpstr>市鎮</vt:lpstr>
      <vt:lpstr>2024臺南市國際龍舟錦標賽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籌備概況</vt:lpstr>
      <vt:lpstr>籌備概況</vt:lpstr>
      <vt:lpstr>場地布置</vt:lpstr>
      <vt:lpstr>場地布置</vt:lpstr>
      <vt:lpstr>場地布置</vt:lpstr>
      <vt:lpstr>場地布置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405</cp:revision>
  <cp:lastPrinted>2024-05-01T01:39:36Z</cp:lastPrinted>
  <dcterms:created xsi:type="dcterms:W3CDTF">2019-10-07T08:52:06Z</dcterms:created>
  <dcterms:modified xsi:type="dcterms:W3CDTF">2024-05-23T08:12:23Z</dcterms:modified>
</cp:coreProperties>
</file>