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801600" cy="9601200" type="A3"/>
  <p:notesSz cx="9939338" cy="1436846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732600"/>
    <a:srgbClr val="0000FF"/>
    <a:srgbClr val="005CE6"/>
    <a:srgbClr val="004DA8"/>
    <a:srgbClr val="FF5500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88525" autoAdjust="0"/>
  </p:normalViewPr>
  <p:slideViewPr>
    <p:cSldViewPr>
      <p:cViewPr varScale="1">
        <p:scale>
          <a:sx n="73" d="100"/>
          <a:sy n="73" d="100"/>
        </p:scale>
        <p:origin x="2406" y="5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4" y="2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/>
          <a:lstStyle>
            <a:lvl1pPr algn="r">
              <a:defRPr sz="17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887" tIns="69443" rIns="138887" bIns="694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8887" tIns="69443" rIns="138887" bIns="69443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4" y="13647548"/>
            <a:ext cx="4307047" cy="718423"/>
          </a:xfrm>
          <a:prstGeom prst="rect">
            <a:avLst/>
          </a:prstGeom>
        </p:spPr>
        <p:txBody>
          <a:bodyPr vert="horz" lIns="138887" tIns="69443" rIns="138887" bIns="69443" rtlCol="0" anchor="b"/>
          <a:lstStyle>
            <a:lvl1pPr algn="r">
              <a:defRPr sz="17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7950" y="1077913"/>
            <a:ext cx="7183438" cy="53863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21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32" Type="http://schemas.openxmlformats.org/officeDocument/2006/relationships/image" Target="../media/image29.emf"/><Relationship Id="rId37" Type="http://schemas.openxmlformats.org/officeDocument/2006/relationships/image" Target="../media/image34.jpe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31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26376" y="1425207"/>
            <a:ext cx="2149257" cy="8121159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200" dirty="0"/>
          </a:p>
        </p:txBody>
      </p:sp>
      <p:sp>
        <p:nvSpPr>
          <p:cNvPr id="8" name="矩形 7"/>
          <p:cNvSpPr/>
          <p:nvPr/>
        </p:nvSpPr>
        <p:spPr>
          <a:xfrm>
            <a:off x="2358282" y="829988"/>
            <a:ext cx="10322094" cy="661613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臺南市新化區𦰡拔里防災地圖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0" y="831178"/>
            <a:ext cx="2149259" cy="2970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  <a:r>
              <a:rPr lang="en-US" altLang="zh-TW" sz="11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39" name="矩形 138"/>
          <p:cNvSpPr/>
          <p:nvPr/>
        </p:nvSpPr>
        <p:spPr>
          <a:xfrm>
            <a:off x="145060" y="2208312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05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災害通報單位 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0" name="矩形 139"/>
          <p:cNvSpPr/>
          <p:nvPr/>
        </p:nvSpPr>
        <p:spPr>
          <a:xfrm>
            <a:off x="153960" y="4224536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141" name="矩形 140"/>
          <p:cNvSpPr/>
          <p:nvPr/>
        </p:nvSpPr>
        <p:spPr>
          <a:xfrm>
            <a:off x="150985" y="5088632"/>
            <a:ext cx="2121609" cy="3145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469671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9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避難原則 </a:t>
            </a:r>
            <a:endPara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163059" y="2424336"/>
            <a:ext cx="2253358" cy="1888660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>
              <a:lnSpc>
                <a:spcPts val="14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>
              <a:lnSpc>
                <a:spcPts val="14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4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4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𦰡拔派出所報案電話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lnSpc>
                <a:spcPts val="14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06-591-1051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144" name="矩形 143"/>
          <p:cNvSpPr/>
          <p:nvPr/>
        </p:nvSpPr>
        <p:spPr>
          <a:xfrm>
            <a:off x="2368352" y="7176864"/>
            <a:ext cx="2304256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1128192"/>
            <a:ext cx="2149259" cy="290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 </a:t>
            </a:r>
            <a:r>
              <a:rPr lang="en-US" altLang="zh-TW" sz="11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</p:txBody>
      </p:sp>
      <p:sp>
        <p:nvSpPr>
          <p:cNvPr id="94" name="矩形 93"/>
          <p:cNvSpPr/>
          <p:nvPr/>
        </p:nvSpPr>
        <p:spPr>
          <a:xfrm>
            <a:off x="128715" y="7464896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b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避難收容處所</a:t>
            </a:r>
            <a:endParaRPr lang="en-US" altLang="zh-TW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172561" y="4440560"/>
            <a:ext cx="2149259" cy="862738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里長  李瑞雄</a:t>
            </a:r>
            <a:endParaRPr lang="en-US" altLang="zh-TW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06-591-2010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0936-980-611</a:t>
            </a:r>
          </a:p>
          <a:p>
            <a:pPr defTabSz="2981999">
              <a:lnSpc>
                <a:spcPts val="1200"/>
              </a:lnSpc>
            </a:pP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11030" y="6672808"/>
            <a:ext cx="2113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680920"/>
            <a:ext cx="2160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𦰡拔國小操場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地址：𦰡拔林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54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06-591-1591</a:t>
            </a:r>
          </a:p>
          <a:p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en-US" altLang="zh-TW" sz="12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新化區公所三樓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地址：中山路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06-590-5009</a:t>
            </a:r>
          </a:p>
          <a:p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𦰡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拔羊林活動中心</a:t>
            </a:r>
            <a:endParaRPr lang="en-US" altLang="zh-TW" sz="12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地址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𦰡拔林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329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電話：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0936980611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、   </a:t>
            </a:r>
            <a:endParaRPr lang="en-US" altLang="zh-TW" sz="12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0927533616</a:t>
            </a:r>
          </a:p>
        </p:txBody>
      </p:sp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87929"/>
              </p:ext>
            </p:extLst>
          </p:nvPr>
        </p:nvGraphicFramePr>
        <p:xfrm>
          <a:off x="2358282" y="7511863"/>
          <a:ext cx="10307214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Roads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Sign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 </a:t>
                      </a:r>
                      <a:r>
                        <a:rPr lang="en-US" altLang="zh-TW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Facilities</a:t>
                      </a:r>
                      <a:endParaRPr lang="zh-TW" altLang="en-US" sz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淹水感測器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endParaRPr lang="zh-TW" altLang="en-US" sz="11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defTabSz="2983171"/>
                      <a:r>
                        <a:rPr lang="zh-TW" alt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圖片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815" y="8147722"/>
            <a:ext cx="288000" cy="288000"/>
          </a:xfrm>
          <a:prstGeom prst="rect">
            <a:avLst/>
          </a:prstGeom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8501461"/>
            <a:ext cx="288000" cy="288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69" y="8830694"/>
            <a:ext cx="288000" cy="288000"/>
          </a:xfrm>
          <a:prstGeom prst="rect">
            <a:avLst/>
          </a:prstGeom>
        </p:spPr>
      </p:pic>
      <p:pic>
        <p:nvPicPr>
          <p:cNvPr id="104" name="圖片 1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71" y="9177530"/>
            <a:ext cx="288000" cy="288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30" y="8568253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235792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362" y="9239623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75363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209272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60075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732" y="8552055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94" y="8887863"/>
            <a:ext cx="186206" cy="18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66806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209272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42677" y="9284458"/>
            <a:ext cx="269165" cy="124675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69" y="8912845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64055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9692362" y="8568253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/>
        </p:nvGraphicFramePr>
        <p:xfrm>
          <a:off x="9703225" y="8917792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21" imgW="700920" imgH="700920" progId="PBrush">
                  <p:embed/>
                </p:oleObj>
              </mc:Choice>
              <mc:Fallback>
                <p:oleObj name="點陣圖影像" r:id="rId21" imgW="700920" imgH="700920" progId="PBrush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225" y="8917792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1" name="圖片 1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64055"/>
            <a:ext cx="180000" cy="180000"/>
          </a:xfrm>
          <a:prstGeom prst="rect">
            <a:avLst/>
          </a:prstGeom>
        </p:spPr>
      </p:pic>
      <p:pic>
        <p:nvPicPr>
          <p:cNvPr id="123" name="圖片 1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79" y="8922540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69827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93127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67003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205864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246591" y="8229552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186227" y="8508509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04511" y="8541798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6743" y="9275623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05415" y="9198565"/>
            <a:ext cx="947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cxnSp>
        <p:nvCxnSpPr>
          <p:cNvPr id="63" name="直線接點 62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830261" y="8808007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73" name="矩形 72"/>
          <p:cNvSpPr/>
          <p:nvPr/>
        </p:nvSpPr>
        <p:spPr>
          <a:xfrm>
            <a:off x="5663782" y="8217135"/>
            <a:ext cx="75212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900" dirty="0"/>
              <a:t> </a:t>
            </a:r>
            <a:endParaRPr lang="en-US" altLang="zh-TW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204511" y="8838829"/>
            <a:ext cx="246614" cy="290652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5223557" y="8876069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cxnSp>
        <p:nvCxnSpPr>
          <p:cNvPr id="82" name="直線接點 81"/>
          <p:cNvCxnSpPr/>
          <p:nvPr/>
        </p:nvCxnSpPr>
        <p:spPr>
          <a:xfrm rot="5400000" flipH="1" flipV="1">
            <a:off x="2929280" y="8955449"/>
            <a:ext cx="5272" cy="663290"/>
          </a:xfrm>
          <a:prstGeom prst="line">
            <a:avLst/>
          </a:prstGeom>
          <a:ln w="38100">
            <a:prstDash val="lgDashDot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2846156" y="914481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30744" y="8221033"/>
            <a:ext cx="182189" cy="180000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12201353" y="1075748"/>
            <a:ext cx="383763" cy="383952"/>
          </a:xfrm>
          <a:prstGeom prst="rect">
            <a:avLst/>
          </a:prstGeom>
        </p:spPr>
      </p:pic>
      <p:pic>
        <p:nvPicPr>
          <p:cNvPr id="71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801" y="8199977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9" name="Picture 79"/>
          <p:cNvPicPr>
            <a:picLocks noChangeAspect="1" noChangeArrowheads="1"/>
          </p:cNvPicPr>
          <p:nvPr/>
        </p:nvPicPr>
        <p:blipFill>
          <a:blip r:embed="rId34" cstate="print"/>
          <a:srcRect l="22146" t="21110" r="12861" b="8530"/>
          <a:stretch>
            <a:fillRect/>
          </a:stretch>
        </p:blipFill>
        <p:spPr bwMode="auto">
          <a:xfrm>
            <a:off x="2368346" y="912168"/>
            <a:ext cx="10286637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圖片 75" descr="37區行政區域圖(新化區).jpg"/>
          <p:cNvPicPr>
            <a:picLocks noChangeAspect="1"/>
          </p:cNvPicPr>
          <p:nvPr/>
        </p:nvPicPr>
        <p:blipFill>
          <a:blip r:embed="rId35" cstate="print"/>
          <a:srcRect l="3242" t="1110" r="9780" b="4234"/>
          <a:stretch>
            <a:fillRect/>
          </a:stretch>
        </p:blipFill>
        <p:spPr>
          <a:xfrm>
            <a:off x="568152" y="1416224"/>
            <a:ext cx="1029534" cy="792088"/>
          </a:xfrm>
          <a:prstGeom prst="rect">
            <a:avLst/>
          </a:prstGeom>
        </p:spPr>
      </p:pic>
      <p:pic>
        <p:nvPicPr>
          <p:cNvPr id="77" name="圖片 76" descr="災害防救相關網站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640160" y="5376664"/>
            <a:ext cx="1073274" cy="1073274"/>
          </a:xfrm>
          <a:prstGeom prst="rect">
            <a:avLst/>
          </a:prstGeom>
        </p:spPr>
      </p:pic>
      <p:sp>
        <p:nvSpPr>
          <p:cNvPr id="78" name="文字方塊 77"/>
          <p:cNvSpPr txBox="1"/>
          <p:nvPr/>
        </p:nvSpPr>
        <p:spPr>
          <a:xfrm>
            <a:off x="7120880" y="4512568"/>
            <a:ext cx="10081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𦰡拔里</a:t>
            </a:r>
          </a:p>
        </p:txBody>
      </p:sp>
      <p:sp>
        <p:nvSpPr>
          <p:cNvPr id="79" name="文字方塊 78"/>
          <p:cNvSpPr txBox="1"/>
          <p:nvPr/>
        </p:nvSpPr>
        <p:spPr>
          <a:xfrm>
            <a:off x="4744616" y="3648472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5824736" y="4944616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護國里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8777064" y="3864496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羊林里</a:t>
            </a:r>
          </a:p>
        </p:txBody>
      </p:sp>
      <p:pic>
        <p:nvPicPr>
          <p:cNvPr id="86" name="圖片 8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16" y="5880720"/>
            <a:ext cx="283054" cy="275998"/>
          </a:xfrm>
          <a:prstGeom prst="rect">
            <a:avLst/>
          </a:prstGeom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528592" y="5880720"/>
            <a:ext cx="252008" cy="252008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80" y="5952728"/>
            <a:ext cx="324016" cy="324016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96" y="3216424"/>
            <a:ext cx="360040" cy="360040"/>
          </a:xfrm>
          <a:prstGeom prst="rect">
            <a:avLst/>
          </a:prstGeom>
        </p:spPr>
      </p:pic>
      <p:sp>
        <p:nvSpPr>
          <p:cNvPr id="92" name="矩形 91"/>
          <p:cNvSpPr/>
          <p:nvPr/>
        </p:nvSpPr>
        <p:spPr>
          <a:xfrm>
            <a:off x="6904856" y="3576464"/>
            <a:ext cx="936104" cy="52322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台南醫院新化分院</a:t>
            </a:r>
          </a:p>
        </p:txBody>
      </p:sp>
      <p:pic>
        <p:nvPicPr>
          <p:cNvPr id="99" name="圖片 98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984976" y="3000400"/>
            <a:ext cx="360040" cy="360040"/>
          </a:xfrm>
          <a:prstGeom prst="rect">
            <a:avLst/>
          </a:prstGeom>
        </p:spPr>
      </p:pic>
      <p:sp>
        <p:nvSpPr>
          <p:cNvPr id="125" name="文字方塊 124"/>
          <p:cNvSpPr txBox="1"/>
          <p:nvPr/>
        </p:nvSpPr>
        <p:spPr>
          <a:xfrm>
            <a:off x="7912968" y="3340695"/>
            <a:ext cx="8640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接天寺</a:t>
            </a:r>
          </a:p>
        </p:txBody>
      </p:sp>
      <p:pic>
        <p:nvPicPr>
          <p:cNvPr id="128" name="圖片 127" descr="收容所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8056984" y="2568352"/>
            <a:ext cx="304229" cy="304229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2496344"/>
            <a:ext cx="340040" cy="340040"/>
          </a:xfrm>
          <a:prstGeom prst="rect">
            <a:avLst/>
          </a:prstGeom>
        </p:spPr>
      </p:pic>
      <p:sp>
        <p:nvSpPr>
          <p:cNvPr id="130" name="矩形 129"/>
          <p:cNvSpPr/>
          <p:nvPr/>
        </p:nvSpPr>
        <p:spPr>
          <a:xfrm>
            <a:off x="8273008" y="2208312"/>
            <a:ext cx="1168152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𦰡拔派出所</a:t>
            </a:r>
          </a:p>
        </p:txBody>
      </p:sp>
      <p:sp>
        <p:nvSpPr>
          <p:cNvPr id="131" name="矩形 130"/>
          <p:cNvSpPr/>
          <p:nvPr/>
        </p:nvSpPr>
        <p:spPr>
          <a:xfrm>
            <a:off x="7480920" y="2045132"/>
            <a:ext cx="8640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𦰡拔國小操場</a:t>
            </a:r>
          </a:p>
        </p:txBody>
      </p:sp>
      <p:pic>
        <p:nvPicPr>
          <p:cNvPr id="132" name="圖片 1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2928392"/>
            <a:ext cx="374478" cy="360040"/>
          </a:xfrm>
          <a:prstGeom prst="rect">
            <a:avLst/>
          </a:prstGeom>
        </p:spPr>
      </p:pic>
      <p:sp>
        <p:nvSpPr>
          <p:cNvPr id="133" name="文字方塊 132"/>
          <p:cNvSpPr txBox="1"/>
          <p:nvPr/>
        </p:nvSpPr>
        <p:spPr>
          <a:xfrm>
            <a:off x="8849072" y="2928392"/>
            <a:ext cx="102413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</a:rPr>
              <a:t>𦰡拔羊林活動中心</a:t>
            </a:r>
          </a:p>
        </p:txBody>
      </p:sp>
      <p:sp>
        <p:nvSpPr>
          <p:cNvPr id="134" name="向右箭號 133"/>
          <p:cNvSpPr/>
          <p:nvPr/>
        </p:nvSpPr>
        <p:spPr>
          <a:xfrm rot="19032744">
            <a:off x="6470031" y="3506896"/>
            <a:ext cx="756064" cy="288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6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56" y="6096744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矩形 136"/>
          <p:cNvSpPr/>
          <p:nvPr/>
        </p:nvSpPr>
        <p:spPr>
          <a:xfrm>
            <a:off x="4312568" y="5304656"/>
            <a:ext cx="72008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</a:t>
            </a:r>
            <a:endParaRPr lang="en-US" altLang="zh-TW" sz="1400" dirty="0">
              <a:solidFill>
                <a:srgbClr val="FF0000"/>
              </a:solidFill>
            </a:endParaRPr>
          </a:p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區公所</a:t>
            </a:r>
          </a:p>
        </p:txBody>
      </p:sp>
      <p:sp>
        <p:nvSpPr>
          <p:cNvPr id="145" name="矩形 144"/>
          <p:cNvSpPr/>
          <p:nvPr/>
        </p:nvSpPr>
        <p:spPr>
          <a:xfrm>
            <a:off x="5320680" y="6312768"/>
            <a:ext cx="936104" cy="3077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>
                <a:solidFill>
                  <a:srgbClr val="FF0000"/>
                </a:solidFill>
              </a:rPr>
              <a:t>新化分隊</a:t>
            </a:r>
          </a:p>
        </p:txBody>
      </p:sp>
      <p:sp>
        <p:nvSpPr>
          <p:cNvPr id="146" name="向右箭號 145"/>
          <p:cNvSpPr/>
          <p:nvPr/>
        </p:nvSpPr>
        <p:spPr>
          <a:xfrm rot="19032744">
            <a:off x="7766177" y="3938944"/>
            <a:ext cx="756064" cy="28803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7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60640" y="5304656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8" name="圖片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5484696"/>
            <a:ext cx="192416" cy="180000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40" y="5664696"/>
            <a:ext cx="192414" cy="180000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7680920"/>
            <a:ext cx="288000" cy="288000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64" y="8256984"/>
            <a:ext cx="288000" cy="288000"/>
          </a:xfrm>
          <a:prstGeom prst="rect">
            <a:avLst/>
          </a:prstGeom>
        </p:spPr>
      </p:pic>
      <p:pic>
        <p:nvPicPr>
          <p:cNvPr id="97" name="圖片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256984"/>
            <a:ext cx="288000" cy="288000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8328992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" name="圖片 1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04" y="8833048"/>
            <a:ext cx="288000" cy="288000"/>
          </a:xfrm>
          <a:prstGeom prst="rect">
            <a:avLst/>
          </a:prstGeom>
        </p:spPr>
      </p:pic>
      <p:pic>
        <p:nvPicPr>
          <p:cNvPr id="135" name="圖片 134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2233448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713168" y="3216424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561040" y="3432448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480920" y="2208312"/>
            <a:ext cx="144016" cy="14401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80320" y="7752928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9121080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5" name="文字方塊 154"/>
          <p:cNvSpPr txBox="1"/>
          <p:nvPr/>
        </p:nvSpPr>
        <p:spPr>
          <a:xfrm rot="18995652">
            <a:off x="5122654" y="4705498"/>
            <a:ext cx="1090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/>
              <a:t>中     山     路</a:t>
            </a:r>
          </a:p>
        </p:txBody>
      </p:sp>
      <p:pic>
        <p:nvPicPr>
          <p:cNvPr id="190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44" y="5304656"/>
            <a:ext cx="2111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00" y="6096744"/>
            <a:ext cx="237000" cy="180000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5376664"/>
            <a:ext cx="237000" cy="180000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EB09780F-79A3-C17C-265A-94F907D1F69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12" y="9193088"/>
            <a:ext cx="212625" cy="252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76DAFFB-65C1-AD08-5636-3CE5CA0E7914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00" y="3240789"/>
            <a:ext cx="259687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9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18431</TotalTime>
  <Words>338</Words>
  <Application>Microsoft Office PowerPoint</Application>
  <PresentationFormat>A3 紙張 (297x420 公釐)</PresentationFormat>
  <Paragraphs>90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Arial</vt:lpstr>
      <vt:lpstr>Calibri</vt:lpstr>
      <vt:lpstr>Times New Roman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864</cp:revision>
  <cp:lastPrinted>2012-10-04T10:07:42Z</cp:lastPrinted>
  <dcterms:modified xsi:type="dcterms:W3CDTF">2024-01-03T05:57:17Z</dcterms:modified>
</cp:coreProperties>
</file>