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2B5348DF-1483-4825-904C-C59A0306B6D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918" y="53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87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43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89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46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03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37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90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9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91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5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9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B518-10B3-48FE-BCC9-AD861326FCF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DAC1-C155-48D2-9F04-E2FAAB097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52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>
            <a:extLst>
              <a:ext uri="{FF2B5EF4-FFF2-40B4-BE49-F238E27FC236}">
                <a16:creationId xmlns:a16="http://schemas.microsoft.com/office/drawing/2014/main" id="{275EA49E-CDFE-4446-93B5-3084A06FE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" b="99507" l="1915" r="99149">
                        <a14:foregroundMark x1="7872" y1="6743" x2="91064" y2="6086"/>
                        <a14:foregroundMark x1="4681" y1="3454" x2="93830" y2="3618"/>
                        <a14:foregroundMark x1="1915" y1="1151" x2="98085" y2="1480"/>
                        <a14:foregroundMark x1="95106" y1="8882" x2="96383" y2="97862"/>
                        <a14:foregroundMark x1="4043" y1="6086" x2="4255" y2="97039"/>
                        <a14:foregroundMark x1="5745" y1="98520" x2="86809" y2="96711"/>
                        <a14:foregroundMark x1="2553" y1="20066" x2="1915" y2="43257"/>
                        <a14:foregroundMark x1="10638" y1="4770" x2="3830" y2="22862"/>
                        <a14:foregroundMark x1="5957" y1="18421" x2="5532" y2="47039"/>
                        <a14:foregroundMark x1="5319" y1="68586" x2="7021" y2="98684"/>
                        <a14:foregroundMark x1="95532" y1="3454" x2="99149" y2="11842"/>
                        <a14:foregroundMark x1="97234" y1="30099" x2="97234" y2="59046"/>
                        <a14:foregroundMark x1="93617" y1="31579" x2="93830" y2="99507"/>
                        <a14:backgroundMark x1="8511" y1="6579" x2="90851" y2="6743"/>
                        <a14:backgroundMark x1="7872" y1="6579" x2="8085" y2="93914"/>
                        <a14:backgroundMark x1="7872" y1="93750" x2="91702" y2="93421"/>
                        <a14:backgroundMark x1="90426" y1="6579" x2="91702" y2="93257"/>
                        <a14:backgroundMark x1="45532" y1="34211" x2="45532" y2="34211"/>
                        <a14:backgroundMark x1="13191" y1="8224" x2="67447" y2="65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121" y="-255181"/>
            <a:ext cx="12567684" cy="16778175"/>
          </a:xfrm>
          <a:prstGeom prst="rect">
            <a:avLst/>
          </a:prstGeom>
          <a:effectLst>
            <a:softEdge rad="330200"/>
          </a:effec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D242073-BE9F-4B8C-8FB2-3A9983919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630B500-FF74-4774-9230-A26F69953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34" y="1079658"/>
            <a:ext cx="10951535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  <a:tab pos="1828800" algn="l"/>
              </a:tabLst>
            </a:pPr>
            <a:r>
              <a:rPr kumimoji="0" lang="en-US" altLang="zh-TW" sz="3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2018</a:t>
            </a:r>
            <a:r>
              <a:rPr kumimoji="0" lang="zh-TW" altLang="en-US" sz="3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柳營區兒童音樂饗宴暨</a:t>
            </a:r>
            <a:r>
              <a:rPr kumimoji="0" lang="en-US" altLang="zh-TW" sz="3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Monday</a:t>
            </a:r>
            <a:r>
              <a:rPr kumimoji="0" lang="zh-TW" altLang="en-US" sz="3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樂坊落成啟用典禮</a:t>
            </a:r>
            <a:endParaRPr kumimoji="0" lang="en-US" altLang="zh-TW" sz="3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  <a:tab pos="1828800" algn="l"/>
              </a:tabLst>
            </a:pPr>
            <a:endParaRPr kumimoji="0" lang="zh-TW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</a:endParaRPr>
          </a:p>
          <a:p>
            <a:pPr marL="0" marR="0" lvl="0" indent="61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  <a:tab pos="1828800" algn="l"/>
              </a:tabLst>
            </a:pP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kumimoji="0" lang="en-US" altLang="zh-TW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  <a:tab pos="1828800" algn="l"/>
              </a:tabLst>
            </a:pPr>
            <a:endParaRPr kumimoji="0" lang="zh-TW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1EF8A83-C0E4-404D-940C-B0D851CC6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09619"/>
              </p:ext>
            </p:extLst>
          </p:nvPr>
        </p:nvGraphicFramePr>
        <p:xfrm>
          <a:off x="1234440" y="9006839"/>
          <a:ext cx="9752535" cy="653029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326945">
                  <a:extLst>
                    <a:ext uri="{9D8B030D-6E8A-4147-A177-3AD203B41FA5}">
                      <a16:colId xmlns:a16="http://schemas.microsoft.com/office/drawing/2014/main" val="1774597628"/>
                    </a:ext>
                  </a:extLst>
                </a:gridCol>
                <a:gridCol w="4172527">
                  <a:extLst>
                    <a:ext uri="{9D8B030D-6E8A-4147-A177-3AD203B41FA5}">
                      <a16:colId xmlns:a16="http://schemas.microsoft.com/office/drawing/2014/main" val="3919745048"/>
                    </a:ext>
                  </a:extLst>
                </a:gridCol>
                <a:gridCol w="3253063">
                  <a:extLst>
                    <a:ext uri="{9D8B030D-6E8A-4147-A177-3AD203B41FA5}">
                      <a16:colId xmlns:a16="http://schemas.microsoft.com/office/drawing/2014/main" val="832534475"/>
                    </a:ext>
                  </a:extLst>
                </a:gridCol>
              </a:tblGrid>
              <a:tr h="39581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活動流程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8975"/>
                  </a:ext>
                </a:extLst>
              </a:tr>
              <a:tr h="428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00~19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來賓報到及長官致詞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58925"/>
                  </a:ext>
                </a:extLst>
              </a:tr>
              <a:tr h="428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20~19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太康國小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直笛演奏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民謠組曲</a:t>
                      </a:r>
                      <a:endParaRPr lang="zh-TW" sz="2400" kern="10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084291"/>
                  </a:ext>
                </a:extLst>
              </a:tr>
              <a:tr h="1352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30~19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果毅國小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小提琴演奏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剛好遇見妳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今天妳要嫁給我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桃花鄉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413800"/>
                  </a:ext>
                </a:extLst>
              </a:tr>
              <a:tr h="874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40~19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endParaRPr lang="zh-TW" sz="2400" kern="10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重溪國小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烏克麗麗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外婆的澎湖灣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寶貝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941636"/>
                  </a:ext>
                </a:extLst>
              </a:tr>
              <a:tr h="874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50~20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sz="2400" kern="10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柳營國小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二胡演奏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台語組曲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桃源戀歌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642424"/>
                  </a:ext>
                </a:extLst>
              </a:tr>
              <a:tr h="428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00~20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2400" kern="10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Monday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樂團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贈送</a:t>
                      </a:r>
                      <a:r>
                        <a:rPr lang="zh-TW" alt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表演</a:t>
                      </a:r>
                      <a:r>
                        <a:rPr 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烏克麗麗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92523"/>
                  </a:ext>
                </a:extLst>
              </a:tr>
              <a:tr h="1748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0~21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24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Monday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樂團演奏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長崎蝴蝶姑娘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淡水暮色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六月割菜假有心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等樂曲</a:t>
                      </a:r>
                      <a:endParaRPr lang="zh-TW" sz="2400" kern="100" dirty="0">
                        <a:solidFill>
                          <a:srgbClr val="2E74B5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556525"/>
                  </a:ext>
                </a:extLst>
              </a:tr>
            </a:tbl>
          </a:graphicData>
        </a:graphic>
      </p:graphicFrame>
      <p:sp>
        <p:nvSpPr>
          <p:cNvPr id="18" name="文字方塊 17">
            <a:extLst>
              <a:ext uri="{FF2B5EF4-FFF2-40B4-BE49-F238E27FC236}">
                <a16:creationId xmlns:a16="http://schemas.microsoft.com/office/drawing/2014/main" id="{96DC0DF8-33AF-4776-9C40-C289EB06DAA4}"/>
              </a:ext>
            </a:extLst>
          </p:cNvPr>
          <p:cNvSpPr txBox="1"/>
          <p:nvPr/>
        </p:nvSpPr>
        <p:spPr>
          <a:xfrm>
            <a:off x="1254643" y="1949127"/>
            <a:ext cx="97323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6120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本所為活絡轄區藝文風氣，特舉辦</a:t>
            </a:r>
            <a:r>
              <a:rPr lang="en-US" altLang="zh-TW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2018</a:t>
            </a:r>
            <a:r>
              <a:rPr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柳營區兒童音樂饗宴，並結合在地</a:t>
            </a:r>
            <a:r>
              <a:rPr lang="en-US" altLang="zh-TW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Monday</a:t>
            </a:r>
            <a:r>
              <a:rPr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樂坊落成啟用典禮，開啟校園與地方藝文結合的管道。希望透過此場音樂饗宴，鼓勵在地藝文人士共襄盛舉散播愛樂種子，竭誠歡迎大家蒞臨欣賞。</a:t>
            </a:r>
            <a:endParaRPr lang="en-US" altLang="zh-TW" sz="32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5E3506A-BADB-4150-8AF0-5338F8CC2E7D}"/>
              </a:ext>
            </a:extLst>
          </p:cNvPr>
          <p:cNvSpPr txBox="1"/>
          <p:nvPr/>
        </p:nvSpPr>
        <p:spPr>
          <a:xfrm>
            <a:off x="1254644" y="4634851"/>
            <a:ext cx="97323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活動時間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 晚上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00~9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endParaRPr lang="en-US" altLang="zh-TW" sz="2400" dirty="0"/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活動地點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Monday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樂坊前廣場</a:t>
            </a:r>
            <a:r>
              <a:rPr lang="en-US" altLang="zh-TW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臺南市柳營區人和里界和路</a:t>
            </a:r>
            <a:r>
              <a:rPr lang="en-US" altLang="zh-TW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209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</a:t>
            </a:r>
            <a:r>
              <a:rPr lang="en-US" altLang="zh-TW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endParaRPr lang="zh-TW" altLang="en-US" sz="2400" dirty="0"/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參加對象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：音樂喜好者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endParaRPr lang="zh-TW" altLang="en-US" sz="2400" dirty="0"/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指導單位：</a:t>
            </a:r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南市政府文化局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endParaRPr lang="zh-TW" altLang="en-US" sz="2400" dirty="0"/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主辦單位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：臺南市柳營區公所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endParaRPr lang="zh-TW" altLang="en-US" sz="2400" dirty="0"/>
          </a:p>
          <a:p>
            <a:pPr lvl="0" indent="45720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  <a:tab pos="1828800" algn="l"/>
              </a:tabLst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協辦單位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：人和里辦公處、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Monday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樂團、新營東區扶輪社</a:t>
            </a:r>
            <a:endParaRPr lang="zh-TW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5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239</Words>
  <Application>Microsoft Office PowerPoint</Application>
  <PresentationFormat>自訂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WIN10</dc:creator>
  <cp:lastModifiedBy>user</cp:lastModifiedBy>
  <cp:revision>13</cp:revision>
  <dcterms:created xsi:type="dcterms:W3CDTF">2018-05-21T08:31:23Z</dcterms:created>
  <dcterms:modified xsi:type="dcterms:W3CDTF">2018-05-25T02:13:24Z</dcterms:modified>
</cp:coreProperties>
</file>