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585" r:id="rId2"/>
    <p:sldId id="703" r:id="rId3"/>
    <p:sldId id="602" r:id="rId4"/>
    <p:sldId id="659" r:id="rId5"/>
    <p:sldId id="704" r:id="rId6"/>
    <p:sldId id="709" r:id="rId7"/>
    <p:sldId id="686" r:id="rId8"/>
    <p:sldId id="701" r:id="rId9"/>
    <p:sldId id="660" r:id="rId10"/>
  </p:sldIdLst>
  <p:sldSz cx="9144000" cy="6858000" type="screen4x3"/>
  <p:notesSz cx="6799263" cy="99298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全真中黑體" pitchFamily="49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ED95FD1-A5A3-4C9E-AD20-DBC2A6425E8B}">
          <p14:sldIdLst>
            <p14:sldId id="585"/>
            <p14:sldId id="703"/>
          </p14:sldIdLst>
        </p14:section>
        <p14:section name="未命名的章節" id="{9C8E2292-A9D2-4E6D-AB82-64EA01115B42}">
          <p14:sldIdLst>
            <p14:sldId id="602"/>
            <p14:sldId id="659"/>
            <p14:sldId id="704"/>
            <p14:sldId id="709"/>
            <p14:sldId id="686"/>
            <p14:sldId id="701"/>
            <p14:sldId id="6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6600"/>
    <a:srgbClr val="66FF33"/>
    <a:srgbClr val="CCFFCC"/>
    <a:srgbClr val="CCFFFF"/>
    <a:srgbClr val="993300"/>
    <a:srgbClr val="CC99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0395" autoAdjust="0"/>
  </p:normalViewPr>
  <p:slideViewPr>
    <p:cSldViewPr>
      <p:cViewPr varScale="1">
        <p:scale>
          <a:sx n="74" d="100"/>
          <a:sy n="74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25530250-255B-4E77-95C1-3056AE778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8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09" tIns="47804" rIns="95609" bIns="4780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BECF59B4-DA45-4805-A3FD-8F3564D92A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28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全真中黑體" pitchFamily="49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全真中黑體" pitchFamily="49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全真中黑體" pitchFamily="49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全真中黑體" pitchFamily="49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全真中黑體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CAA95-A527-40A1-B6E4-DBBC4D626C96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3842" indent="-286093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4372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2120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9869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7618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5366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33115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90863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5EDA074-2753-4224-B6A9-FAA83D8273CD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9pPr>
          </a:lstStyle>
          <a:p>
            <a:pPr eaLnBrk="1" hangingPunct="1"/>
            <a:fld id="{13964AC0-2F07-47BF-9490-D3158906EED1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115888"/>
            <a:ext cx="2114550" cy="64087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60363" y="115888"/>
            <a:ext cx="6192837" cy="64087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272337" cy="898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60363" y="1260475"/>
            <a:ext cx="8459787" cy="526415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092" y="71438"/>
            <a:ext cx="7877908" cy="717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25316" y="914400"/>
            <a:ext cx="4198327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4320" y="914400"/>
            <a:ext cx="4198326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3951" y="241300"/>
            <a:ext cx="7011865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47347" y="1524001"/>
            <a:ext cx="3773366" cy="48815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1389" y="1524000"/>
            <a:ext cx="3774831" cy="2363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1389" y="4040189"/>
            <a:ext cx="3774831" cy="2365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60363" y="1260475"/>
            <a:ext cx="4152900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5663" y="1260475"/>
            <a:ext cx="4154487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期末簡報背景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79388" y="360363"/>
            <a:ext cx="8785225" cy="6381750"/>
          </a:xfrm>
          <a:prstGeom prst="roundRect">
            <a:avLst>
              <a:gd name="adj" fmla="val 5269"/>
            </a:avLst>
          </a:prstGeom>
          <a:solidFill>
            <a:srgbClr val="FFFFFF"/>
          </a:solidFill>
          <a:ln w="36068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07950" y="115888"/>
            <a:ext cx="8172450" cy="814387"/>
          </a:xfrm>
          <a:prstGeom prst="roundRect">
            <a:avLst>
              <a:gd name="adj" fmla="val 40102"/>
            </a:avLst>
          </a:prstGeom>
          <a:solidFill>
            <a:srgbClr val="CCFF33"/>
          </a:solidFill>
          <a:ln w="36068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78486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請按一下鼠標，編輯標題文的格式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60475"/>
            <a:ext cx="8459787" cy="526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請按鼠標，編輯大綱文字格式。</a:t>
            </a:r>
          </a:p>
          <a:p>
            <a:pPr lvl="1"/>
            <a:r>
              <a:rPr lang="zh-TW" altLang="en-GB" smtClean="0"/>
              <a:t>第二個大綱級</a:t>
            </a:r>
          </a:p>
          <a:p>
            <a:pPr lvl="2"/>
            <a:r>
              <a:rPr lang="zh-TW" altLang="en-GB" smtClean="0"/>
              <a:t>第三個大綱級</a:t>
            </a:r>
          </a:p>
          <a:p>
            <a:pPr lvl="3"/>
            <a:r>
              <a:rPr lang="zh-TW" altLang="en-GB" smtClean="0"/>
              <a:t>第四個大綱級</a:t>
            </a:r>
          </a:p>
          <a:p>
            <a:pPr lvl="4"/>
            <a:r>
              <a:rPr lang="zh-TW" altLang="en-GB" smtClean="0"/>
              <a:t>第五個大綱級</a:t>
            </a:r>
          </a:p>
          <a:p>
            <a:pPr lvl="4"/>
            <a:r>
              <a:rPr lang="zh-TW" altLang="en-GB" smtClean="0"/>
              <a:t>第六個大綱級</a:t>
            </a:r>
          </a:p>
          <a:p>
            <a:pPr lvl="4"/>
            <a:r>
              <a:rPr lang="zh-TW" altLang="en-GB" smtClean="0"/>
              <a:t>第七個大綱級</a:t>
            </a:r>
          </a:p>
          <a:p>
            <a:pPr lvl="4"/>
            <a:r>
              <a:rPr lang="zh-TW" altLang="en-GB" smtClean="0"/>
              <a:t>第八個大綱級</a:t>
            </a:r>
          </a:p>
          <a:p>
            <a:pPr lvl="4"/>
            <a:r>
              <a:rPr lang="zh-TW" altLang="en-GB" smtClean="0"/>
              <a:t>第九個大綱級</a:t>
            </a: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ellipse">
            <a:avLst/>
          </a:prstGeom>
          <a:solidFill>
            <a:srgbClr val="FFFF99">
              <a:alpha val="80000"/>
            </a:srgbClr>
          </a:solidFill>
          <a:ln w="36068">
            <a:solidFill>
              <a:srgbClr val="000000"/>
            </a:solidFill>
            <a:round/>
            <a:headEnd/>
            <a:tailEnd/>
          </a:ln>
          <a:effectLst>
            <a:outerShdw dist="152735" dir="13500000" algn="ctr" rotWithShape="0">
              <a:srgbClr val="808080">
                <a:alpha val="6501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569325" y="6381750"/>
            <a:ext cx="46672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fld id="{1CB2EB62-F01C-4F1B-82DD-6DB932F74CD8}" type="slidenum">
              <a:rPr kumimoji="0" lang="zh-TW" altLang="en-GB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  <a:defRPr/>
              </a:pPr>
              <a:t>‹#›</a:t>
            </a:fld>
            <a:endParaRPr kumimoji="0" lang="en-GB" altLang="zh-TW" b="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中圓體" pitchFamily="49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Times New Roman" pitchFamily="18" charset="0"/>
          <a:ea typeface="全真中圓體" pitchFamily="49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kumimoji="1" sz="2400">
          <a:solidFill>
            <a:schemeClr val="tx1"/>
          </a:solidFill>
          <a:latin typeface="Times New Roman" pitchFamily="18" charset="0"/>
          <a:ea typeface="全真中圓體" pitchFamily="49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  <a:ea typeface="全真中圓體" pitchFamily="49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全真中圓體" pitchFamily="49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期末簡報背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9"/>
          <p:cNvSpPr>
            <a:spLocks noChangeArrowheads="1"/>
          </p:cNvSpPr>
          <p:nvPr/>
        </p:nvSpPr>
        <p:spPr bwMode="auto">
          <a:xfrm>
            <a:off x="571500" y="2636912"/>
            <a:ext cx="7715250" cy="4184073"/>
          </a:xfrm>
          <a:prstGeom prst="roundRect">
            <a:avLst>
              <a:gd name="adj" fmla="val 8704"/>
            </a:avLst>
          </a:prstGeom>
          <a:solidFill>
            <a:srgbClr val="E6E6FF">
              <a:alpha val="79999"/>
            </a:srgbClr>
          </a:solidFill>
          <a:ln w="36068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b="1" dirty="0" smtClean="0">
              <a:ea typeface="微軟正黑體" pitchFamily="34" charset="-12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9104" y="3078793"/>
            <a:ext cx="7715304" cy="196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年第</a:t>
            </a: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kumimoji="0"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天秤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颱風</a:t>
            </a:r>
            <a:endParaRPr kumimoji="0" lang="en-US" altLang="zh-TW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第一次情資研判報告</a:t>
            </a:r>
            <a:endParaRPr kumimoji="0" lang="en-US" altLang="zh-TW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kumimoji="0"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80112" y="5407101"/>
            <a:ext cx="2328813" cy="43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840288" algn="l"/>
              </a:tabLst>
              <a:defRPr/>
            </a:pP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20</a:t>
            </a:r>
            <a:r>
              <a:rPr kumimoji="0" lang="en-US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12</a:t>
            </a: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 </a:t>
            </a:r>
            <a:r>
              <a:rPr kumimoji="0" lang="en-GB" altLang="zh-TW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– </a:t>
            </a: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0</a:t>
            </a:r>
            <a:r>
              <a:rPr kumimoji="0" lang="en-US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8-22</a:t>
            </a:r>
            <a:endParaRPr kumimoji="0" lang="en-GB" altLang="zh-TW" sz="24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Arial Unicode MS" pitchFamily="34" charset="-120"/>
            </a:endParaRPr>
          </a:p>
        </p:txBody>
      </p:sp>
      <p:pic>
        <p:nvPicPr>
          <p:cNvPr id="8" name="Picture 6" descr="防災中心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64062"/>
            <a:ext cx="4250369" cy="9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颱風動態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075165" cy="5112568"/>
          </a:xfrm>
          <a:prstGeom prst="rect">
            <a:avLst/>
          </a:prstGeom>
          <a:noFill/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323528" y="245781"/>
            <a:ext cx="72728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颱風動態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4777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l"/>
            </a:pPr>
            <a:r>
              <a:rPr lang="zh-TW" altLang="en-US" sz="2000" dirty="0" smtClean="0">
                <a:latin typeface="+mn-ea"/>
                <a:ea typeface="+mn-ea"/>
              </a:rPr>
              <a:t>中度颱風，移動速度每小時僅</a:t>
            </a:r>
            <a:r>
              <a:rPr lang="en-US" altLang="zh-TW" sz="2000" dirty="0" smtClean="0">
                <a:latin typeface="+mn-ea"/>
                <a:ea typeface="+mn-ea"/>
              </a:rPr>
              <a:t>6</a:t>
            </a:r>
            <a:r>
              <a:rPr lang="zh-TW" altLang="en-US" sz="2000" dirty="0" smtClean="0">
                <a:latin typeface="+mn-ea"/>
                <a:ea typeface="+mn-ea"/>
              </a:rPr>
              <a:t>轉</a:t>
            </a:r>
            <a:r>
              <a:rPr lang="en-US" altLang="zh-TW" sz="2000" dirty="0" smtClean="0">
                <a:latin typeface="+mn-ea"/>
                <a:ea typeface="+mn-ea"/>
              </a:rPr>
              <a:t>9</a:t>
            </a:r>
            <a:r>
              <a:rPr lang="zh-TW" altLang="en-US" sz="2000" dirty="0" smtClean="0">
                <a:latin typeface="+mn-ea"/>
                <a:ea typeface="+mn-ea"/>
              </a:rPr>
              <a:t>公里</a:t>
            </a:r>
            <a:endParaRPr lang="zh-TW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31359" y="1156682"/>
            <a:ext cx="350859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00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分 衛星雲圖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294077" y="6356350"/>
            <a:ext cx="533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5ABC2-D7B1-4DD4-B797-EA1A615209EA}" type="slidenum">
              <a:rPr lang="en-US" altLang="zh-TW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402870" y="6360743"/>
            <a:ext cx="2142981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資料來源</a:t>
            </a:r>
            <a:r>
              <a:rPr lang="en-US" altLang="zh-TW" sz="15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:</a:t>
            </a:r>
            <a:r>
              <a:rPr lang="zh-TW" altLang="en-US" sz="15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中央氣象局</a:t>
            </a:r>
            <a:endParaRPr lang="en-US" altLang="zh-TW" sz="1500" b="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4705350" y="1156682"/>
            <a:ext cx="339504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時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地面天氣圖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323528" y="245781"/>
            <a:ext cx="72728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颱風分析研判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大氣環境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6" name="Picture 2" descr="衛星雲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28800"/>
            <a:ext cx="4220004" cy="4536504"/>
          </a:xfrm>
          <a:prstGeom prst="rect">
            <a:avLst/>
          </a:prstGeom>
          <a:noFill/>
        </p:spPr>
      </p:pic>
      <p:pic>
        <p:nvPicPr>
          <p:cNvPr id="21508" name="Picture 4" descr="地面天氣圖"/>
          <p:cNvPicPr>
            <a:picLocks noChangeAspect="1" noChangeArrowheads="1"/>
          </p:cNvPicPr>
          <p:nvPr/>
        </p:nvPicPr>
        <p:blipFill>
          <a:blip r:embed="rId3" cstate="print"/>
          <a:srcRect r="7063"/>
          <a:stretch>
            <a:fillRect/>
          </a:stretch>
        </p:blipFill>
        <p:spPr bwMode="auto">
          <a:xfrm>
            <a:off x="4139952" y="1877960"/>
            <a:ext cx="5004048" cy="3927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61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851" t="20848" r="49447" b="14185"/>
          <a:stretch>
            <a:fillRect/>
          </a:stretch>
        </p:blipFill>
        <p:spPr bwMode="auto">
          <a:xfrm>
            <a:off x="4572000" y="105273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6622" t="37374" r="57477" b="24425"/>
          <a:stretch>
            <a:fillRect/>
          </a:stretch>
        </p:blipFill>
        <p:spPr bwMode="auto">
          <a:xfrm>
            <a:off x="179512" y="1052736"/>
            <a:ext cx="39078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1380" t="14391" r="39956" b="8829"/>
          <a:stretch>
            <a:fillRect/>
          </a:stretch>
        </p:blipFill>
        <p:spPr bwMode="auto">
          <a:xfrm>
            <a:off x="107504" y="3846103"/>
            <a:ext cx="4032448" cy="29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7848600" cy="720824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各國路徑預測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3823" y="1001449"/>
            <a:ext cx="225994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中央氣象局預測路徑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72000" y="1052736"/>
            <a:ext cx="29557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美軍聯合警報中心預測路徑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1460" y="3873678"/>
            <a:ext cx="23803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日本氣象廳預測路徑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 l="23989" t="28344" r="33397" b="10626"/>
          <a:stretch>
            <a:fillRect/>
          </a:stretch>
        </p:blipFill>
        <p:spPr bwMode="auto">
          <a:xfrm>
            <a:off x="4572000" y="3843016"/>
            <a:ext cx="3744416" cy="3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4644009" y="3789040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颱洪中心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0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188640"/>
            <a:ext cx="6026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2010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凡那比颱風降雨型態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5219" r="54346" b="23594"/>
          <a:stretch>
            <a:fillRect/>
          </a:stretch>
        </p:blipFill>
        <p:spPr bwMode="auto">
          <a:xfrm>
            <a:off x="34111" y="1268760"/>
            <a:ext cx="54739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5458" t="61812" r="13473" b="10626"/>
          <a:stretch>
            <a:fillRect/>
          </a:stretch>
        </p:blipFill>
        <p:spPr bwMode="auto">
          <a:xfrm>
            <a:off x="6012160" y="1700808"/>
            <a:ext cx="267458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188640"/>
            <a:ext cx="6026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2010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凡那比颱風降雨型態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4980" r="54345" b="23594"/>
          <a:stretch>
            <a:fillRect/>
          </a:stretch>
        </p:blipFill>
        <p:spPr bwMode="auto">
          <a:xfrm>
            <a:off x="0" y="1340768"/>
            <a:ext cx="56111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5458" t="61812" r="13473" b="10626"/>
          <a:stretch>
            <a:fillRect/>
          </a:stretch>
        </p:blipFill>
        <p:spPr bwMode="auto">
          <a:xfrm>
            <a:off x="5940152" y="1700808"/>
            <a:ext cx="27774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+mj-ea"/>
                <a:ea typeface="+mj-ea"/>
              </a:rPr>
              <a:t>事件雨量預報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4338" name="Picture 2" descr="http://www.cwb.gov.tw/V7/prevent/warning/Data/WPPS/WPPS_WWW_Fcst24hPrecipTable.jpg"/>
          <p:cNvPicPr>
            <a:picLocks noChangeAspect="1" noChangeArrowheads="1"/>
          </p:cNvPicPr>
          <p:nvPr/>
        </p:nvPicPr>
        <p:blipFill>
          <a:blip r:embed="rId2" cstate="print"/>
          <a:srcRect l="10800" r="10361"/>
          <a:stretch>
            <a:fillRect/>
          </a:stretch>
        </p:blipFill>
        <p:spPr bwMode="auto">
          <a:xfrm>
            <a:off x="294720" y="980727"/>
            <a:ext cx="4205272" cy="7406640"/>
          </a:xfrm>
          <a:prstGeom prst="rect">
            <a:avLst/>
          </a:prstGeom>
          <a:noFill/>
        </p:spPr>
      </p:pic>
      <p:pic>
        <p:nvPicPr>
          <p:cNvPr id="14340" name="Picture 4" descr="http://www.cwb.gov.tw/V7/prevent/warning/Data/WPPS/WPPS_WWW_FcstAllPrecipTable.jpg"/>
          <p:cNvPicPr>
            <a:picLocks noChangeAspect="1" noChangeArrowheads="1"/>
          </p:cNvPicPr>
          <p:nvPr/>
        </p:nvPicPr>
        <p:blipFill>
          <a:blip r:embed="rId3" cstate="print"/>
          <a:srcRect l="10800" r="10361"/>
          <a:stretch>
            <a:fillRect/>
          </a:stretch>
        </p:blipFill>
        <p:spPr bwMode="auto">
          <a:xfrm>
            <a:off x="4572000" y="990912"/>
            <a:ext cx="4205272" cy="740664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51520" y="5229200"/>
            <a:ext cx="8496944" cy="43204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3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82600" y="1196752"/>
            <a:ext cx="8661400" cy="574675"/>
          </a:xfrm>
        </p:spPr>
        <p:txBody>
          <a:bodyPr/>
          <a:lstStyle/>
          <a:p>
            <a:pPr marL="187325" indent="-187325">
              <a:buClr>
                <a:srgbClr val="C00000"/>
              </a:buClr>
              <a:defRPr/>
            </a:pPr>
            <a:r>
              <a:rPr lang="zh-TW" altLang="en-US" sz="2400" dirty="0" smtClean="0">
                <a:latin typeface="+mn-ea"/>
                <a:ea typeface="+mn-ea"/>
              </a:rPr>
              <a:t>根據颱洪研究中心系集預報</a:t>
            </a:r>
            <a:r>
              <a:rPr lang="en-US" altLang="zh-TW" sz="2400" dirty="0" smtClean="0">
                <a:latin typeface="+mn-ea"/>
                <a:ea typeface="+mn-ea"/>
              </a:rPr>
              <a:t>22</a:t>
            </a:r>
            <a:r>
              <a:rPr lang="zh-TW" altLang="en-US" sz="2400" dirty="0" smtClean="0">
                <a:latin typeface="+mn-ea"/>
                <a:ea typeface="+mn-ea"/>
              </a:rPr>
              <a:t>日</a:t>
            </a:r>
            <a:r>
              <a:rPr lang="en-US" altLang="zh-TW" sz="2400" dirty="0" smtClean="0">
                <a:latin typeface="+mn-ea"/>
                <a:ea typeface="+mn-ea"/>
              </a:rPr>
              <a:t>12</a:t>
            </a:r>
            <a:r>
              <a:rPr lang="zh-TW" altLang="en-US" sz="2400" dirty="0" smtClean="0">
                <a:latin typeface="+mn-ea"/>
                <a:ea typeface="+mn-ea"/>
              </a:rPr>
              <a:t>時資料顯示：</a:t>
            </a:r>
          </a:p>
        </p:txBody>
      </p:sp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251990" y="262389"/>
            <a:ext cx="727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未來</a:t>
            </a:r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降雨情勢</a:t>
            </a:r>
            <a:endParaRPr lang="en-US" altLang="zh-TW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24070" t="19313" r="22247" b="6250"/>
          <a:stretch>
            <a:fillRect/>
          </a:stretch>
        </p:blipFill>
        <p:spPr bwMode="auto">
          <a:xfrm>
            <a:off x="1331639" y="1628800"/>
            <a:ext cx="63733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743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D1451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417440"/>
            <a:ext cx="685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1619" name="Rectangle 3"/>
          <p:cNvSpPr>
            <a:spLocks noChangeArrowheads="1"/>
          </p:cNvSpPr>
          <p:nvPr/>
        </p:nvSpPr>
        <p:spPr bwMode="auto">
          <a:xfrm>
            <a:off x="1371600" y="2520950"/>
            <a:ext cx="634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</a:rPr>
              <a:t>簡報結束  敬請指教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Arial Unicode MS"/>
      </a:majorFont>
      <a:minorFont>
        <a:latin typeface="Arial"/>
        <a:ea typeface="微軟正黑體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</TotalTime>
  <Words>121</Words>
  <Application>Microsoft Office PowerPoint</Application>
  <PresentationFormat>如螢幕大小 (4:3)</PresentationFormat>
  <Paragraphs>26</Paragraphs>
  <Slides>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自訂設計</vt:lpstr>
      <vt:lpstr>PowerPoint 簡報</vt:lpstr>
      <vt:lpstr>PowerPoint 簡報</vt:lpstr>
      <vt:lpstr>PowerPoint 簡報</vt:lpstr>
      <vt:lpstr>各國路徑預測</vt:lpstr>
      <vt:lpstr>PowerPoint 簡報</vt:lpstr>
      <vt:lpstr>PowerPoint 簡報</vt:lpstr>
      <vt:lpstr>事件雨量預報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Arthur, Chen</dc:creator>
  <cp:lastModifiedBy>User</cp:lastModifiedBy>
  <cp:revision>1123</cp:revision>
  <dcterms:created xsi:type="dcterms:W3CDTF">2005-12-09T02:47:00Z</dcterms:created>
  <dcterms:modified xsi:type="dcterms:W3CDTF">2012-08-22T12:55:59Z</dcterms:modified>
</cp:coreProperties>
</file>