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7" r:id="rId2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AA"/>
    <a:srgbClr val="EFF1AF"/>
    <a:srgbClr val="FF00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-84" y="-29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80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05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95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6919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919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093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458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649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76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80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85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21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48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23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0" y="6545264"/>
            <a:ext cx="12192000" cy="268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8BECB6-6F87-4AA7-A36C-D5289AC9CF4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828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56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61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F962-D37A-463A-B33F-35844DA8B0E6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2A9C1A-3856-4360-AB08-2C0876F2E5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378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61" r:id="rId7"/>
    <p:sldLayoutId id="2147484051" r:id="rId8"/>
    <p:sldLayoutId id="2147484052" r:id="rId9"/>
    <p:sldLayoutId id="2147484053" r:id="rId10"/>
    <p:sldLayoutId id="2147484054" r:id="rId11"/>
    <p:sldLayoutId id="2147484055" r:id="rId12"/>
    <p:sldLayoutId id="2147484056" r:id="rId13"/>
    <p:sldLayoutId id="2147484057" r:id="rId14"/>
    <p:sldLayoutId id="2147484058" r:id="rId15"/>
    <p:sldLayoutId id="2147484059" r:id="rId16"/>
    <p:sldLayoutId id="21474840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524000" y="6545264"/>
            <a:ext cx="9144000" cy="268287"/>
          </a:xfrm>
        </p:spPr>
        <p:txBody>
          <a:bodyPr/>
          <a:lstStyle/>
          <a:p>
            <a:fld id="{2D27094D-FE74-4D01-A432-3D2227A9A018}" type="slidenum">
              <a:rPr lang="en-US" altLang="zh-CN" smtClean="0"/>
              <a:pPr/>
              <a:t>1</a:t>
            </a:fld>
            <a:endParaRPr lang="en-US" altLang="zh-CN" dirty="0"/>
          </a:p>
        </p:txBody>
      </p:sp>
      <p:sp>
        <p:nvSpPr>
          <p:cNvPr id="4" name="剪去對角線角落矩形 3"/>
          <p:cNvSpPr/>
          <p:nvPr/>
        </p:nvSpPr>
        <p:spPr>
          <a:xfrm>
            <a:off x="3861349" y="1"/>
            <a:ext cx="8330650" cy="1108722"/>
          </a:xfrm>
          <a:prstGeom prst="snip2Diag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10/5 10:00-11/15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24:00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開放申請</a:t>
            </a:r>
            <a:endParaRPr lang="zh-TW" altLang="en-US" sz="4400" b="1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744129" y="1274684"/>
            <a:ext cx="549381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87</a:t>
            </a:r>
            <a:r>
              <a:rPr lang="zh-TW" altLang="en-US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年次</a:t>
            </a:r>
            <a:r>
              <a:rPr lang="zh-TW" altLang="en-US" sz="46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男子兵籍調查</a:t>
            </a:r>
            <a:endParaRPr lang="zh-TW" altLang="en-US" sz="4600" b="1" dirty="0">
              <a:solidFill>
                <a:schemeClr val="accent5">
                  <a:lumMod val="50000"/>
                </a:schemeClr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3877307" y="1988447"/>
            <a:ext cx="6946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線上</a:t>
            </a:r>
            <a:r>
              <a:rPr lang="zh-TW" altLang="en-US" sz="44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申報</a:t>
            </a:r>
            <a:r>
              <a:rPr lang="zh-TW" altLang="en-US" sz="44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！</a:t>
            </a:r>
            <a:r>
              <a:rPr lang="zh-TW" altLang="en-US" sz="4400" b="1" dirty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！</a:t>
            </a:r>
          </a:p>
        </p:txBody>
      </p:sp>
      <p:sp>
        <p:nvSpPr>
          <p:cNvPr id="70" name="文字方塊 69"/>
          <p:cNvSpPr txBox="1"/>
          <p:nvPr/>
        </p:nvSpPr>
        <p:spPr>
          <a:xfrm>
            <a:off x="1210537" y="2870830"/>
            <a:ext cx="10225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87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年次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時起至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時止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各直轄市、縣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政府或內政部役政署網站首頁點選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進入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「徵兵及齡男子兵籍調查線上申報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，登錄兵籍表所需之個人資料後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兵籍調查作業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6" name="向右箭號 75"/>
          <p:cNvSpPr/>
          <p:nvPr/>
        </p:nvSpPr>
        <p:spPr>
          <a:xfrm>
            <a:off x="3417013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向右箭號 77"/>
          <p:cNvSpPr/>
          <p:nvPr/>
        </p:nvSpPr>
        <p:spPr>
          <a:xfrm>
            <a:off x="7703502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矩形 80"/>
          <p:cNvSpPr/>
          <p:nvPr/>
        </p:nvSpPr>
        <p:spPr>
          <a:xfrm>
            <a:off x="10668000" y="638594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內政</a:t>
            </a:r>
            <a:r>
              <a:rPr lang="zh-TW" altLang="en-US" dirty="0"/>
              <a:t>部</a:t>
            </a:r>
            <a:r>
              <a:rPr lang="zh-TW" altLang="zh-TW" dirty="0" smtClean="0"/>
              <a:t>役</a:t>
            </a:r>
            <a:r>
              <a:rPr lang="zh-TW" altLang="en-US" dirty="0" smtClean="0"/>
              <a:t>政署</a:t>
            </a:r>
            <a:endParaRPr lang="zh-TW" altLang="en-US" dirty="0"/>
          </a:p>
        </p:txBody>
      </p:sp>
      <p:pic>
        <p:nvPicPr>
          <p:cNvPr id="82" name="圖片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207" y="5658337"/>
            <a:ext cx="768313" cy="727608"/>
          </a:xfrm>
          <a:prstGeom prst="rect">
            <a:avLst/>
          </a:prstGeom>
        </p:spPr>
      </p:pic>
      <p:sp>
        <p:nvSpPr>
          <p:cNvPr id="8" name="圓角矩形 7"/>
          <p:cNvSpPr/>
          <p:nvPr/>
        </p:nvSpPr>
        <p:spPr>
          <a:xfrm>
            <a:off x="1506839" y="4821564"/>
            <a:ext cx="1320255" cy="17115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87</a:t>
            </a:r>
            <a:r>
              <a:rPr lang="zh-TW" altLang="en-US" sz="28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</a:t>
            </a:r>
            <a:r>
              <a:rPr lang="zh-TW" altLang="en-US" sz="2800" b="1" dirty="0" smtClean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次男子</a:t>
            </a:r>
            <a:endParaRPr lang="zh-TW" altLang="en-US" sz="2800" b="1" dirty="0">
              <a:solidFill>
                <a:srgbClr val="0070C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4817908" y="4461563"/>
            <a:ext cx="2127788" cy="22887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由各直轄市、縣</a:t>
            </a:r>
            <a:r>
              <a:rPr lang="en-US" altLang="zh-TW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en-US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市</a:t>
            </a:r>
            <a:r>
              <a:rPr lang="en-US" altLang="zh-TW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en-US" sz="20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政府或內政部役政署網站進入「兵籍調查線上申報系統」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8812059" y="4792042"/>
            <a:ext cx="1376341" cy="17705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完成兵籍調查申報</a:t>
            </a:r>
          </a:p>
        </p:txBody>
      </p:sp>
    </p:spTree>
    <p:extLst>
      <p:ext uri="{BB962C8B-B14F-4D97-AF65-F5344CB8AC3E}">
        <p14:creationId xmlns:p14="http://schemas.microsoft.com/office/powerpoint/2010/main" val="10109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紅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絲縷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帶狀邊緣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397</TotalTime>
  <Words>129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絲縷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李婉瑜</dc:creator>
  <cp:lastModifiedBy>user</cp:lastModifiedBy>
  <cp:revision>25</cp:revision>
  <cp:lastPrinted>2016-09-20T05:59:42Z</cp:lastPrinted>
  <dcterms:created xsi:type="dcterms:W3CDTF">2016-09-19T08:27:05Z</dcterms:created>
  <dcterms:modified xsi:type="dcterms:W3CDTF">2016-09-21T01:36:53Z</dcterms:modified>
</cp:coreProperties>
</file>