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801600" cy="9601200" type="A3"/>
  <p:notesSz cx="9939338" cy="14368463"/>
  <p:defaultTextStyle>
    <a:defPPr>
      <a:defRPr lang="zh-TW"/>
    </a:defPPr>
    <a:lvl1pPr marL="0" algn="l" defTabSz="1279823" rtl="0" eaLnBrk="1" latinLnBrk="0" hangingPunct="1">
      <a:defRPr sz="2512" kern="1200">
        <a:solidFill>
          <a:schemeClr val="tx1"/>
        </a:solidFill>
        <a:latin typeface="+mn-lt"/>
        <a:ea typeface="+mn-ea"/>
        <a:cs typeface="+mn-cs"/>
      </a:defRPr>
    </a:lvl1pPr>
    <a:lvl2pPr marL="639911" algn="l" defTabSz="1279823" rtl="0" eaLnBrk="1" latinLnBrk="0" hangingPunct="1">
      <a:defRPr sz="2512" kern="1200">
        <a:solidFill>
          <a:schemeClr val="tx1"/>
        </a:solidFill>
        <a:latin typeface="+mn-lt"/>
        <a:ea typeface="+mn-ea"/>
        <a:cs typeface="+mn-cs"/>
      </a:defRPr>
    </a:lvl2pPr>
    <a:lvl3pPr marL="1279823" algn="l" defTabSz="1279823" rtl="0" eaLnBrk="1" latinLnBrk="0" hangingPunct="1">
      <a:defRPr sz="2512" kern="1200">
        <a:solidFill>
          <a:schemeClr val="tx1"/>
        </a:solidFill>
        <a:latin typeface="+mn-lt"/>
        <a:ea typeface="+mn-ea"/>
        <a:cs typeface="+mn-cs"/>
      </a:defRPr>
    </a:lvl3pPr>
    <a:lvl4pPr marL="1919734" algn="l" defTabSz="1279823" rtl="0" eaLnBrk="1" latinLnBrk="0" hangingPunct="1">
      <a:defRPr sz="2512" kern="1200">
        <a:solidFill>
          <a:schemeClr val="tx1"/>
        </a:solidFill>
        <a:latin typeface="+mn-lt"/>
        <a:ea typeface="+mn-ea"/>
        <a:cs typeface="+mn-cs"/>
      </a:defRPr>
    </a:lvl4pPr>
    <a:lvl5pPr marL="2559645" algn="l" defTabSz="1279823" rtl="0" eaLnBrk="1" latinLnBrk="0" hangingPunct="1">
      <a:defRPr sz="2512" kern="1200">
        <a:solidFill>
          <a:schemeClr val="tx1"/>
        </a:solidFill>
        <a:latin typeface="+mn-lt"/>
        <a:ea typeface="+mn-ea"/>
        <a:cs typeface="+mn-cs"/>
      </a:defRPr>
    </a:lvl5pPr>
    <a:lvl6pPr marL="3199557" algn="l" defTabSz="1279823" rtl="0" eaLnBrk="1" latinLnBrk="0" hangingPunct="1">
      <a:defRPr sz="2512" kern="1200">
        <a:solidFill>
          <a:schemeClr val="tx1"/>
        </a:solidFill>
        <a:latin typeface="+mn-lt"/>
        <a:ea typeface="+mn-ea"/>
        <a:cs typeface="+mn-cs"/>
      </a:defRPr>
    </a:lvl6pPr>
    <a:lvl7pPr marL="3839468" algn="l" defTabSz="1279823" rtl="0" eaLnBrk="1" latinLnBrk="0" hangingPunct="1">
      <a:defRPr sz="2512" kern="1200">
        <a:solidFill>
          <a:schemeClr val="tx1"/>
        </a:solidFill>
        <a:latin typeface="+mn-lt"/>
        <a:ea typeface="+mn-ea"/>
        <a:cs typeface="+mn-cs"/>
      </a:defRPr>
    </a:lvl7pPr>
    <a:lvl8pPr marL="4479378" algn="l" defTabSz="1279823" rtl="0" eaLnBrk="1" latinLnBrk="0" hangingPunct="1">
      <a:defRPr sz="2512" kern="1200">
        <a:solidFill>
          <a:schemeClr val="tx1"/>
        </a:solidFill>
        <a:latin typeface="+mn-lt"/>
        <a:ea typeface="+mn-ea"/>
        <a:cs typeface="+mn-cs"/>
      </a:defRPr>
    </a:lvl8pPr>
    <a:lvl9pPr marL="5119289" algn="l" defTabSz="1279823" rtl="0" eaLnBrk="1" latinLnBrk="0" hangingPunct="1">
      <a:defRPr sz="25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5CE6"/>
    <a:srgbClr val="004DA8"/>
    <a:srgbClr val="E64C00"/>
    <a:srgbClr val="FF5500"/>
    <a:srgbClr val="732600"/>
    <a:srgbClr val="FFFFFF"/>
    <a:srgbClr val="204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33" autoAdjust="0"/>
    <p:restoredTop sz="98965" autoAdjust="0"/>
  </p:normalViewPr>
  <p:slideViewPr>
    <p:cSldViewPr>
      <p:cViewPr varScale="1">
        <p:scale>
          <a:sx n="82" d="100"/>
          <a:sy n="82" d="100"/>
        </p:scale>
        <p:origin x="2070" y="10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7047" cy="718423"/>
          </a:xfrm>
          <a:prstGeom prst="rect">
            <a:avLst/>
          </a:prstGeom>
        </p:spPr>
        <p:txBody>
          <a:bodyPr vert="horz" lIns="138887" tIns="69443" rIns="138887" bIns="69443" rtlCol="0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994" y="2"/>
            <a:ext cx="4307047" cy="718423"/>
          </a:xfrm>
          <a:prstGeom prst="rect">
            <a:avLst/>
          </a:prstGeom>
        </p:spPr>
        <p:txBody>
          <a:bodyPr vert="horz" lIns="138887" tIns="69443" rIns="138887" bIns="69443" rtlCol="0"/>
          <a:lstStyle>
            <a:lvl1pPr algn="r">
              <a:defRPr sz="1700"/>
            </a:lvl1pPr>
          </a:lstStyle>
          <a:p>
            <a:fld id="{CFE03170-CA57-4CAD-A0F2-4C61E8AA8850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87" tIns="69443" rIns="138887" bIns="6944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934" y="6825021"/>
            <a:ext cx="7951470" cy="6465808"/>
          </a:xfrm>
          <a:prstGeom prst="rect">
            <a:avLst/>
          </a:prstGeom>
        </p:spPr>
        <p:txBody>
          <a:bodyPr vert="horz" lIns="138887" tIns="69443" rIns="138887" bIns="6944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13647548"/>
            <a:ext cx="4307047" cy="718423"/>
          </a:xfrm>
          <a:prstGeom prst="rect">
            <a:avLst/>
          </a:prstGeom>
        </p:spPr>
        <p:txBody>
          <a:bodyPr vert="horz" lIns="138887" tIns="69443" rIns="138887" bIns="69443" rtlCol="0" anchor="b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994" y="13647548"/>
            <a:ext cx="4307047" cy="718423"/>
          </a:xfrm>
          <a:prstGeom prst="rect">
            <a:avLst/>
          </a:prstGeom>
        </p:spPr>
        <p:txBody>
          <a:bodyPr vert="horz" lIns="138887" tIns="69443" rIns="138887" bIns="69443" rtlCol="0" anchor="b"/>
          <a:lstStyle>
            <a:lvl1pPr algn="r">
              <a:defRPr sz="1700"/>
            </a:lvl1pPr>
          </a:lstStyle>
          <a:p>
            <a:fld id="{165E5D15-72F5-42AC-BC06-68DD41D99B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134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1pPr>
    <a:lvl2pPr marL="198195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2pPr>
    <a:lvl3pPr marL="396389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3pPr>
    <a:lvl4pPr marL="594584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4pPr>
    <a:lvl5pPr marL="792779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5pPr>
    <a:lvl6pPr marL="990973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6pPr>
    <a:lvl7pPr marL="1189168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7pPr>
    <a:lvl8pPr marL="1387363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8pPr>
    <a:lvl9pPr marL="1585557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7950" y="1077913"/>
            <a:ext cx="7183438" cy="53863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E5D15-72F5-42AC-BC06-68DD41D99B3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21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1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83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74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66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57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49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41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32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6572">
                <a:solidFill>
                  <a:schemeClr val="tx1">
                    <a:tint val="75000"/>
                  </a:schemeClr>
                </a:solidFill>
              </a:defRPr>
            </a:lvl1pPr>
            <a:lvl2pPr marL="1491586" indent="0">
              <a:buNone/>
              <a:defRPr sz="5857">
                <a:solidFill>
                  <a:schemeClr val="tx1">
                    <a:tint val="75000"/>
                  </a:schemeClr>
                </a:solidFill>
              </a:defRPr>
            </a:lvl2pPr>
            <a:lvl3pPr marL="2983171" indent="0">
              <a:buNone/>
              <a:defRPr sz="5286">
                <a:solidFill>
                  <a:schemeClr val="tx1">
                    <a:tint val="75000"/>
                  </a:schemeClr>
                </a:solidFill>
              </a:defRPr>
            </a:lvl3pPr>
            <a:lvl4pPr marL="4474757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4pPr>
            <a:lvl5pPr marL="5966344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5pPr>
            <a:lvl6pPr marL="7457928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6pPr>
            <a:lvl7pPr marL="8949515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7pPr>
            <a:lvl8pPr marL="10441100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8pPr>
            <a:lvl9pPr marL="11932686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9072"/>
            </a:lvl1pPr>
            <a:lvl2pPr>
              <a:defRPr sz="7786"/>
            </a:lvl2pPr>
            <a:lvl3pPr>
              <a:defRPr sz="6572"/>
            </a:lvl3pPr>
            <a:lvl4pPr>
              <a:defRPr sz="5857"/>
            </a:lvl4pPr>
            <a:lvl5pPr>
              <a:defRPr sz="5857"/>
            </a:lvl5pPr>
            <a:lvl6pPr>
              <a:defRPr sz="5857"/>
            </a:lvl6pPr>
            <a:lvl7pPr>
              <a:defRPr sz="5857"/>
            </a:lvl7pPr>
            <a:lvl8pPr>
              <a:defRPr sz="5857"/>
            </a:lvl8pPr>
            <a:lvl9pPr>
              <a:defRPr sz="585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9072"/>
            </a:lvl1pPr>
            <a:lvl2pPr>
              <a:defRPr sz="7786"/>
            </a:lvl2pPr>
            <a:lvl3pPr>
              <a:defRPr sz="6572"/>
            </a:lvl3pPr>
            <a:lvl4pPr>
              <a:defRPr sz="5857"/>
            </a:lvl4pPr>
            <a:lvl5pPr>
              <a:defRPr sz="5857"/>
            </a:lvl5pPr>
            <a:lvl6pPr>
              <a:defRPr sz="5857"/>
            </a:lvl6pPr>
            <a:lvl7pPr>
              <a:defRPr sz="5857"/>
            </a:lvl7pPr>
            <a:lvl8pPr>
              <a:defRPr sz="5857"/>
            </a:lvl8pPr>
            <a:lvl9pPr>
              <a:defRPr sz="585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7786" b="1"/>
            </a:lvl1pPr>
            <a:lvl2pPr marL="1491586" indent="0">
              <a:buNone/>
              <a:defRPr sz="6572" b="1"/>
            </a:lvl2pPr>
            <a:lvl3pPr marL="2983171" indent="0">
              <a:buNone/>
              <a:defRPr sz="5857" b="1"/>
            </a:lvl3pPr>
            <a:lvl4pPr marL="4474757" indent="0">
              <a:buNone/>
              <a:defRPr sz="5286" b="1"/>
            </a:lvl4pPr>
            <a:lvl5pPr marL="5966344" indent="0">
              <a:buNone/>
              <a:defRPr sz="5286" b="1"/>
            </a:lvl5pPr>
            <a:lvl6pPr marL="7457928" indent="0">
              <a:buNone/>
              <a:defRPr sz="5286" b="1"/>
            </a:lvl6pPr>
            <a:lvl7pPr marL="8949515" indent="0">
              <a:buNone/>
              <a:defRPr sz="5286" b="1"/>
            </a:lvl7pPr>
            <a:lvl8pPr marL="10441100" indent="0">
              <a:buNone/>
              <a:defRPr sz="5286" b="1"/>
            </a:lvl8pPr>
            <a:lvl9pPr marL="11932686" indent="0">
              <a:buNone/>
              <a:defRPr sz="5286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7786"/>
            </a:lvl1pPr>
            <a:lvl2pPr>
              <a:defRPr sz="6572"/>
            </a:lvl2pPr>
            <a:lvl3pPr>
              <a:defRPr sz="5857"/>
            </a:lvl3pPr>
            <a:lvl4pPr>
              <a:defRPr sz="5286"/>
            </a:lvl4pPr>
            <a:lvl5pPr>
              <a:defRPr sz="5286"/>
            </a:lvl5pPr>
            <a:lvl6pPr>
              <a:defRPr sz="5286"/>
            </a:lvl6pPr>
            <a:lvl7pPr>
              <a:defRPr sz="5286"/>
            </a:lvl7pPr>
            <a:lvl8pPr>
              <a:defRPr sz="5286"/>
            </a:lvl8pPr>
            <a:lvl9pPr>
              <a:defRPr sz="528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7786" b="1"/>
            </a:lvl1pPr>
            <a:lvl2pPr marL="1491586" indent="0">
              <a:buNone/>
              <a:defRPr sz="6572" b="1"/>
            </a:lvl2pPr>
            <a:lvl3pPr marL="2983171" indent="0">
              <a:buNone/>
              <a:defRPr sz="5857" b="1"/>
            </a:lvl3pPr>
            <a:lvl4pPr marL="4474757" indent="0">
              <a:buNone/>
              <a:defRPr sz="5286" b="1"/>
            </a:lvl4pPr>
            <a:lvl5pPr marL="5966344" indent="0">
              <a:buNone/>
              <a:defRPr sz="5286" b="1"/>
            </a:lvl5pPr>
            <a:lvl6pPr marL="7457928" indent="0">
              <a:buNone/>
              <a:defRPr sz="5286" b="1"/>
            </a:lvl6pPr>
            <a:lvl7pPr marL="8949515" indent="0">
              <a:buNone/>
              <a:defRPr sz="5286" b="1"/>
            </a:lvl7pPr>
            <a:lvl8pPr marL="10441100" indent="0">
              <a:buNone/>
              <a:defRPr sz="5286" b="1"/>
            </a:lvl8pPr>
            <a:lvl9pPr marL="11932686" indent="0">
              <a:buNone/>
              <a:defRPr sz="5286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7786"/>
            </a:lvl1pPr>
            <a:lvl2pPr>
              <a:defRPr sz="6572"/>
            </a:lvl2pPr>
            <a:lvl3pPr>
              <a:defRPr sz="5857"/>
            </a:lvl3pPr>
            <a:lvl4pPr>
              <a:defRPr sz="5286"/>
            </a:lvl4pPr>
            <a:lvl5pPr>
              <a:defRPr sz="5286"/>
            </a:lvl5pPr>
            <a:lvl6pPr>
              <a:defRPr sz="5286"/>
            </a:lvl6pPr>
            <a:lvl7pPr>
              <a:defRPr sz="5286"/>
            </a:lvl7pPr>
            <a:lvl8pPr>
              <a:defRPr sz="5286"/>
            </a:lvl8pPr>
            <a:lvl9pPr>
              <a:defRPr sz="528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6572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10429"/>
            </a:lvl1pPr>
            <a:lvl2pPr>
              <a:defRPr sz="9072"/>
            </a:lvl2pPr>
            <a:lvl3pPr>
              <a:defRPr sz="7786"/>
            </a:lvl3pPr>
            <a:lvl4pPr>
              <a:defRPr sz="6572"/>
            </a:lvl4pPr>
            <a:lvl5pPr>
              <a:defRPr sz="6572"/>
            </a:lvl5pPr>
            <a:lvl6pPr>
              <a:defRPr sz="6572"/>
            </a:lvl6pPr>
            <a:lvl7pPr>
              <a:defRPr sz="6572"/>
            </a:lvl7pPr>
            <a:lvl8pPr>
              <a:defRPr sz="6572"/>
            </a:lvl8pPr>
            <a:lvl9pPr>
              <a:defRPr sz="657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2"/>
            <a:ext cx="4211639" cy="6567488"/>
          </a:xfrm>
        </p:spPr>
        <p:txBody>
          <a:bodyPr/>
          <a:lstStyle>
            <a:lvl1pPr marL="0" indent="0">
              <a:buNone/>
              <a:defRPr sz="4572"/>
            </a:lvl1pPr>
            <a:lvl2pPr marL="1491586" indent="0">
              <a:buNone/>
              <a:defRPr sz="3929"/>
            </a:lvl2pPr>
            <a:lvl3pPr marL="2983171" indent="0">
              <a:buNone/>
              <a:defRPr sz="3214"/>
            </a:lvl3pPr>
            <a:lvl4pPr marL="4474757" indent="0">
              <a:buNone/>
              <a:defRPr sz="2929"/>
            </a:lvl4pPr>
            <a:lvl5pPr marL="5966344" indent="0">
              <a:buNone/>
              <a:defRPr sz="2929"/>
            </a:lvl5pPr>
            <a:lvl6pPr marL="7457928" indent="0">
              <a:buNone/>
              <a:defRPr sz="2929"/>
            </a:lvl6pPr>
            <a:lvl7pPr marL="8949515" indent="0">
              <a:buNone/>
              <a:defRPr sz="2929"/>
            </a:lvl7pPr>
            <a:lvl8pPr marL="10441100" indent="0">
              <a:buNone/>
              <a:defRPr sz="2929"/>
            </a:lvl8pPr>
            <a:lvl9pPr marL="11932686" indent="0">
              <a:buNone/>
              <a:defRPr sz="292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6572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10429"/>
            </a:lvl1pPr>
            <a:lvl2pPr marL="1491586" indent="0">
              <a:buNone/>
              <a:defRPr sz="9072"/>
            </a:lvl2pPr>
            <a:lvl3pPr marL="2983171" indent="0">
              <a:buNone/>
              <a:defRPr sz="7786"/>
            </a:lvl3pPr>
            <a:lvl4pPr marL="4474757" indent="0">
              <a:buNone/>
              <a:defRPr sz="6572"/>
            </a:lvl4pPr>
            <a:lvl5pPr marL="5966344" indent="0">
              <a:buNone/>
              <a:defRPr sz="6572"/>
            </a:lvl5pPr>
            <a:lvl6pPr marL="7457928" indent="0">
              <a:buNone/>
              <a:defRPr sz="6572"/>
            </a:lvl6pPr>
            <a:lvl7pPr marL="8949515" indent="0">
              <a:buNone/>
              <a:defRPr sz="6572"/>
            </a:lvl7pPr>
            <a:lvl8pPr marL="10441100" indent="0">
              <a:buNone/>
              <a:defRPr sz="6572"/>
            </a:lvl8pPr>
            <a:lvl9pPr marL="11932686" indent="0">
              <a:buNone/>
              <a:defRPr sz="6572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4572"/>
            </a:lvl1pPr>
            <a:lvl2pPr marL="1491586" indent="0">
              <a:buNone/>
              <a:defRPr sz="3929"/>
            </a:lvl2pPr>
            <a:lvl3pPr marL="2983171" indent="0">
              <a:buNone/>
              <a:defRPr sz="3214"/>
            </a:lvl3pPr>
            <a:lvl4pPr marL="4474757" indent="0">
              <a:buNone/>
              <a:defRPr sz="2929"/>
            </a:lvl4pPr>
            <a:lvl5pPr marL="5966344" indent="0">
              <a:buNone/>
              <a:defRPr sz="2929"/>
            </a:lvl5pPr>
            <a:lvl6pPr marL="7457928" indent="0">
              <a:buNone/>
              <a:defRPr sz="2929"/>
            </a:lvl6pPr>
            <a:lvl7pPr marL="8949515" indent="0">
              <a:buNone/>
              <a:defRPr sz="2929"/>
            </a:lvl7pPr>
            <a:lvl8pPr marL="10441100" indent="0">
              <a:buNone/>
              <a:defRPr sz="2929"/>
            </a:lvl8pPr>
            <a:lvl9pPr marL="11932686" indent="0">
              <a:buNone/>
              <a:defRPr sz="292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5"/>
            <a:ext cx="11521440" cy="1600200"/>
          </a:xfrm>
          <a:prstGeom prst="rect">
            <a:avLst/>
          </a:prstGeom>
        </p:spPr>
        <p:txBody>
          <a:bodyPr vert="horz" lIns="417635" tIns="208818" rIns="417635" bIns="20881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417635" tIns="208818" rIns="417635" bIns="20881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l">
              <a:defRPr sz="39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ctr">
              <a:defRPr sz="39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r">
              <a:defRPr sz="39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3171" rtl="0" eaLnBrk="1" latinLnBrk="0" hangingPunct="1">
        <a:spcBef>
          <a:spcPct val="0"/>
        </a:spcBef>
        <a:buNone/>
        <a:defRPr sz="143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8689" indent="-1118689" algn="l" defTabSz="2983171" rtl="0" eaLnBrk="1" latinLnBrk="0" hangingPunct="1">
        <a:spcBef>
          <a:spcPct val="20000"/>
        </a:spcBef>
        <a:buFont typeface="Arial" pitchFamily="34" charset="0"/>
        <a:buChar char="•"/>
        <a:defRPr sz="10429" kern="1200">
          <a:solidFill>
            <a:schemeClr val="tx1"/>
          </a:solidFill>
          <a:latin typeface="+mn-lt"/>
          <a:ea typeface="+mn-ea"/>
          <a:cs typeface="+mn-cs"/>
        </a:defRPr>
      </a:lvl1pPr>
      <a:lvl2pPr marL="2423827" indent="-932241" algn="l" defTabSz="2983171" rtl="0" eaLnBrk="1" latinLnBrk="0" hangingPunct="1">
        <a:spcBef>
          <a:spcPct val="20000"/>
        </a:spcBef>
        <a:buFont typeface="Arial" pitchFamily="34" charset="0"/>
        <a:buChar char="–"/>
        <a:defRPr sz="9072" kern="1200">
          <a:solidFill>
            <a:schemeClr val="tx1"/>
          </a:solidFill>
          <a:latin typeface="+mn-lt"/>
          <a:ea typeface="+mn-ea"/>
          <a:cs typeface="+mn-cs"/>
        </a:defRPr>
      </a:lvl2pPr>
      <a:lvl3pPr marL="3728964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7786" kern="1200">
          <a:solidFill>
            <a:schemeClr val="tx1"/>
          </a:solidFill>
          <a:latin typeface="+mn-lt"/>
          <a:ea typeface="+mn-ea"/>
          <a:cs typeface="+mn-cs"/>
        </a:defRPr>
      </a:lvl3pPr>
      <a:lvl4pPr marL="5220550" indent="-745793" algn="l" defTabSz="2983171" rtl="0" eaLnBrk="1" latinLnBrk="0" hangingPunct="1">
        <a:spcBef>
          <a:spcPct val="20000"/>
        </a:spcBef>
        <a:buFont typeface="Arial" pitchFamily="34" charset="0"/>
        <a:buChar char="–"/>
        <a:defRPr sz="6572" kern="1200">
          <a:solidFill>
            <a:schemeClr val="tx1"/>
          </a:solidFill>
          <a:latin typeface="+mn-lt"/>
          <a:ea typeface="+mn-ea"/>
          <a:cs typeface="+mn-cs"/>
        </a:defRPr>
      </a:lvl4pPr>
      <a:lvl5pPr marL="6712136" indent="-745793" algn="l" defTabSz="2983171" rtl="0" eaLnBrk="1" latinLnBrk="0" hangingPunct="1">
        <a:spcBef>
          <a:spcPct val="20000"/>
        </a:spcBef>
        <a:buFont typeface="Arial" pitchFamily="34" charset="0"/>
        <a:buChar char="»"/>
        <a:defRPr sz="6572" kern="1200">
          <a:solidFill>
            <a:schemeClr val="tx1"/>
          </a:solidFill>
          <a:latin typeface="+mn-lt"/>
          <a:ea typeface="+mn-ea"/>
          <a:cs typeface="+mn-cs"/>
        </a:defRPr>
      </a:lvl5pPr>
      <a:lvl6pPr marL="8203721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6pPr>
      <a:lvl7pPr marL="9695307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7pPr>
      <a:lvl8pPr marL="11186892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8pPr>
      <a:lvl9pPr marL="12678479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1pPr>
      <a:lvl2pPr marL="1491586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2pPr>
      <a:lvl3pPr marL="2983171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3pPr>
      <a:lvl4pPr marL="4474757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4pPr>
      <a:lvl5pPr marL="5966344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5pPr>
      <a:lvl6pPr marL="7457928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6pPr>
      <a:lvl7pPr marL="8949515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7pPr>
      <a:lvl8pPr marL="10441100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8pPr>
      <a:lvl9pPr marL="11932686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jpeg"/><Relationship Id="rId18" Type="http://schemas.openxmlformats.org/officeDocument/2006/relationships/oleObject" Target="../embeddings/oleObject1.bin"/><Relationship Id="rId26" Type="http://schemas.openxmlformats.org/officeDocument/2006/relationships/image" Target="../media/image23.png"/><Relationship Id="rId39" Type="http://schemas.openxmlformats.org/officeDocument/2006/relationships/image" Target="../media/image36.png"/><Relationship Id="rId21" Type="http://schemas.openxmlformats.org/officeDocument/2006/relationships/image" Target="../media/image18.jpeg"/><Relationship Id="rId34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7.png"/><Relationship Id="rId29" Type="http://schemas.openxmlformats.org/officeDocument/2006/relationships/image" Target="../media/image2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jpeg"/><Relationship Id="rId40" Type="http://schemas.openxmlformats.org/officeDocument/2006/relationships/image" Target="../media/image37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23" Type="http://schemas.openxmlformats.org/officeDocument/2006/relationships/image" Target="../media/image20.png"/><Relationship Id="rId28" Type="http://schemas.openxmlformats.org/officeDocument/2006/relationships/image" Target="../media/image25.emf"/><Relationship Id="rId36" Type="http://schemas.openxmlformats.org/officeDocument/2006/relationships/image" Target="../media/image33.png"/><Relationship Id="rId10" Type="http://schemas.openxmlformats.org/officeDocument/2006/relationships/image" Target="../media/image8.jpe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jpeg"/><Relationship Id="rId8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3"/>
          <p:cNvPicPr>
            <a:picLocks noChangeAspect="1" noChangeArrowheads="1"/>
          </p:cNvPicPr>
          <p:nvPr/>
        </p:nvPicPr>
        <p:blipFill>
          <a:blip r:embed="rId3" cstate="print"/>
          <a:srcRect l="18035" t="14759" r="4954" b="8733"/>
          <a:stretch>
            <a:fillRect/>
          </a:stretch>
        </p:blipFill>
        <p:spPr bwMode="auto">
          <a:xfrm>
            <a:off x="2300969" y="1200200"/>
            <a:ext cx="10308513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矩形 70">
            <a:extLst>
              <a:ext uri="{FF2B5EF4-FFF2-40B4-BE49-F238E27FC236}">
                <a16:creationId xmlns:a16="http://schemas.microsoft.com/office/drawing/2014/main" id="{65823602-ABDE-4EC0-BA6B-4A3393BCEC4A}"/>
              </a:ext>
            </a:extLst>
          </p:cNvPr>
          <p:cNvSpPr/>
          <p:nvPr/>
        </p:nvSpPr>
        <p:spPr>
          <a:xfrm>
            <a:off x="136104" y="8328992"/>
            <a:ext cx="21602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100" b="1" dirty="0">
                <a:ea typeface="Arial Unicode MS" pitchFamily="34" charset="-120"/>
                <a:cs typeface="Arial Unicode MS" pitchFamily="34" charset="-120"/>
              </a:rPr>
              <a:t>1.Sin  </a:t>
            </a:r>
            <a:r>
              <a:rPr lang="en-US" altLang="zh-TW" sz="1100" b="1" dirty="0" err="1">
                <a:ea typeface="Arial Unicode MS" pitchFamily="34" charset="-120"/>
                <a:cs typeface="Arial Unicode MS" pitchFamily="34" charset="-120"/>
              </a:rPr>
              <a:t>Hua</a:t>
            </a:r>
            <a:r>
              <a:rPr lang="en-US" altLang="zh-TW" sz="1100" b="1" dirty="0">
                <a:ea typeface="Arial Unicode MS" pitchFamily="34" charset="-120"/>
                <a:cs typeface="Arial Unicode MS" pitchFamily="34" charset="-120"/>
              </a:rPr>
              <a:t> District Office </a:t>
            </a:r>
          </a:p>
          <a:p>
            <a:r>
              <a:rPr lang="en-US" altLang="zh-TW" sz="1100" dirty="0">
                <a:ea typeface="Arial Unicode MS" pitchFamily="34" charset="-120"/>
                <a:cs typeface="Arial Unicode MS" pitchFamily="34" charset="-120"/>
              </a:rPr>
              <a:t>Address</a:t>
            </a:r>
            <a:r>
              <a:rPr lang="zh-TW" altLang="en-US" sz="1100" dirty="0">
                <a:ea typeface="Arial Unicode MS" pitchFamily="34" charset="-120"/>
                <a:cs typeface="Arial Unicode MS" pitchFamily="34" charset="-120"/>
              </a:rPr>
              <a:t>：</a:t>
            </a:r>
            <a:r>
              <a:rPr lang="en-US" altLang="zh-TW" sz="1100" dirty="0">
                <a:ea typeface="Arial Unicode MS" pitchFamily="34" charset="-120"/>
                <a:cs typeface="Arial Unicode MS" pitchFamily="34" charset="-120"/>
              </a:rPr>
              <a:t>No.130, </a:t>
            </a:r>
            <a:r>
              <a:rPr lang="en-US" altLang="zh-TW" sz="1100" dirty="0" err="1">
                <a:ea typeface="Arial Unicode MS" pitchFamily="34" charset="-120"/>
                <a:cs typeface="Arial Unicode MS" pitchFamily="34" charset="-120"/>
              </a:rPr>
              <a:t>Zhongshan</a:t>
            </a:r>
            <a:r>
              <a:rPr lang="en-US" altLang="zh-TW" sz="1100" dirty="0">
                <a:ea typeface="Arial Unicode MS" pitchFamily="34" charset="-120"/>
                <a:cs typeface="Arial Unicode MS" pitchFamily="34" charset="-120"/>
              </a:rPr>
              <a:t> Rd.</a:t>
            </a:r>
          </a:p>
          <a:p>
            <a:r>
              <a:rPr lang="en-US" altLang="zh-TW" sz="1100" dirty="0">
                <a:ea typeface="Arial Unicode MS" pitchFamily="34" charset="-120"/>
                <a:cs typeface="Arial Unicode MS" pitchFamily="34" charset="-120"/>
              </a:rPr>
              <a:t>Tel</a:t>
            </a:r>
            <a:r>
              <a:rPr lang="zh-TW" altLang="en-US" sz="1100" dirty="0">
                <a:ea typeface="Arial Unicode MS" pitchFamily="34" charset="-120"/>
                <a:cs typeface="Arial Unicode MS" pitchFamily="34" charset="-120"/>
              </a:rPr>
              <a:t>：</a:t>
            </a:r>
            <a:r>
              <a:rPr lang="en-US" altLang="zh-TW" sz="1100" dirty="0">
                <a:ea typeface="Arial Unicode MS" pitchFamily="34" charset="-120"/>
                <a:cs typeface="Arial Unicode MS" pitchFamily="34" charset="-120"/>
              </a:rPr>
              <a:t>06-590-5009</a:t>
            </a:r>
          </a:p>
          <a:p>
            <a:r>
              <a:rPr lang="en-US" altLang="zh-TW" sz="1100" b="1" dirty="0">
                <a:ea typeface="Arial Unicode MS" pitchFamily="34" charset="-120"/>
                <a:cs typeface="Arial Unicode MS" pitchFamily="34" charset="-120"/>
              </a:rPr>
              <a:t>2.Sin </a:t>
            </a:r>
            <a:r>
              <a:rPr lang="en-US" altLang="zh-TW" sz="1100" b="1" dirty="0" err="1">
                <a:ea typeface="Arial Unicode MS" pitchFamily="34" charset="-120"/>
                <a:cs typeface="Arial Unicode MS" pitchFamily="34" charset="-120"/>
              </a:rPr>
              <a:t>Hua</a:t>
            </a:r>
            <a:r>
              <a:rPr lang="en-US" altLang="zh-TW" sz="1100" b="1" dirty="0">
                <a:ea typeface="Arial Unicode MS" pitchFamily="34" charset="-120"/>
                <a:cs typeface="Arial Unicode MS" pitchFamily="34" charset="-120"/>
              </a:rPr>
              <a:t> Sport Park</a:t>
            </a:r>
          </a:p>
          <a:p>
            <a:r>
              <a:rPr lang="en-US" altLang="zh-TW" sz="1100" dirty="0">
                <a:ea typeface="Arial Unicode MS" pitchFamily="34" charset="-120"/>
                <a:cs typeface="Arial Unicode MS" pitchFamily="34" charset="-120"/>
              </a:rPr>
              <a:t>Address</a:t>
            </a:r>
            <a:r>
              <a:rPr lang="zh-TW" altLang="en-US" sz="1100" dirty="0">
                <a:ea typeface="Arial Unicode MS" pitchFamily="34" charset="-120"/>
                <a:cs typeface="Arial Unicode MS" pitchFamily="34" charset="-120"/>
              </a:rPr>
              <a:t>：</a:t>
            </a:r>
            <a:r>
              <a:rPr lang="en-US" altLang="zh-TW" sz="1100" dirty="0"/>
              <a:t>No.110, </a:t>
            </a:r>
            <a:r>
              <a:rPr lang="en-US" altLang="zh-TW" sz="1100" dirty="0" err="1"/>
              <a:t>Gongyuan</a:t>
            </a:r>
            <a:r>
              <a:rPr lang="zh-TW" altLang="en-US" sz="1100" dirty="0"/>
              <a:t> </a:t>
            </a:r>
            <a:r>
              <a:rPr lang="en-US" altLang="zh-TW" sz="1100" dirty="0"/>
              <a:t>Rd</a:t>
            </a:r>
          </a:p>
          <a:p>
            <a:r>
              <a:rPr lang="en-US" altLang="zh-TW" sz="1100" dirty="0">
                <a:ea typeface="Arial Unicode MS" pitchFamily="34" charset="-120"/>
                <a:cs typeface="Arial Unicode MS" pitchFamily="34" charset="-120"/>
              </a:rPr>
              <a:t>Tel</a:t>
            </a:r>
            <a:r>
              <a:rPr lang="zh-TW" altLang="en-US" sz="1100" dirty="0">
                <a:ea typeface="Arial Unicode MS" pitchFamily="34" charset="-120"/>
                <a:cs typeface="Arial Unicode MS" pitchFamily="34" charset="-120"/>
              </a:rPr>
              <a:t>：</a:t>
            </a:r>
            <a:r>
              <a:rPr lang="en-US" altLang="zh-TW" sz="1100" dirty="0">
                <a:ea typeface="Arial Unicode MS" pitchFamily="34" charset="-120"/>
                <a:cs typeface="Arial Unicode MS" pitchFamily="34" charset="-120"/>
              </a:rPr>
              <a:t>06-590-5009#501</a:t>
            </a:r>
          </a:p>
        </p:txBody>
      </p:sp>
      <p:sp>
        <p:nvSpPr>
          <p:cNvPr id="156" name="矩形 155"/>
          <p:cNvSpPr/>
          <p:nvPr/>
        </p:nvSpPr>
        <p:spPr>
          <a:xfrm>
            <a:off x="136104" y="1416224"/>
            <a:ext cx="2149257" cy="8184976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rtlCol="0" anchor="ctr"/>
          <a:lstStyle/>
          <a:p>
            <a:pPr algn="ctr"/>
            <a:endParaRPr lang="zh-TW" altLang="en-US" sz="12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50985" y="72653"/>
            <a:ext cx="12529391" cy="6655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2394" tIns="46197" rIns="92394" bIns="46197" rtlCol="0">
            <a:spAutoFit/>
          </a:bodyPr>
          <a:lstStyle/>
          <a:p>
            <a:pPr algn="ctr"/>
            <a:endParaRPr lang="zh-TW" altLang="en-US" sz="1343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0985" y="173516"/>
            <a:ext cx="12529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臺南市新化區東榮里防災地圖</a:t>
            </a:r>
            <a:r>
              <a:rPr lang="en-US" altLang="zh-TW" sz="2000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Disaster Evacuation Map of </a:t>
            </a:r>
            <a:r>
              <a:rPr lang="en-US" altLang="zh-TW" sz="2000" b="1" dirty="0" err="1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Dingshan</a:t>
            </a:r>
            <a:r>
              <a:rPr lang="en-US" altLang="zh-TW" sz="2000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Vil., </a:t>
            </a:r>
            <a:r>
              <a:rPr lang="en-US" altLang="zh-TW" sz="2000" b="1" dirty="0" err="1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Cigu</a:t>
            </a:r>
            <a:r>
              <a:rPr lang="en-US" altLang="zh-TW" sz="2000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Dist., Tainan City </a:t>
            </a:r>
            <a:endParaRPr lang="zh-TW" altLang="en-US" sz="2800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136100" y="831178"/>
            <a:ext cx="2149259" cy="2970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防災資訊表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Information</a:t>
            </a:r>
          </a:p>
        </p:txBody>
      </p:sp>
      <p:sp>
        <p:nvSpPr>
          <p:cNvPr id="139" name="矩形 138"/>
          <p:cNvSpPr/>
          <p:nvPr/>
        </p:nvSpPr>
        <p:spPr>
          <a:xfrm>
            <a:off x="145060" y="2277931"/>
            <a:ext cx="2149259" cy="2186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災害通報單位 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Notification Units</a:t>
            </a:r>
            <a:endParaRPr lang="en-US" altLang="zh-TW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0" name="矩形 139"/>
          <p:cNvSpPr/>
          <p:nvPr/>
        </p:nvSpPr>
        <p:spPr>
          <a:xfrm>
            <a:off x="154631" y="4224536"/>
            <a:ext cx="2112195" cy="324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rtlCol="0" anchor="ctr"/>
          <a:lstStyle/>
          <a:p>
            <a:pPr algn="ctr"/>
            <a:r>
              <a:rPr lang="zh-TW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緊急聯絡人 </a:t>
            </a:r>
            <a:endParaRPr lang="en-US" altLang="zh-TW" sz="1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Emergency contact person</a:t>
            </a:r>
            <a:endParaRPr lang="en-US" altLang="zh-TW" sz="1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150985" y="5088632"/>
            <a:ext cx="2121609" cy="3145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rtlCol="0" anchor="ctr"/>
          <a:lstStyle/>
          <a:p>
            <a:pPr algn="ctr"/>
            <a:r>
              <a:rPr lang="zh-TW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防災資訊網站 </a:t>
            </a:r>
            <a:endParaRPr lang="en-US" altLang="zh-TW" sz="1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information website</a:t>
            </a:r>
            <a:endParaRPr lang="zh-TW" alt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2" name="矩形 141"/>
          <p:cNvSpPr/>
          <p:nvPr/>
        </p:nvSpPr>
        <p:spPr>
          <a:xfrm>
            <a:off x="136103" y="6672808"/>
            <a:ext cx="2158215" cy="3147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rtlCol="0" anchor="ctr"/>
          <a:lstStyle/>
          <a:p>
            <a:pPr algn="ctr"/>
            <a:r>
              <a: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避難原則 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Principle of evacuation</a:t>
            </a:r>
            <a:endParaRPr lang="en-US" altLang="zh-TW" sz="1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3" name="文字方塊 142"/>
          <p:cNvSpPr txBox="1"/>
          <p:nvPr/>
        </p:nvSpPr>
        <p:spPr>
          <a:xfrm>
            <a:off x="111030" y="2496344"/>
            <a:ext cx="2305387" cy="1786067"/>
          </a:xfrm>
          <a:prstGeom prst="rect">
            <a:avLst/>
          </a:prstGeom>
          <a:noFill/>
        </p:spPr>
        <p:txBody>
          <a:bodyPr wrap="square" lIns="92394" tIns="46197" rIns="92394" bIns="46197" rtlCol="0">
            <a:spAutoFit/>
          </a:bodyPr>
          <a:lstStyle/>
          <a:p>
            <a:pPr marL="85725" indent="-85725" defTabSz="2981999">
              <a:lnSpc>
                <a:spcPts val="6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臺南市災害應變中心 </a:t>
            </a: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(City level)</a:t>
            </a:r>
          </a:p>
          <a:p>
            <a:pPr marL="85725" indent="-85725" defTabSz="2981999">
              <a:lnSpc>
                <a:spcPts val="6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Emergency Response Center</a:t>
            </a:r>
            <a:endParaRPr lang="zh-TW" altLang="en-US" sz="1000" dirty="0"/>
          </a:p>
          <a:p>
            <a:pPr marL="85725" indent="-85725" defTabSz="2981999">
              <a:lnSpc>
                <a:spcPts val="6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1000" dirty="0">
                <a:latin typeface="微軟正黑體" pitchFamily="34" charset="-120"/>
                <a:ea typeface="微軟正黑體" pitchFamily="34" charset="-120"/>
              </a:rPr>
              <a:t>民治專線</a:t>
            </a:r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:06-6569119</a:t>
            </a:r>
          </a:p>
          <a:p>
            <a:pPr marL="85725" indent="-85725" defTabSz="2981999">
              <a:lnSpc>
                <a:spcPts val="6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1000" dirty="0">
                <a:latin typeface="微軟正黑體" pitchFamily="34" charset="-120"/>
                <a:ea typeface="微軟正黑體" pitchFamily="34" charset="-120"/>
              </a:rPr>
              <a:t>永華專線</a:t>
            </a:r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:06-2989119</a:t>
            </a:r>
          </a:p>
          <a:p>
            <a:pPr marL="85725" indent="-85725" defTabSz="2981999">
              <a:lnSpc>
                <a:spcPts val="6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新化區災害應變中心</a:t>
            </a: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(District level)</a:t>
            </a:r>
          </a:p>
          <a:p>
            <a:pPr marL="85725" indent="-85725" defTabSz="2981999">
              <a:lnSpc>
                <a:spcPts val="6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Emergency Response Center</a:t>
            </a:r>
          </a:p>
          <a:p>
            <a:pPr marL="85725" indent="-85725" defTabSz="2981999">
              <a:lnSpc>
                <a:spcPts val="6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1000" dirty="0">
                <a:latin typeface="微軟正黑體" pitchFamily="34" charset="-120"/>
                <a:ea typeface="微軟正黑體" pitchFamily="34" charset="-120"/>
              </a:rPr>
              <a:t>電話</a:t>
            </a:r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:06-5905009</a:t>
            </a:r>
          </a:p>
          <a:p>
            <a:pPr marL="85725" indent="-85725" defTabSz="2981999">
              <a:lnSpc>
                <a:spcPts val="6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消防局</a:t>
            </a: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(fire bureau)</a:t>
            </a:r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報案電話 </a:t>
            </a: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:119</a:t>
            </a:r>
          </a:p>
          <a:p>
            <a:pPr marL="85725" indent="-85725" defTabSz="2981999">
              <a:lnSpc>
                <a:spcPts val="6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警察局</a:t>
            </a: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(police bureau)</a:t>
            </a:r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報案</a:t>
            </a: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:110</a:t>
            </a:r>
          </a:p>
          <a:p>
            <a:pPr marL="85725" indent="-85725" defTabSz="2981999">
              <a:lnSpc>
                <a:spcPts val="6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市民服務熱線 </a:t>
            </a:r>
            <a:r>
              <a:rPr lang="en-US" altLang="zh-TW" sz="1000" dirty="0">
                <a:ea typeface="Arial Unicode MS" pitchFamily="34" charset="-120"/>
                <a:cs typeface="Arial Unicode MS" pitchFamily="34" charset="-120"/>
              </a:rPr>
              <a:t>hotline:</a:t>
            </a: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1999</a:t>
            </a:r>
          </a:p>
        </p:txBody>
      </p:sp>
      <p:sp>
        <p:nvSpPr>
          <p:cNvPr id="144" name="矩形 143"/>
          <p:cNvSpPr/>
          <p:nvPr/>
        </p:nvSpPr>
        <p:spPr>
          <a:xfrm>
            <a:off x="2296344" y="7176863"/>
            <a:ext cx="3367438" cy="2572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ea typeface="Arial Unicode MS" pitchFamily="34" charset="-120"/>
                <a:cs typeface="Arial Unicode MS" pitchFamily="34" charset="-120"/>
              </a:rPr>
              <a:t>Update By Sin Hua District Office ,</a:t>
            </a:r>
            <a:r>
              <a:rPr lang="en-US" altLang="zh-TW" sz="1200">
                <a:solidFill>
                  <a:schemeClr val="tx1"/>
                </a:solidFill>
                <a:ea typeface="Arial Unicode MS" pitchFamily="34" charset="-120"/>
                <a:cs typeface="Arial Unicode MS" pitchFamily="34" charset="-120"/>
              </a:rPr>
              <a:t>January 3</a:t>
            </a:r>
            <a:r>
              <a:rPr lang="en-US" altLang="zh-TW" sz="1200" dirty="0">
                <a:solidFill>
                  <a:schemeClr val="tx1"/>
                </a:solidFill>
                <a:ea typeface="Arial Unicode MS" pitchFamily="34" charset="-120"/>
                <a:cs typeface="Arial Unicode MS" pitchFamily="34" charset="-120"/>
              </a:rPr>
              <a:t>r</a:t>
            </a:r>
            <a:r>
              <a:rPr lang="en-US" altLang="zh-TW" sz="1200">
                <a:solidFill>
                  <a:schemeClr val="tx1"/>
                </a:solidFill>
                <a:ea typeface="Arial Unicode MS" pitchFamily="34" charset="-120"/>
                <a:cs typeface="Arial Unicode MS" pitchFamily="34" charset="-120"/>
              </a:rPr>
              <a:t>d</a:t>
            </a:r>
            <a:r>
              <a:rPr lang="en-US" altLang="zh-TW" sz="1200" dirty="0">
                <a:solidFill>
                  <a:schemeClr val="tx1"/>
                </a:solidFill>
                <a:ea typeface="Arial Unicode MS" pitchFamily="34" charset="-120"/>
                <a:cs typeface="Arial Unicode MS" pitchFamily="34" charset="-120"/>
              </a:rPr>
              <a:t>. </a:t>
            </a:r>
            <a:endParaRPr lang="zh-TW" altLang="en-US" sz="1200" dirty="0">
              <a:solidFill>
                <a:schemeClr val="tx1"/>
              </a:solidFill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136104" y="1128192"/>
            <a:ext cx="2149259" cy="2906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行政區位圖 </a:t>
            </a:r>
            <a:r>
              <a:rPr lang="en-US" altLang="zh-TW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Administrative area</a:t>
            </a:r>
            <a:endParaRPr lang="en-US" altLang="zh-TW" sz="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136631" y="8122637"/>
            <a:ext cx="2134374" cy="2063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rtlCol="0" anchor="ctr"/>
          <a:lstStyle/>
          <a:p>
            <a:pPr algn="ctr">
              <a:lnSpc>
                <a:spcPts val="1200"/>
              </a:lnSpc>
            </a:pP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避難收容處所 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Shelter</a:t>
            </a:r>
          </a:p>
        </p:txBody>
      </p:sp>
      <p:sp>
        <p:nvSpPr>
          <p:cNvPr id="95" name="文字方塊 94"/>
          <p:cNvSpPr txBox="1"/>
          <p:nvPr/>
        </p:nvSpPr>
        <p:spPr>
          <a:xfrm>
            <a:off x="172561" y="4512568"/>
            <a:ext cx="2149259" cy="651719"/>
          </a:xfrm>
          <a:prstGeom prst="rect">
            <a:avLst/>
          </a:prstGeom>
          <a:noFill/>
        </p:spPr>
        <p:txBody>
          <a:bodyPr wrap="square" lIns="92394" tIns="46197" rIns="92394" bIns="46197" rtlCol="0">
            <a:spAutoFit/>
          </a:bodyPr>
          <a:lstStyle/>
          <a:p>
            <a:pPr defTabSz="2981999">
              <a:lnSpc>
                <a:spcPts val="1500"/>
              </a:lnSpc>
            </a:pPr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里長 </a:t>
            </a: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(Chief of Village)</a:t>
            </a:r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000" b="1" dirty="0">
                <a:latin typeface="微軟正黑體" pitchFamily="34" charset="-120"/>
                <a:ea typeface="微軟正黑體" pitchFamily="34" charset="-120"/>
              </a:rPr>
              <a:t>劉桂雄</a:t>
            </a:r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2981325">
              <a:lnSpc>
                <a:spcPts val="1500"/>
              </a:lnSpc>
            </a:pPr>
            <a:r>
              <a:rPr lang="zh-TW" altLang="en-US" sz="1000" dirty="0">
                <a:latin typeface="微軟正黑體" pitchFamily="34" charset="-120"/>
                <a:ea typeface="微軟正黑體" pitchFamily="34" charset="-120"/>
              </a:rPr>
              <a:t>電話</a:t>
            </a:r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000" dirty="0">
                <a:latin typeface="微軟正黑體" pitchFamily="34" charset="-120"/>
                <a:ea typeface="微軟正黑體" pitchFamily="34" charset="-120"/>
              </a:rPr>
              <a:t>公</a:t>
            </a:r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):06-590-2716</a:t>
            </a:r>
          </a:p>
          <a:p>
            <a:pPr defTabSz="2981325">
              <a:lnSpc>
                <a:spcPts val="1500"/>
              </a:lnSpc>
            </a:pPr>
            <a:r>
              <a:rPr lang="zh-TW" altLang="en-US" sz="1000" dirty="0">
                <a:latin typeface="微軟正黑體" pitchFamily="34" charset="-120"/>
                <a:ea typeface="微軟正黑體" pitchFamily="34" charset="-120"/>
              </a:rPr>
              <a:t>手機 </a:t>
            </a:r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:0910-819875</a:t>
            </a:r>
          </a:p>
        </p:txBody>
      </p:sp>
      <p:sp>
        <p:nvSpPr>
          <p:cNvPr id="96" name="矩形 95"/>
          <p:cNvSpPr/>
          <p:nvPr/>
        </p:nvSpPr>
        <p:spPr>
          <a:xfrm>
            <a:off x="136104" y="6960840"/>
            <a:ext cx="21133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水災 </a:t>
            </a: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Flooding】 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就地避難或垂直避難</a:t>
            </a:r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低窪地區前往避難收容處所</a:t>
            </a:r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 high place or shelter </a:t>
            </a:r>
          </a:p>
          <a:p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地震 </a:t>
            </a: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Earthquake】 </a:t>
            </a:r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前往開放空間或公園避難</a:t>
            </a:r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 open place or park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0" name="表格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094221"/>
              </p:ext>
            </p:extLst>
          </p:nvPr>
        </p:nvGraphicFramePr>
        <p:xfrm>
          <a:off x="2358282" y="7511863"/>
          <a:ext cx="10307214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6914">
                <a:tc rowSpan="6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 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Roads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標示 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Sign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設施 </a:t>
                      </a:r>
                      <a:r>
                        <a:rPr lang="en-US" altLang="zh-TW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Facilities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228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544513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省道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544513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疏散避難方向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9138" indent="-544513" algn="l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Evacuation</a:t>
                      </a:r>
                      <a:r>
                        <a:rPr lang="en-US" altLang="zh-TW" sz="8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Route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625475" algn="l">
                        <a:tabLst/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備有無障礙設施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9138" indent="-625475" algn="l">
                        <a:tabLst/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Barrier-free facility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1950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地震室內避難收容處所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539750" indent="-365125" algn="l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Indoor shelter</a:t>
                      </a:r>
                      <a:r>
                        <a:rPr lang="en-US" altLang="zh-TW" sz="8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for earthquake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539750" indent="-360363" algn="l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Supplies Reserve </a:t>
                      </a:r>
                      <a:r>
                        <a:rPr lang="en-US" altLang="zh-TW" sz="800" dirty="0" err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Loca</a:t>
                      </a: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消防單位</a:t>
                      </a:r>
                    </a:p>
                    <a:p>
                      <a:pPr marL="539750" indent="-360363" algn="l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Fire agency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539750" indent="-360363" algn="l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Communication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228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57188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區道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544513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適用地震災害</a:t>
                      </a:r>
                      <a:endParaRPr lang="en-US" altLang="zh-TW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719138" indent="-54451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For earthquake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449263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廟宇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539750" indent="-449263" algn="l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Temple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5125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地震室外避難收容處所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539750" marR="0" lvl="0" indent="-365125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Outdoor shelter</a:t>
                      </a:r>
                      <a:r>
                        <a:rPr lang="en-US" altLang="zh-TW" sz="800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for earthquake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砂包放置點位</a:t>
                      </a:r>
                      <a:endParaRPr lang="en-US" altLang="zh-TW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539750" indent="-36036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Sand Bag</a:t>
                      </a:r>
                      <a:r>
                        <a:rPr lang="en-US" altLang="zh-TW" sz="800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Placing </a:t>
                      </a:r>
                      <a:r>
                        <a:rPr lang="en-US" altLang="zh-TW" sz="800" kern="1200" baseline="0" dirty="0" err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Loca</a:t>
                      </a:r>
                      <a:r>
                        <a:rPr lang="en-US" altLang="zh-TW" sz="800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取水點</a:t>
                      </a:r>
                      <a:endParaRPr lang="en-US" altLang="zh-TW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539750" indent="-36036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Draw-off point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defTabSz="2983171"/>
                      <a:r>
                        <a:rPr lang="zh-TW" altLang="en-US" sz="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淹水感測器</a:t>
                      </a:r>
                      <a:endParaRPr lang="en-US" altLang="zh-TW" sz="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539750" indent="-360363" defTabSz="2983171"/>
                      <a:r>
                        <a:rPr lang="zh-TW" altLang="en-US" sz="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Inundation Detector Sensor</a:t>
                      </a:r>
                      <a:endParaRPr lang="zh-TW" altLang="en-US" sz="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228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行政區域界線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9138" indent="-544513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適用水災災害</a:t>
                      </a:r>
                      <a:endParaRPr lang="en-US" altLang="zh-TW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719138" indent="-54451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For flooding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449263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國小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539750" indent="-449263" algn="l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Elementary</a:t>
                      </a:r>
                      <a:r>
                        <a:rPr lang="en-US" altLang="zh-TW" sz="8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school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5125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風、水災避難收容處所</a:t>
                      </a:r>
                      <a:endParaRPr lang="en-US" altLang="zh-TW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539750" indent="-365125" algn="l" defTabSz="2983171" rtl="0" eaLnBrk="1" latinLnBrk="0" hangingPunct="1"/>
                      <a:r>
                        <a:rPr lang="en-US" altLang="zh-TW" sz="800" kern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Typhoon &amp; </a:t>
                      </a:r>
                      <a:r>
                        <a:rPr lang="en-US" altLang="zh-TW" sz="800" kern="1200" baseline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Flood </a:t>
                      </a:r>
                      <a:r>
                        <a:rPr lang="en-US" altLang="zh-TW" sz="800" kern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Shelter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垃圾集結點</a:t>
                      </a:r>
                    </a:p>
                    <a:p>
                      <a:pPr marL="539750" indent="-36036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Garbage Assembly</a:t>
                      </a:r>
                      <a:r>
                        <a:rPr lang="en-US" altLang="zh-TW" sz="800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800" kern="1200" baseline="0" dirty="0" err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Loca</a:t>
                      </a:r>
                      <a:r>
                        <a:rPr lang="en-US" altLang="zh-TW" sz="800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警察單位</a:t>
                      </a:r>
                    </a:p>
                    <a:p>
                      <a:pPr marL="539750" indent="-36036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Police Station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defTabSz="2983171"/>
                      <a:r>
                        <a:rPr lang="zh-TW" altLang="en-US" sz="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身心障礙福利機構</a:t>
                      </a:r>
                      <a:endParaRPr lang="en-US" altLang="zh-TW" sz="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539750" indent="-360363" defTabSz="2983171"/>
                      <a:r>
                        <a:rPr lang="en-US" altLang="zh-TW" sz="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Disabled Welfare .org</a:t>
                      </a:r>
                      <a:endParaRPr lang="zh-TW" altLang="en-US" sz="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228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363538" algn="l"/>
                      <a:endParaRPr lang="zh-TW" altLang="en-US" sz="11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544513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適用海嘯災害</a:t>
                      </a:r>
                      <a:endParaRPr lang="en-US" altLang="zh-TW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719138" indent="-54451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For tsunami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國中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Junior</a:t>
                      </a:r>
                      <a:r>
                        <a:rPr lang="en-US" altLang="zh-TW" sz="8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high school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5125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海嘯避難收容處所</a:t>
                      </a:r>
                      <a:endParaRPr lang="en-US" altLang="zh-TW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539750" marR="0" lvl="0" indent="-365125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Shelter for tsunami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指揮中心</a:t>
                      </a:r>
                      <a:endParaRPr lang="en-US" altLang="zh-TW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539750" indent="-36036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Emergency</a:t>
                      </a:r>
                      <a:r>
                        <a:rPr lang="en-US" altLang="zh-TW" sz="800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Operation Center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醫療單位</a:t>
                      </a:r>
                    </a:p>
                    <a:p>
                      <a:pPr marL="539750" indent="-36036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Hospital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defTabSz="2983171"/>
                      <a:r>
                        <a:rPr lang="zh-TW" altLang="en-US" sz="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老人福利機構</a:t>
                      </a:r>
                      <a:endParaRPr lang="en-US" altLang="zh-TW" sz="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539750" indent="-360363" defTabSz="2983171"/>
                      <a:r>
                        <a:rPr lang="en-US" altLang="zh-TW" sz="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Senior Welfare .org</a:t>
                      </a:r>
                      <a:endParaRPr lang="zh-TW" altLang="en-US" sz="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474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0" algn="l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544513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適用土石流災害</a:t>
                      </a:r>
                      <a:endParaRPr lang="en-US" altLang="zh-TW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719138" indent="-54451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For debris flow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公務部門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algn="l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Administrative facility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5125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複合型避難收容處所</a:t>
                      </a:r>
                      <a:endParaRPr lang="en-US" altLang="zh-TW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539750" indent="-365125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Multi-function Shelter </a:t>
                      </a:r>
                      <a:r>
                        <a:rPr lang="en-US" altLang="zh-TW" sz="800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人車轉運集結點</a:t>
                      </a:r>
                    </a:p>
                    <a:p>
                      <a:pPr marL="539750" indent="-36036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Transit</a:t>
                      </a:r>
                      <a:r>
                        <a:rPr lang="en-US" altLang="zh-TW" sz="800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Station</a:t>
                      </a:r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直升機起降點 </a:t>
                      </a:r>
                    </a:p>
                    <a:p>
                      <a:pPr marL="539750" indent="-360363" algn="l" defTabSz="2983171" rtl="0" eaLnBrk="1" latinLnBrk="0" hangingPunct="1"/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Helicopter Pad</a:t>
                      </a:r>
                    </a:p>
                    <a:p>
                      <a:pPr marL="539750" indent="-360363" algn="l" defTabSz="2983171" rtl="0" eaLnBrk="1" latinLnBrk="0" hangingPunct="1"/>
                      <a:endParaRPr lang="zh-TW" altLang="en-US" sz="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防空疏散避難設施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539750" marR="0" lvl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Air-raid Shelter</a:t>
                      </a:r>
                      <a:r>
                        <a:rPr lang="en-US" altLang="zh-TW" sz="800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5" name="圖片 10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324" y="8524457"/>
            <a:ext cx="187218" cy="180000"/>
          </a:xfrm>
          <a:prstGeom prst="rect">
            <a:avLst/>
          </a:prstGeom>
        </p:spPr>
      </p:pic>
      <p:pic>
        <p:nvPicPr>
          <p:cNvPr id="106" name="圖片 10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706" y="9210810"/>
            <a:ext cx="184602" cy="180000"/>
          </a:xfrm>
          <a:prstGeom prst="rect">
            <a:avLst/>
          </a:prstGeom>
        </p:spPr>
      </p:pic>
      <p:pic>
        <p:nvPicPr>
          <p:cNvPr id="107" name="圖片 10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587" y="9204392"/>
            <a:ext cx="180000" cy="180000"/>
          </a:xfrm>
          <a:prstGeom prst="rect">
            <a:avLst/>
          </a:prstGeom>
        </p:spPr>
      </p:pic>
      <p:pic>
        <p:nvPicPr>
          <p:cNvPr id="108" name="圖片 10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975" y="7856794"/>
            <a:ext cx="180000" cy="180000"/>
          </a:xfrm>
          <a:prstGeom prst="rect">
            <a:avLst/>
          </a:prstGeom>
        </p:spPr>
      </p:pic>
      <p:pic>
        <p:nvPicPr>
          <p:cNvPr id="109" name="圖片 10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975" y="8519584"/>
            <a:ext cx="180000" cy="180000"/>
          </a:xfrm>
          <a:prstGeom prst="rect">
            <a:avLst/>
          </a:prstGeom>
        </p:spPr>
      </p:pic>
      <p:pic>
        <p:nvPicPr>
          <p:cNvPr id="110" name="圖片 10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975" y="8864977"/>
            <a:ext cx="180000" cy="180000"/>
          </a:xfrm>
          <a:prstGeom prst="rect">
            <a:avLst/>
          </a:prstGeom>
        </p:spPr>
      </p:pic>
      <p:pic>
        <p:nvPicPr>
          <p:cNvPr id="111" name="圖片 1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3874" y="8522392"/>
            <a:ext cx="186206" cy="180000"/>
          </a:xfrm>
          <a:prstGeom prst="rect">
            <a:avLst/>
          </a:prstGeom>
        </p:spPr>
      </p:pic>
      <p:pic>
        <p:nvPicPr>
          <p:cNvPr id="112" name="圖片 1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36" y="8858200"/>
            <a:ext cx="186206" cy="1800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13" name="圖片 1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708" y="7841722"/>
            <a:ext cx="192416" cy="180000"/>
          </a:xfrm>
          <a:prstGeom prst="rect">
            <a:avLst/>
          </a:prstGeom>
        </p:spPr>
      </p:pic>
      <p:pic>
        <p:nvPicPr>
          <p:cNvPr id="114" name="圖片 1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557" y="8195631"/>
            <a:ext cx="237000" cy="180000"/>
          </a:xfrm>
          <a:prstGeom prst="rect">
            <a:avLst/>
          </a:prstGeom>
        </p:spPr>
      </p:pic>
      <p:pic>
        <p:nvPicPr>
          <p:cNvPr id="115" name="圖片 114" descr="1012 -7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0008475" y="9197258"/>
            <a:ext cx="269165" cy="124675"/>
          </a:xfrm>
          <a:prstGeom prst="rect">
            <a:avLst/>
          </a:prstGeom>
        </p:spPr>
      </p:pic>
      <p:pic>
        <p:nvPicPr>
          <p:cNvPr id="117" name="圖片 1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827" y="8829391"/>
            <a:ext cx="192414" cy="180000"/>
          </a:xfrm>
          <a:prstGeom prst="rect">
            <a:avLst/>
          </a:prstGeom>
        </p:spPr>
      </p:pic>
      <p:pic>
        <p:nvPicPr>
          <p:cNvPr id="118" name="圖片 1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147" y="7834392"/>
            <a:ext cx="206250" cy="180000"/>
          </a:xfrm>
          <a:prstGeom prst="rect">
            <a:avLst/>
          </a:prstGeom>
        </p:spPr>
      </p:pic>
      <p:pic>
        <p:nvPicPr>
          <p:cNvPr id="119" name="圖片 118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174124" y="8171581"/>
            <a:ext cx="180000" cy="180000"/>
          </a:xfrm>
          <a:prstGeom prst="rect">
            <a:avLst/>
          </a:prstGeom>
        </p:spPr>
      </p:pic>
      <p:graphicFrame>
        <p:nvGraphicFramePr>
          <p:cNvPr id="120" name="物件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160402"/>
              </p:ext>
            </p:extLst>
          </p:nvPr>
        </p:nvGraphicFramePr>
        <p:xfrm>
          <a:off x="8178034" y="8502844"/>
          <a:ext cx="180000" cy="1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點陣圖影像" r:id="rId18" imgW="700920" imgH="700920" progId="PBrush">
                  <p:embed/>
                </p:oleObj>
              </mc:Choice>
              <mc:Fallback>
                <p:oleObj name="點陣圖影像" r:id="rId18" imgW="700920" imgH="700920" progId="PBrush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034" y="8502844"/>
                        <a:ext cx="180000" cy="18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1" name="圖片 12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22" y="7834392"/>
            <a:ext cx="180000" cy="180000"/>
          </a:xfrm>
          <a:prstGeom prst="rect">
            <a:avLst/>
          </a:prstGeom>
        </p:spPr>
      </p:pic>
      <p:pic>
        <p:nvPicPr>
          <p:cNvPr id="123" name="圖片 12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545" y="8859620"/>
            <a:ext cx="183803" cy="180000"/>
          </a:xfrm>
          <a:prstGeom prst="rect">
            <a:avLst/>
          </a:prstGeom>
        </p:spPr>
      </p:pic>
      <p:pic>
        <p:nvPicPr>
          <p:cNvPr id="124" name="圖片 12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700" y="7869827"/>
            <a:ext cx="180000" cy="180000"/>
          </a:xfrm>
          <a:prstGeom prst="rect">
            <a:avLst/>
          </a:prstGeom>
        </p:spPr>
      </p:pic>
      <p:sp>
        <p:nvSpPr>
          <p:cNvPr id="126" name="向右箭號 125"/>
          <p:cNvSpPr/>
          <p:nvPr/>
        </p:nvSpPr>
        <p:spPr>
          <a:xfrm>
            <a:off x="3772528" y="7893127"/>
            <a:ext cx="180000" cy="144000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986645" y="7877721"/>
            <a:ext cx="144000" cy="14400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1" name="圖片 160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700" y="8166009"/>
            <a:ext cx="180000" cy="180000"/>
          </a:xfrm>
          <a:prstGeom prst="rect">
            <a:avLst/>
          </a:prstGeom>
        </p:spPr>
      </p:pic>
      <p:pic>
        <p:nvPicPr>
          <p:cNvPr id="166" name="圖片 165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4983712" y="8225218"/>
            <a:ext cx="144076" cy="144076"/>
          </a:xfrm>
          <a:prstGeom prst="rect">
            <a:avLst/>
          </a:prstGeom>
        </p:spPr>
      </p:pic>
      <p:pic>
        <p:nvPicPr>
          <p:cNvPr id="170" name="圖片 169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4925523" y="8488707"/>
            <a:ext cx="246614" cy="290652"/>
          </a:xfrm>
          <a:prstGeom prst="rect">
            <a:avLst/>
          </a:prstGeom>
        </p:spPr>
      </p:pic>
      <p:sp>
        <p:nvSpPr>
          <p:cNvPr id="172" name="橢圓 171"/>
          <p:cNvSpPr>
            <a:spLocks noChangeAspect="1"/>
          </p:cNvSpPr>
          <p:nvPr/>
        </p:nvSpPr>
        <p:spPr>
          <a:xfrm>
            <a:off x="4997587" y="9235792"/>
            <a:ext cx="110379" cy="13291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3" name="直線接點 62"/>
          <p:cNvCxnSpPr/>
          <p:nvPr/>
        </p:nvCxnSpPr>
        <p:spPr>
          <a:xfrm rot="5400000" flipH="1" flipV="1">
            <a:off x="2945946" y="8597119"/>
            <a:ext cx="5272" cy="66329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2908231" y="8812169"/>
            <a:ext cx="85151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19138" indent="-363538"/>
            <a:r>
              <a:rPr lang="zh-TW" altLang="en-US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區界線</a:t>
            </a:r>
          </a:p>
        </p:txBody>
      </p:sp>
      <p:sp>
        <p:nvSpPr>
          <p:cNvPr id="73" name="矩形 72"/>
          <p:cNvSpPr/>
          <p:nvPr/>
        </p:nvSpPr>
        <p:spPr>
          <a:xfrm>
            <a:off x="5663782" y="8217135"/>
            <a:ext cx="75212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dirty="0"/>
              <a:t> </a:t>
            </a:r>
            <a:endParaRPr lang="en-US" altLang="zh-TW" sz="9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4924533" y="8838829"/>
            <a:ext cx="246614" cy="290652"/>
          </a:xfrm>
          <a:prstGeom prst="rect">
            <a:avLst/>
          </a:prstGeom>
        </p:spPr>
      </p:pic>
      <p:cxnSp>
        <p:nvCxnSpPr>
          <p:cNvPr id="82" name="直線接點 81"/>
          <p:cNvCxnSpPr/>
          <p:nvPr/>
        </p:nvCxnSpPr>
        <p:spPr>
          <a:xfrm rot="5400000" flipH="1" flipV="1">
            <a:off x="2949216" y="8934162"/>
            <a:ext cx="5272" cy="663290"/>
          </a:xfrm>
          <a:prstGeom prst="line">
            <a:avLst/>
          </a:prstGeom>
          <a:ln w="38100"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矩形 82"/>
          <p:cNvSpPr/>
          <p:nvPr/>
        </p:nvSpPr>
        <p:spPr>
          <a:xfrm>
            <a:off x="2900581" y="9165361"/>
            <a:ext cx="85151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19138" indent="-363538"/>
            <a:r>
              <a:rPr lang="zh-TW" altLang="en-US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里界線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6285353" y="8189294"/>
            <a:ext cx="182189" cy="180000"/>
          </a:xfrm>
          <a:prstGeom prst="rect">
            <a:avLst/>
          </a:prstGeom>
        </p:spPr>
      </p:pic>
      <p:pic>
        <p:nvPicPr>
          <p:cNvPr id="85" name="圖片 84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12201353" y="1075748"/>
            <a:ext cx="383763" cy="383952"/>
          </a:xfrm>
          <a:prstGeom prst="rect">
            <a:avLst/>
          </a:prstGeom>
        </p:spPr>
      </p:pic>
      <p:sp>
        <p:nvSpPr>
          <p:cNvPr id="65" name="矩形 64">
            <a:extLst>
              <a:ext uri="{FF2B5EF4-FFF2-40B4-BE49-F238E27FC236}">
                <a16:creationId xmlns:a16="http://schemas.microsoft.com/office/drawing/2014/main" id="{68DA713E-E80C-4809-A75B-9AAD9A6A7988}"/>
              </a:ext>
            </a:extLst>
          </p:cNvPr>
          <p:cNvSpPr/>
          <p:nvPr/>
        </p:nvSpPr>
        <p:spPr>
          <a:xfrm>
            <a:off x="2296344" y="713790"/>
            <a:ext cx="10322094" cy="646916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2394" tIns="46197" rIns="92394" bIns="46197" rtlCol="0" anchor="ctr"/>
          <a:lstStyle/>
          <a:p>
            <a:pPr algn="ctr"/>
            <a:endParaRPr lang="zh-TW" altLang="en-US" sz="1343" dirty="0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46BF2642-E74F-4307-9748-E30180806870}"/>
              </a:ext>
            </a:extLst>
          </p:cNvPr>
          <p:cNvSpPr/>
          <p:nvPr/>
        </p:nvSpPr>
        <p:spPr>
          <a:xfrm>
            <a:off x="2667236" y="7942160"/>
            <a:ext cx="110611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828675"/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Provincial Highway 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4206DE95-8482-4FAC-A093-BAF5032B5789}"/>
              </a:ext>
            </a:extLst>
          </p:cNvPr>
          <p:cNvSpPr/>
          <p:nvPr/>
        </p:nvSpPr>
        <p:spPr>
          <a:xfrm>
            <a:off x="2651360" y="8285631"/>
            <a:ext cx="96831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828675"/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Township Road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94F2F0C5-85FB-4553-B742-4E96D9E5D5D9}"/>
              </a:ext>
            </a:extLst>
          </p:cNvPr>
          <p:cNvSpPr/>
          <p:nvPr/>
        </p:nvSpPr>
        <p:spPr>
          <a:xfrm>
            <a:off x="2793185" y="8923402"/>
            <a:ext cx="10311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828675"/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District </a:t>
            </a:r>
            <a:r>
              <a:rPr lang="en-US" altLang="zh-TW" sz="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Bounday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067F1800-10A4-4DE0-92D6-8B107521A2D3}"/>
              </a:ext>
            </a:extLst>
          </p:cNvPr>
          <p:cNvSpPr/>
          <p:nvPr/>
        </p:nvSpPr>
        <p:spPr>
          <a:xfrm>
            <a:off x="2800127" y="9289686"/>
            <a:ext cx="10311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828675"/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Village </a:t>
            </a:r>
            <a:r>
              <a:rPr lang="en-US" altLang="zh-TW" sz="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Bounday</a:t>
            </a:r>
            <a:endParaRPr lang="zh-TW" altLang="en-US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5" name="圖片 83">
            <a:extLst>
              <a:ext uri="{FF2B5EF4-FFF2-40B4-BE49-F238E27FC236}">
                <a16:creationId xmlns:a16="http://schemas.microsoft.com/office/drawing/2014/main" id="{C240D45D-B0A7-4904-A796-3A48900BE375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366" y="8174496"/>
            <a:ext cx="211137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圖片 75">
            <a:extLst>
              <a:ext uri="{FF2B5EF4-FFF2-40B4-BE49-F238E27FC236}">
                <a16:creationId xmlns:a16="http://schemas.microsoft.com/office/drawing/2014/main" id="{7BC7213D-6339-4833-A560-F679738C1494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815" y="8147722"/>
            <a:ext cx="288000" cy="288000"/>
          </a:xfrm>
          <a:prstGeom prst="rect">
            <a:avLst/>
          </a:prstGeom>
        </p:spPr>
      </p:pic>
      <p:pic>
        <p:nvPicPr>
          <p:cNvPr id="77" name="圖片 76">
            <a:extLst>
              <a:ext uri="{FF2B5EF4-FFF2-40B4-BE49-F238E27FC236}">
                <a16:creationId xmlns:a16="http://schemas.microsoft.com/office/drawing/2014/main" id="{7F686389-67C9-4A63-AE19-B2780A6A8EAE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171" y="8501461"/>
            <a:ext cx="288000" cy="288000"/>
          </a:xfrm>
          <a:prstGeom prst="rect">
            <a:avLst/>
          </a:prstGeom>
        </p:spPr>
      </p:pic>
      <p:pic>
        <p:nvPicPr>
          <p:cNvPr id="78" name="圖片 77">
            <a:extLst>
              <a:ext uri="{FF2B5EF4-FFF2-40B4-BE49-F238E27FC236}">
                <a16:creationId xmlns:a16="http://schemas.microsoft.com/office/drawing/2014/main" id="{C4D66949-E84B-4AAD-835F-8B0D5C75CC08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069" y="8830694"/>
            <a:ext cx="288000" cy="288000"/>
          </a:xfrm>
          <a:prstGeom prst="rect">
            <a:avLst/>
          </a:prstGeom>
        </p:spPr>
      </p:pic>
      <p:pic>
        <p:nvPicPr>
          <p:cNvPr id="79" name="圖片 78">
            <a:extLst>
              <a:ext uri="{FF2B5EF4-FFF2-40B4-BE49-F238E27FC236}">
                <a16:creationId xmlns:a16="http://schemas.microsoft.com/office/drawing/2014/main" id="{6EC04C0D-F77F-4A30-998A-959844FA9A83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171" y="9177530"/>
            <a:ext cx="288000" cy="288000"/>
          </a:xfrm>
          <a:prstGeom prst="rect">
            <a:avLst/>
          </a:prstGeom>
        </p:spPr>
      </p:pic>
      <p:pic>
        <p:nvPicPr>
          <p:cNvPr id="80" name="圖片 79">
            <a:extLst>
              <a:ext uri="{FF2B5EF4-FFF2-40B4-BE49-F238E27FC236}">
                <a16:creationId xmlns:a16="http://schemas.microsoft.com/office/drawing/2014/main" id="{2F5F6F30-9EEE-47CD-BE7D-608E3209AC9E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272" y="8328992"/>
            <a:ext cx="288000" cy="288000"/>
          </a:xfrm>
          <a:prstGeom prst="rect">
            <a:avLst/>
          </a:prstGeom>
        </p:spPr>
      </p:pic>
      <p:pic>
        <p:nvPicPr>
          <p:cNvPr id="81" name="圖片 80">
            <a:extLst>
              <a:ext uri="{FF2B5EF4-FFF2-40B4-BE49-F238E27FC236}">
                <a16:creationId xmlns:a16="http://schemas.microsoft.com/office/drawing/2014/main" id="{D5ADD9B0-05B4-4898-8DC2-9DF608AEC031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296" y="8328992"/>
            <a:ext cx="288000" cy="288000"/>
          </a:xfrm>
          <a:prstGeom prst="rect">
            <a:avLst/>
          </a:prstGeom>
        </p:spPr>
      </p:pic>
      <p:grpSp>
        <p:nvGrpSpPr>
          <p:cNvPr id="72" name="群組 71"/>
          <p:cNvGrpSpPr/>
          <p:nvPr/>
        </p:nvGrpSpPr>
        <p:grpSpPr>
          <a:xfrm>
            <a:off x="2296344" y="1014413"/>
            <a:ext cx="10297665" cy="6016694"/>
            <a:chOff x="2296344" y="1014413"/>
            <a:chExt cx="10297665" cy="6016694"/>
          </a:xfrm>
        </p:grpSpPr>
        <p:sp>
          <p:nvSpPr>
            <p:cNvPr id="84" name="文字方塊 83"/>
            <p:cNvSpPr txBox="1"/>
            <p:nvPr/>
          </p:nvSpPr>
          <p:spPr>
            <a:xfrm>
              <a:off x="3304456" y="1056184"/>
              <a:ext cx="1079500" cy="86177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0" lang="zh-TW" altLang="en-US" sz="1400" b="1" dirty="0">
                  <a:solidFill>
                    <a:srgbClr val="FF0000"/>
                  </a:solidFill>
                  <a:latin typeface="+mn-lt"/>
                  <a:ea typeface="+mn-ea"/>
                </a:rPr>
                <a:t>新化區公所</a:t>
              </a:r>
              <a:r>
                <a:rPr lang="en-US" altLang="zh-TW" sz="1100" dirty="0">
                  <a:solidFill>
                    <a:srgbClr val="FF0000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Sin  </a:t>
              </a:r>
              <a:r>
                <a:rPr lang="en-US" altLang="zh-TW" sz="1100" dirty="0" err="1">
                  <a:solidFill>
                    <a:srgbClr val="FF0000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Hua</a:t>
              </a:r>
              <a:r>
                <a:rPr lang="en-US" altLang="zh-TW" sz="1100" dirty="0">
                  <a:solidFill>
                    <a:srgbClr val="FF0000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 District Office</a:t>
              </a:r>
            </a:p>
            <a:p>
              <a:pPr defTabSz="12798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400" b="1" dirty="0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sp>
          <p:nvSpPr>
            <p:cNvPr id="86" name="向右箭號 85"/>
            <p:cNvSpPr/>
            <p:nvPr/>
          </p:nvSpPr>
          <p:spPr>
            <a:xfrm rot="10800000">
              <a:off x="10001200" y="5088632"/>
              <a:ext cx="865187" cy="504825"/>
            </a:xfrm>
            <a:prstGeom prst="rightArrow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798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512"/>
            </a:p>
          </p:txBody>
        </p:sp>
        <p:sp>
          <p:nvSpPr>
            <p:cNvPr id="87" name="向右箭號 86"/>
            <p:cNvSpPr/>
            <p:nvPr/>
          </p:nvSpPr>
          <p:spPr>
            <a:xfrm rot="12291040">
              <a:off x="6467475" y="4167188"/>
              <a:ext cx="863600" cy="503237"/>
            </a:xfrm>
            <a:prstGeom prst="rightArrow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798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512"/>
            </a:p>
          </p:txBody>
        </p:sp>
        <p:sp>
          <p:nvSpPr>
            <p:cNvPr id="88" name="向右箭號 87"/>
            <p:cNvSpPr/>
            <p:nvPr/>
          </p:nvSpPr>
          <p:spPr>
            <a:xfrm rot="12058249">
              <a:off x="8104316" y="4895274"/>
              <a:ext cx="863600" cy="504825"/>
            </a:xfrm>
            <a:prstGeom prst="rightArrow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798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512"/>
            </a:p>
          </p:txBody>
        </p:sp>
        <p:sp>
          <p:nvSpPr>
            <p:cNvPr id="91" name="文字方塊 90"/>
            <p:cNvSpPr txBox="1"/>
            <p:nvPr/>
          </p:nvSpPr>
          <p:spPr>
            <a:xfrm>
              <a:off x="3232448" y="2064296"/>
              <a:ext cx="1224136" cy="30777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 defTabSz="127982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400" b="1" dirty="0">
                  <a:solidFill>
                    <a:srgbClr val="FF0000"/>
                  </a:solidFill>
                  <a:latin typeface="+mn-lt"/>
                  <a:ea typeface="+mn-ea"/>
                </a:rPr>
                <a:t>新化國小</a:t>
              </a:r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6545387" y="1014413"/>
              <a:ext cx="1295573" cy="67710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zh-TW" altLang="en-US" sz="2000" b="1" dirty="0">
                  <a:solidFill>
                    <a:srgbClr val="FF0000"/>
                  </a:solidFill>
                </a:rPr>
                <a:t>護國里</a:t>
              </a:r>
              <a:endParaRPr kumimoji="0" lang="en-US" altLang="zh-TW" sz="2000" b="1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r>
                <a:rPr lang="en-US" altLang="zh-TW" sz="1800" b="1" dirty="0" err="1">
                  <a:solidFill>
                    <a:srgbClr val="FF0000"/>
                  </a:solidFill>
                </a:rPr>
                <a:t>Hu-Guo</a:t>
              </a:r>
              <a:r>
                <a:rPr lang="en-US" altLang="zh-TW" sz="1800" b="1" dirty="0">
                  <a:solidFill>
                    <a:srgbClr val="FF0000"/>
                  </a:solidFill>
                </a:rPr>
                <a:t> Vil.</a:t>
              </a:r>
              <a:endParaRPr lang="zh-TW" altLang="en-US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98" name="文字方塊 97"/>
            <p:cNvSpPr txBox="1"/>
            <p:nvPr/>
          </p:nvSpPr>
          <p:spPr>
            <a:xfrm>
              <a:off x="6832848" y="6384776"/>
              <a:ext cx="1008062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defTabSz="127982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dirty="0">
                  <a:solidFill>
                    <a:srgbClr val="FF0000"/>
                  </a:solidFill>
                </a:rPr>
                <a:t>知義里</a:t>
              </a:r>
              <a:endParaRPr kumimoji="0" lang="en-US" altLang="zh-TW" sz="2000" b="1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r>
                <a:rPr lang="en-US" altLang="zh-TW" sz="1600" b="1" dirty="0" err="1">
                  <a:solidFill>
                    <a:srgbClr val="FF0000"/>
                  </a:solidFill>
                </a:rPr>
                <a:t>Jhih</a:t>
              </a:r>
              <a:r>
                <a:rPr lang="en-US" altLang="zh-TW" sz="1600" b="1" dirty="0">
                  <a:solidFill>
                    <a:srgbClr val="FF0000"/>
                  </a:solidFill>
                </a:rPr>
                <a:t>-Yi Vil.</a:t>
              </a:r>
              <a:endParaRPr lang="zh-TW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11369352" y="4944616"/>
              <a:ext cx="1224657" cy="8925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defTabSz="127982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400" b="1" dirty="0">
                  <a:solidFill>
                    <a:srgbClr val="0070C0"/>
                  </a:solidFill>
                </a:rPr>
                <a:t>虎頭埤風景特定區</a:t>
              </a:r>
              <a:endParaRPr kumimoji="0" lang="en-US" altLang="zh-TW" sz="1400" b="1" dirty="0">
                <a:solidFill>
                  <a:srgbClr val="0070C0"/>
                </a:solidFill>
              </a:endParaRPr>
            </a:p>
            <a:p>
              <a:pPr>
                <a:defRPr/>
              </a:pPr>
              <a:r>
                <a:rPr lang="en-US" altLang="zh-TW" sz="1200" b="1" dirty="0" err="1"/>
                <a:t>Hu</a:t>
              </a:r>
              <a:r>
                <a:rPr lang="en-US" altLang="zh-TW" sz="1200" b="1" dirty="0"/>
                <a:t> </a:t>
              </a:r>
              <a:r>
                <a:rPr lang="en-US" altLang="zh-TW" sz="1200" b="1" dirty="0" err="1"/>
                <a:t>Tou</a:t>
              </a:r>
              <a:r>
                <a:rPr lang="en-US" altLang="zh-TW" sz="1200" b="1" dirty="0"/>
                <a:t> Pi  Scenic Area</a:t>
              </a:r>
            </a:p>
          </p:txBody>
        </p:sp>
        <p:pic>
          <p:nvPicPr>
            <p:cNvPr id="101" name="圖片 85"/>
            <p:cNvPicPr>
              <a:picLocks noChangeAspect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376613" y="1631950"/>
              <a:ext cx="3429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" name="圖片 86"/>
            <p:cNvPicPr>
              <a:picLocks noChangeAspect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240560" y="3000400"/>
              <a:ext cx="304800" cy="30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" name="文字方塊 102"/>
            <p:cNvSpPr txBox="1"/>
            <p:nvPr/>
          </p:nvSpPr>
          <p:spPr>
            <a:xfrm>
              <a:off x="2297113" y="5305425"/>
              <a:ext cx="1007343" cy="90794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0" lang="zh-TW" altLang="en-US" sz="1400" b="1" dirty="0">
                  <a:solidFill>
                    <a:srgbClr val="FF0000"/>
                  </a:solidFill>
                  <a:latin typeface="+mn-lt"/>
                  <a:ea typeface="+mn-ea"/>
                </a:rPr>
                <a:t>新化體育公園</a:t>
              </a:r>
              <a:r>
                <a:rPr lang="en-US" altLang="zh-TW" sz="1100" b="1" dirty="0">
                  <a:solidFill>
                    <a:srgbClr val="FF0000"/>
                  </a:solidFill>
                </a:rPr>
                <a:t>Sin-</a:t>
              </a:r>
              <a:r>
                <a:rPr lang="en-US" altLang="zh-TW" sz="1100" b="1" dirty="0" err="1">
                  <a:solidFill>
                    <a:srgbClr val="FF0000"/>
                  </a:solidFill>
                </a:rPr>
                <a:t>Hua</a:t>
              </a:r>
              <a:r>
                <a:rPr lang="en-US" altLang="zh-TW" sz="1100" b="1" dirty="0">
                  <a:solidFill>
                    <a:srgbClr val="FF0000"/>
                  </a:solidFill>
                </a:rPr>
                <a:t> Sport Park</a:t>
              </a:r>
            </a:p>
            <a:p>
              <a:pPr defTabSz="12798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400" b="1" dirty="0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pic>
          <p:nvPicPr>
            <p:cNvPr id="104" name="圖片 103" descr="收容所.jpg"/>
            <p:cNvPicPr>
              <a:picLocks noChangeAspect="1"/>
            </p:cNvPicPr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296344" y="4872608"/>
              <a:ext cx="432048" cy="432048"/>
            </a:xfrm>
            <a:prstGeom prst="rect">
              <a:avLst/>
            </a:prstGeom>
          </p:spPr>
        </p:pic>
        <p:pic>
          <p:nvPicPr>
            <p:cNvPr id="125" name="圖片 105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6504" y="1632248"/>
              <a:ext cx="43962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8" name="圖片 104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04456" y="3504456"/>
              <a:ext cx="298139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9" name="文字方塊 128"/>
            <p:cNvSpPr txBox="1"/>
            <p:nvPr/>
          </p:nvSpPr>
          <p:spPr>
            <a:xfrm>
              <a:off x="2656384" y="3792488"/>
              <a:ext cx="1440160" cy="8925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0" lang="zh-TW" altLang="en-US" sz="1400" b="1" dirty="0">
                  <a:solidFill>
                    <a:srgbClr val="FF0000"/>
                  </a:solidFill>
                  <a:latin typeface="+mn-lt"/>
                  <a:ea typeface="+mn-ea"/>
                </a:rPr>
                <a:t>老人文康中心</a:t>
              </a:r>
              <a:r>
                <a:rPr lang="en-US" altLang="zh-TW" sz="1200" b="1" dirty="0">
                  <a:solidFill>
                    <a:srgbClr val="FF0000"/>
                  </a:solidFill>
                </a:rPr>
                <a:t>Senior Citizens' Activity Center</a:t>
              </a:r>
            </a:p>
            <a:p>
              <a:pPr defTabSz="12798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400" b="1" dirty="0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pic>
          <p:nvPicPr>
            <p:cNvPr id="130" name="Picture 2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4384576" y="1416224"/>
              <a:ext cx="216024" cy="216024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32" name="圖片 83">
              <a:extLst>
                <a:ext uri="{FF2B5EF4-FFF2-40B4-BE49-F238E27FC236}">
                  <a16:creationId xmlns:a16="http://schemas.microsoft.com/office/drawing/2014/main" id="{D88784A3-C2C5-45BF-99B7-1FA85FB160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6624" y="1992288"/>
              <a:ext cx="360040" cy="327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" name="文字方塊 132"/>
            <p:cNvSpPr txBox="1"/>
            <p:nvPr/>
          </p:nvSpPr>
          <p:spPr>
            <a:xfrm>
              <a:off x="3880520" y="3576464"/>
              <a:ext cx="936625" cy="6463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0" lang="zh-TW" altLang="en-US" sz="1400" b="1" dirty="0">
                  <a:solidFill>
                    <a:srgbClr val="FF0000"/>
                  </a:solidFill>
                  <a:latin typeface="+mn-lt"/>
                  <a:ea typeface="+mn-ea"/>
                </a:rPr>
                <a:t>新化國中</a:t>
              </a:r>
              <a:r>
                <a:rPr lang="en-US" altLang="zh-TW" sz="1100" dirty="0" err="1">
                  <a:solidFill>
                    <a:srgbClr val="FF0000"/>
                  </a:solidFill>
                </a:rPr>
                <a:t>Sinhua</a:t>
              </a:r>
              <a:r>
                <a:rPr lang="en-US" altLang="zh-TW" sz="1100" dirty="0">
                  <a:solidFill>
                    <a:srgbClr val="FF0000"/>
                  </a:solidFill>
                </a:rPr>
                <a:t> junior high school</a:t>
              </a:r>
              <a:endParaRPr kumimoji="0" lang="zh-TW" altLang="en-US" sz="1100" dirty="0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pic>
          <p:nvPicPr>
            <p:cNvPr id="134" name="圖片 107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392688" y="1560240"/>
              <a:ext cx="287560" cy="287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5" name="文字方塊 134"/>
            <p:cNvSpPr txBox="1"/>
            <p:nvPr/>
          </p:nvSpPr>
          <p:spPr>
            <a:xfrm>
              <a:off x="5176664" y="1848272"/>
              <a:ext cx="1368152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0" lang="zh-TW" altLang="en-US" sz="1400" b="1" dirty="0">
                  <a:solidFill>
                    <a:srgbClr val="FF0000"/>
                  </a:solidFill>
                  <a:latin typeface="+mn-lt"/>
                  <a:ea typeface="+mn-ea"/>
                </a:rPr>
                <a:t>新化消防分隊</a:t>
              </a:r>
              <a:r>
                <a:rPr lang="en-US" altLang="zh-TW" sz="14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Fire bureau</a:t>
              </a:r>
              <a:endParaRPr kumimoji="0" lang="zh-TW" altLang="en-US" sz="1400" b="1" dirty="0">
                <a:solidFill>
                  <a:srgbClr val="FF0000"/>
                </a:solidFill>
                <a:latin typeface="+mn-lt"/>
                <a:ea typeface="+mn-ea"/>
              </a:endParaRPr>
            </a:p>
          </p:txBody>
        </p:sp>
        <p:pic>
          <p:nvPicPr>
            <p:cNvPr id="136" name="圖片 1"/>
            <p:cNvPicPr>
              <a:picLocks noChangeAspect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4672608" y="3576464"/>
              <a:ext cx="280988" cy="33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7" name="向右箭號 136"/>
            <p:cNvSpPr/>
            <p:nvPr/>
          </p:nvSpPr>
          <p:spPr>
            <a:xfrm rot="12291040">
              <a:off x="3802264" y="2510495"/>
              <a:ext cx="863600" cy="503237"/>
            </a:xfrm>
            <a:prstGeom prst="rightArrow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7982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512"/>
            </a:p>
          </p:txBody>
        </p:sp>
        <p:pic>
          <p:nvPicPr>
            <p:cNvPr id="145" name="圖片 104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33978" y="3288432"/>
              <a:ext cx="261860" cy="252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6" name="圖片 145">
              <a:extLst>
                <a:ext uri="{FF2B5EF4-FFF2-40B4-BE49-F238E27FC236}">
                  <a16:creationId xmlns:a16="http://schemas.microsoft.com/office/drawing/2014/main" id="{1CA02B32-F3E9-4750-989F-23D004C490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33448" y="1200200"/>
              <a:ext cx="233206" cy="236967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48" name="文字方塊 147"/>
          <p:cNvSpPr txBox="1"/>
          <p:nvPr/>
        </p:nvSpPr>
        <p:spPr>
          <a:xfrm>
            <a:off x="8128992" y="3000400"/>
            <a:ext cx="1296144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800" b="1" dirty="0">
                <a:solidFill>
                  <a:srgbClr val="FF0000"/>
                </a:solidFill>
              </a:rPr>
              <a:t>東榮里</a:t>
            </a:r>
            <a:r>
              <a:rPr lang="en-US" altLang="zh-TW" sz="1600" b="1" dirty="0">
                <a:solidFill>
                  <a:srgbClr val="FF0000"/>
                </a:solidFill>
              </a:rPr>
              <a:t>Dong-</a:t>
            </a:r>
            <a:r>
              <a:rPr lang="en-US" altLang="zh-TW" sz="1600" b="1" dirty="0" err="1">
                <a:solidFill>
                  <a:srgbClr val="FF0000"/>
                </a:solidFill>
              </a:rPr>
              <a:t>Rong</a:t>
            </a:r>
            <a:r>
              <a:rPr lang="en-US" altLang="zh-TW" sz="1600" b="1" dirty="0">
                <a:solidFill>
                  <a:srgbClr val="FF0000"/>
                </a:solidFill>
              </a:rPr>
              <a:t>  Vil.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149" name="圖片 148" descr="1012 -7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096544" y="2136304"/>
            <a:ext cx="269165" cy="124675"/>
          </a:xfrm>
          <a:prstGeom prst="rect">
            <a:avLst/>
          </a:prstGeom>
        </p:spPr>
      </p:pic>
      <p:sp>
        <p:nvSpPr>
          <p:cNvPr id="150" name="文字方塊 149"/>
          <p:cNvSpPr txBox="1"/>
          <p:nvPr/>
        </p:nvSpPr>
        <p:spPr>
          <a:xfrm rot="1582408">
            <a:off x="4738112" y="4527221"/>
            <a:ext cx="2897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/>
              <a:t>中興路</a:t>
            </a:r>
            <a:r>
              <a:rPr lang="en-US" altLang="zh-TW" sz="2000" b="1" dirty="0" err="1"/>
              <a:t>Zhongxing</a:t>
            </a:r>
            <a:r>
              <a:rPr lang="en-US" altLang="zh-TW" sz="2000" b="1" dirty="0"/>
              <a:t> Rd</a:t>
            </a:r>
            <a:endParaRPr lang="zh-TW" altLang="en-US" sz="2000" b="1" dirty="0"/>
          </a:p>
        </p:txBody>
      </p:sp>
      <p:sp>
        <p:nvSpPr>
          <p:cNvPr id="116" name="文字方塊 115"/>
          <p:cNvSpPr txBox="1"/>
          <p:nvPr/>
        </p:nvSpPr>
        <p:spPr>
          <a:xfrm rot="20793128">
            <a:off x="2534101" y="2078614"/>
            <a:ext cx="369332" cy="20882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200" b="1" dirty="0"/>
              <a:t>中正路  </a:t>
            </a:r>
            <a:r>
              <a:rPr lang="en-US" altLang="zh-TW" sz="1200" b="1" dirty="0" err="1"/>
              <a:t>Zhongzheng</a:t>
            </a:r>
            <a:r>
              <a:rPr lang="en-US" altLang="zh-TW" sz="1200" b="1" dirty="0"/>
              <a:t> Rd.</a:t>
            </a:r>
            <a:endParaRPr lang="zh-TW" altLang="en-US" sz="1200" b="1" dirty="0"/>
          </a:p>
        </p:txBody>
      </p:sp>
      <p:sp>
        <p:nvSpPr>
          <p:cNvPr id="122" name="文字方塊 121"/>
          <p:cNvSpPr txBox="1"/>
          <p:nvPr/>
        </p:nvSpPr>
        <p:spPr>
          <a:xfrm rot="20849270">
            <a:off x="3875747" y="4829541"/>
            <a:ext cx="492443" cy="17192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復興路</a:t>
            </a:r>
            <a:r>
              <a:rPr lang="en-US" altLang="zh-TW" sz="140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Fuxing</a:t>
            </a:r>
            <a:r>
              <a:rPr lang="en-US" altLang="zh-TW" sz="14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Rd</a:t>
            </a:r>
            <a:r>
              <a:rPr lang="en-US" altLang="zh-TW" sz="20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. </a:t>
            </a:r>
            <a:endParaRPr lang="zh-TW" altLang="en-US" sz="2000" b="1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51" name="文字方塊 150"/>
          <p:cNvSpPr txBox="1"/>
          <p:nvPr/>
        </p:nvSpPr>
        <p:spPr>
          <a:xfrm>
            <a:off x="9065096" y="1560240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信義路</a:t>
            </a:r>
            <a:r>
              <a:rPr lang="en-US" altLang="zh-TW" sz="1600" b="1" dirty="0" err="1"/>
              <a:t>Xinyi</a:t>
            </a:r>
            <a:r>
              <a:rPr lang="en-US" altLang="zh-TW" sz="1600" b="1" dirty="0"/>
              <a:t> Rd.</a:t>
            </a:r>
            <a:endParaRPr lang="zh-TW" altLang="en-US" sz="1600" b="1" dirty="0"/>
          </a:p>
        </p:txBody>
      </p:sp>
      <p:pic>
        <p:nvPicPr>
          <p:cNvPr id="152" name="圖片 151" descr="37區行政區域圖(新化區).jpg"/>
          <p:cNvPicPr>
            <a:picLocks noChangeAspect="1"/>
          </p:cNvPicPr>
          <p:nvPr/>
        </p:nvPicPr>
        <p:blipFill>
          <a:blip r:embed="rId37" cstate="print"/>
          <a:srcRect l="3242" t="1110" r="9780" b="4234"/>
          <a:stretch>
            <a:fillRect/>
          </a:stretch>
        </p:blipFill>
        <p:spPr>
          <a:xfrm>
            <a:off x="568152" y="1416224"/>
            <a:ext cx="1029534" cy="792088"/>
          </a:xfrm>
          <a:prstGeom prst="rect">
            <a:avLst/>
          </a:prstGeom>
        </p:spPr>
      </p:pic>
      <p:pic>
        <p:nvPicPr>
          <p:cNvPr id="153" name="圖片 152" descr="災害防救相關網站.jpg"/>
          <p:cNvPicPr>
            <a:picLocks noChangeAspect="1"/>
          </p:cNvPicPr>
          <p:nvPr/>
        </p:nvPicPr>
        <p:blipFill>
          <a:blip r:embed="rId38" cstate="print"/>
          <a:stretch>
            <a:fillRect/>
          </a:stretch>
        </p:blipFill>
        <p:spPr>
          <a:xfrm>
            <a:off x="496144" y="5376664"/>
            <a:ext cx="1296144" cy="1296144"/>
          </a:xfrm>
          <a:prstGeom prst="rect">
            <a:avLst/>
          </a:prstGeom>
        </p:spPr>
      </p:pic>
      <p:pic>
        <p:nvPicPr>
          <p:cNvPr id="154" name="圖片 153">
            <a:extLst>
              <a:ext uri="{FF2B5EF4-FFF2-40B4-BE49-F238E27FC236}">
                <a16:creationId xmlns:a16="http://schemas.microsoft.com/office/drawing/2014/main" id="{D5ADD9B0-05B4-4898-8DC2-9DF608AEC031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256" y="8833048"/>
            <a:ext cx="288000" cy="288000"/>
          </a:xfrm>
          <a:prstGeom prst="rect">
            <a:avLst/>
          </a:prstGeom>
        </p:spPr>
      </p:pic>
      <p:pic>
        <p:nvPicPr>
          <p:cNvPr id="155" name="圖片 15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464" y="1920280"/>
            <a:ext cx="237000" cy="180000"/>
          </a:xfrm>
          <a:prstGeom prst="rect">
            <a:avLst/>
          </a:prstGeom>
        </p:spPr>
      </p:pic>
      <p:pic>
        <p:nvPicPr>
          <p:cNvPr id="157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728392" y="4512568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8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744616" y="3936504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9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016424" y="5808712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0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152328" y="8401000"/>
            <a:ext cx="152400" cy="15240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2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864296" y="8833048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6EBD7A2E-7B71-B08F-75C1-16129E53386F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5336" y="9229120"/>
            <a:ext cx="212625" cy="2520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42740FFA-DA56-DD42-3F74-346B97161576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063" y="3230736"/>
            <a:ext cx="338162" cy="40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1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17992</TotalTime>
  <Words>498</Words>
  <Application>Microsoft Office PowerPoint</Application>
  <PresentationFormat>A3 紙張 (297x420 公釐)</PresentationFormat>
  <Paragraphs>129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Arial Unicode MS</vt:lpstr>
      <vt:lpstr>微軟正黑體</vt:lpstr>
      <vt:lpstr>Arial</vt:lpstr>
      <vt:lpstr>Calibri</vt:lpstr>
      <vt:lpstr>Times New Roman</vt:lpstr>
      <vt:lpstr>Office 佈景主題</vt:lpstr>
      <vt:lpstr>點陣圖影像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alien</dc:creator>
  <cp:lastModifiedBy>陳映儒</cp:lastModifiedBy>
  <cp:revision>852</cp:revision>
  <cp:lastPrinted>2012-10-04T10:07:42Z</cp:lastPrinted>
  <dcterms:modified xsi:type="dcterms:W3CDTF">2024-01-03T06:03:46Z</dcterms:modified>
</cp:coreProperties>
</file>