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4C00"/>
    <a:srgbClr val="FF5500"/>
    <a:srgbClr val="732600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87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Picture 336"/>
          <p:cNvPicPr>
            <a:picLocks noChangeAspect="1" noChangeArrowheads="1"/>
          </p:cNvPicPr>
          <p:nvPr/>
        </p:nvPicPr>
        <p:blipFill>
          <a:blip r:embed="rId3" cstate="print"/>
          <a:srcRect l="20896" t="12123" r="4467" b="8009"/>
          <a:stretch>
            <a:fillRect/>
          </a:stretch>
        </p:blipFill>
        <p:spPr bwMode="auto">
          <a:xfrm>
            <a:off x="2296344" y="840160"/>
            <a:ext cx="10406553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272208"/>
            <a:ext cx="2149257" cy="83289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臺南市新化區全興里防災地圖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768152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206429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368552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5304656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888832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280320"/>
            <a:ext cx="2149259" cy="2132316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200"/>
              </a:lnSpc>
              <a:spcBef>
                <a:spcPts val="200"/>
              </a:spcBef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>
              <a:lnSpc>
                <a:spcPts val="1200"/>
              </a:lnSpc>
              <a:spcBef>
                <a:spcPts val="200"/>
              </a:spcBef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06-590-2920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唪口派出所報案電話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06-598-2924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056184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608912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656584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里長  林慶隆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06-598-6158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>
                <a:latin typeface="微軟正黑體" pitchFamily="34" charset="-120"/>
                <a:ea typeface="微軟正黑體" pitchFamily="34" charset="-120"/>
              </a:rPr>
              <a:t>0933-674268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36104" y="7104856"/>
            <a:ext cx="2160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896944"/>
            <a:ext cx="24064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地址：新化區中山路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新化體育公園</a:t>
            </a:r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地址：</a:t>
            </a:r>
            <a:r>
              <a:rPr lang="zh-TW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新化區公園路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電話：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06-590-5009#501</a:t>
            </a:r>
          </a:p>
          <a:p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保生大帝廟</a:t>
            </a:r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地址：</a:t>
            </a:r>
            <a:r>
              <a:rPr lang="zh-TW" altLang="zh-TW" sz="900" dirty="0"/>
              <a:t>新化區洋子</a:t>
            </a:r>
            <a:r>
              <a:rPr lang="en-US" altLang="zh-TW" sz="900" dirty="0"/>
              <a:t>127</a:t>
            </a:r>
            <a:r>
              <a:rPr lang="zh-TW" altLang="zh-TW" sz="900" dirty="0"/>
              <a:t>號</a:t>
            </a:r>
            <a:endParaRPr lang="en-US" altLang="zh-TW" sz="900" dirty="0"/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0934-308-619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7896944"/>
            <a:ext cx="223878" cy="216024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2074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endParaRPr lang="zh-TW" altLang="en-US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12" y="8581040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12" y="8905056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45016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30112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265096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545016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905056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01000" y="9337104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905056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713168" y="8545016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905056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0" imgW="700920" imgH="700920" progId="PBrush">
                  <p:embed/>
                </p:oleObj>
              </mc:Choice>
              <mc:Fallback>
                <p:oleObj name="點陣圖影像" r:id="rId20" imgW="700920" imgH="700920" progId="PBrush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905056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94108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24" y="7800996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24" y="8158186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392688" y="8545016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3" name="矩形 172"/>
          <p:cNvSpPr/>
          <p:nvPr/>
        </p:nvSpPr>
        <p:spPr>
          <a:xfrm>
            <a:off x="5248672" y="9219510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76664" y="8905056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392688" y="8905056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9" cstate="print"/>
          <a:srcRect t="-2591" b="-3498"/>
          <a:stretch>
            <a:fillRect/>
          </a:stretch>
        </p:blipFill>
        <p:spPr>
          <a:xfrm>
            <a:off x="640160" y="1272208"/>
            <a:ext cx="1080120" cy="810090"/>
          </a:xfrm>
          <a:prstGeom prst="rect">
            <a:avLst/>
          </a:prstGeom>
        </p:spPr>
      </p:pic>
      <p:sp>
        <p:nvSpPr>
          <p:cNvPr id="65" name="向右箭號 64"/>
          <p:cNvSpPr/>
          <p:nvPr/>
        </p:nvSpPr>
        <p:spPr>
          <a:xfrm rot="18761488">
            <a:off x="5191127" y="4460391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向右箭號 65"/>
          <p:cNvSpPr/>
          <p:nvPr/>
        </p:nvSpPr>
        <p:spPr>
          <a:xfrm rot="20877610" flipV="1">
            <a:off x="4195331" y="1566454"/>
            <a:ext cx="785818" cy="339641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向右箭號 66"/>
          <p:cNvSpPr/>
          <p:nvPr/>
        </p:nvSpPr>
        <p:spPr>
          <a:xfrm rot="16200000">
            <a:off x="9930902" y="5518970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向右箭號 67"/>
          <p:cNvSpPr/>
          <p:nvPr/>
        </p:nvSpPr>
        <p:spPr>
          <a:xfrm rot="2320325">
            <a:off x="7230568" y="3237597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向右箭號 68"/>
          <p:cNvSpPr/>
          <p:nvPr/>
        </p:nvSpPr>
        <p:spPr>
          <a:xfrm rot="15765742">
            <a:off x="9834964" y="4170188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410" y="5592688"/>
            <a:ext cx="357190" cy="357190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28" y="1128192"/>
            <a:ext cx="357190" cy="357190"/>
          </a:xfrm>
          <a:prstGeom prst="rect">
            <a:avLst/>
          </a:prstGeom>
        </p:spPr>
      </p:pic>
      <p:sp>
        <p:nvSpPr>
          <p:cNvPr id="77" name="向右箭號 76"/>
          <p:cNvSpPr/>
          <p:nvPr/>
        </p:nvSpPr>
        <p:spPr>
          <a:xfrm rot="16200000">
            <a:off x="10722990" y="2422626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文字方塊 81"/>
          <p:cNvSpPr txBox="1"/>
          <p:nvPr/>
        </p:nvSpPr>
        <p:spPr>
          <a:xfrm>
            <a:off x="11657384" y="1036439"/>
            <a:ext cx="114421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121888" y="984176"/>
            <a:ext cx="114300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保生大帝廟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9713168" y="2352328"/>
            <a:ext cx="785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472808" y="3432448"/>
            <a:ext cx="10064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全興里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3448472" y="6672808"/>
            <a:ext cx="9910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崙頂里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11548326" y="5088632"/>
            <a:ext cx="97315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知義里</a:t>
            </a:r>
          </a:p>
        </p:txBody>
      </p:sp>
      <p:cxnSp>
        <p:nvCxnSpPr>
          <p:cNvPr id="128" name="直線接點 127"/>
          <p:cNvCxnSpPr/>
          <p:nvPr/>
        </p:nvCxnSpPr>
        <p:spPr>
          <a:xfrm>
            <a:off x="2656384" y="9337104"/>
            <a:ext cx="57606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字方塊 128"/>
          <p:cNvSpPr txBox="1"/>
          <p:nvPr/>
        </p:nvSpPr>
        <p:spPr>
          <a:xfrm>
            <a:off x="9137104" y="1488232"/>
            <a:ext cx="79208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新化區衛生所</a:t>
            </a:r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801400" y="696144"/>
            <a:ext cx="288032" cy="288032"/>
          </a:xfrm>
          <a:prstGeom prst="rect">
            <a:avLst/>
          </a:prstGeom>
        </p:spPr>
      </p:pic>
      <p:sp>
        <p:nvSpPr>
          <p:cNvPr id="144" name="矩形 143"/>
          <p:cNvSpPr/>
          <p:nvPr/>
        </p:nvSpPr>
        <p:spPr>
          <a:xfrm>
            <a:off x="136104" y="9349226"/>
            <a:ext cx="2160240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113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pic>
        <p:nvPicPr>
          <p:cNvPr id="147" name="圖片 146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28792" y="1272208"/>
            <a:ext cx="448245" cy="448245"/>
          </a:xfrm>
          <a:prstGeom prst="rect">
            <a:avLst/>
          </a:prstGeom>
        </p:spPr>
      </p:pic>
      <p:pic>
        <p:nvPicPr>
          <p:cNvPr id="148" name="圖片 147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9857184" y="2840187"/>
            <a:ext cx="448245" cy="448245"/>
          </a:xfrm>
          <a:prstGeom prst="rect">
            <a:avLst/>
          </a:prstGeom>
        </p:spPr>
      </p:pic>
      <p:pic>
        <p:nvPicPr>
          <p:cNvPr id="149" name="圖片 148" descr="收容所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44816" y="8184976"/>
            <a:ext cx="168597" cy="168597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360" y="696144"/>
            <a:ext cx="369245" cy="360040"/>
          </a:xfrm>
          <a:prstGeom prst="rect">
            <a:avLst/>
          </a:prstGeom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789694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089432" y="84016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" name="圖片 162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432248" y="7824936"/>
            <a:ext cx="359289" cy="359289"/>
          </a:xfrm>
          <a:prstGeom prst="rect">
            <a:avLst/>
          </a:prstGeom>
        </p:spPr>
      </p:pic>
      <p:pic>
        <p:nvPicPr>
          <p:cNvPr id="164" name="圖片 163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720280" y="8328992"/>
            <a:ext cx="359289" cy="359289"/>
          </a:xfrm>
          <a:prstGeom prst="rect">
            <a:avLst/>
          </a:prstGeom>
        </p:spPr>
      </p:pic>
      <p:pic>
        <p:nvPicPr>
          <p:cNvPr id="165" name="圖片 164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720280" y="8761040"/>
            <a:ext cx="359289" cy="359289"/>
          </a:xfrm>
          <a:prstGeom prst="rect">
            <a:avLst/>
          </a:prstGeom>
        </p:spPr>
      </p:pic>
      <p:sp>
        <p:nvSpPr>
          <p:cNvPr id="167" name="文字方塊 166"/>
          <p:cNvSpPr txBox="1"/>
          <p:nvPr/>
        </p:nvSpPr>
        <p:spPr>
          <a:xfrm>
            <a:off x="11657384" y="1632248"/>
            <a:ext cx="9361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新化國中</a:t>
            </a:r>
          </a:p>
        </p:txBody>
      </p:sp>
      <p:pic>
        <p:nvPicPr>
          <p:cNvPr id="168" name="圖片 1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456" y="835514"/>
            <a:ext cx="235889" cy="220670"/>
          </a:xfrm>
          <a:prstGeom prst="rect">
            <a:avLst/>
          </a:prstGeom>
        </p:spPr>
      </p:pic>
      <p:pic>
        <p:nvPicPr>
          <p:cNvPr id="169" name="圖片 168" descr="災害防救相關網站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68152" y="5592688"/>
            <a:ext cx="1289298" cy="1289298"/>
          </a:xfrm>
          <a:prstGeom prst="rect">
            <a:avLst/>
          </a:prstGeom>
        </p:spPr>
      </p:pic>
      <p:sp>
        <p:nvSpPr>
          <p:cNvPr id="174" name="文字方塊 173"/>
          <p:cNvSpPr txBox="1"/>
          <p:nvPr/>
        </p:nvSpPr>
        <p:spPr>
          <a:xfrm>
            <a:off x="11865496" y="5952728"/>
            <a:ext cx="93610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知義派出所</a:t>
            </a:r>
          </a:p>
        </p:txBody>
      </p:sp>
      <p:sp>
        <p:nvSpPr>
          <p:cNvPr id="175" name="向右箭號 174"/>
          <p:cNvSpPr/>
          <p:nvPr/>
        </p:nvSpPr>
        <p:spPr>
          <a:xfrm rot="20877610" flipV="1">
            <a:off x="5275452" y="846374"/>
            <a:ext cx="785818" cy="339641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" name="矩形 176"/>
          <p:cNvSpPr/>
          <p:nvPr/>
        </p:nvSpPr>
        <p:spPr>
          <a:xfrm>
            <a:off x="2841581" y="9219510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cxnSp>
        <p:nvCxnSpPr>
          <p:cNvPr id="178" name="直線接點 177"/>
          <p:cNvCxnSpPr/>
          <p:nvPr/>
        </p:nvCxnSpPr>
        <p:spPr>
          <a:xfrm rot="5400000" flipH="1" flipV="1">
            <a:off x="2913385" y="8714791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矩形 178"/>
          <p:cNvSpPr/>
          <p:nvPr/>
        </p:nvSpPr>
        <p:spPr>
          <a:xfrm>
            <a:off x="2800400" y="893147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pic>
        <p:nvPicPr>
          <p:cNvPr id="180" name="圖片 179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736504" y="8112969"/>
            <a:ext cx="288032" cy="288032"/>
          </a:xfrm>
          <a:prstGeom prst="rect">
            <a:avLst/>
          </a:prstGeom>
        </p:spPr>
      </p:pic>
      <p:pic>
        <p:nvPicPr>
          <p:cNvPr id="181" name="圖片 18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182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84976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矩形 182"/>
          <p:cNvSpPr/>
          <p:nvPr/>
        </p:nvSpPr>
        <p:spPr>
          <a:xfrm>
            <a:off x="11153328" y="81129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8775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淹水感知器</a:t>
            </a:r>
          </a:p>
        </p:txBody>
      </p:sp>
      <p:sp>
        <p:nvSpPr>
          <p:cNvPr id="184" name="橢圓 183"/>
          <p:cNvSpPr>
            <a:spLocks noChangeAspect="1"/>
          </p:cNvSpPr>
          <p:nvPr/>
        </p:nvSpPr>
        <p:spPr>
          <a:xfrm>
            <a:off x="5303385" y="9301112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76" y="912168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圖片 100" descr="災害類別圖-03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736504" y="9193088"/>
            <a:ext cx="287281" cy="287281"/>
          </a:xfrm>
          <a:prstGeom prst="rect">
            <a:avLst/>
          </a:prstGeom>
        </p:spPr>
      </p:pic>
      <p:pic>
        <p:nvPicPr>
          <p:cNvPr id="97" name="圖片 96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1009312" y="840160"/>
            <a:ext cx="288032" cy="292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433248" y="249634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92888" y="1056184"/>
            <a:ext cx="224408" cy="2244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40100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83304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513568" y="1632248"/>
            <a:ext cx="288032" cy="28803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00" y="1344216"/>
            <a:ext cx="288032" cy="276927"/>
          </a:xfrm>
          <a:prstGeom prst="rect">
            <a:avLst/>
          </a:prstGeom>
        </p:spPr>
      </p:pic>
      <p:sp>
        <p:nvSpPr>
          <p:cNvPr id="132" name="文字方塊 131"/>
          <p:cNvSpPr txBox="1"/>
          <p:nvPr/>
        </p:nvSpPr>
        <p:spPr>
          <a:xfrm>
            <a:off x="8128992" y="1272208"/>
            <a:ext cx="93610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正新國小</a:t>
            </a:r>
          </a:p>
        </p:txBody>
      </p:sp>
      <p:sp>
        <p:nvSpPr>
          <p:cNvPr id="133" name="文字方塊 132"/>
          <p:cNvSpPr txBox="1"/>
          <p:nvPr/>
        </p:nvSpPr>
        <p:spPr>
          <a:xfrm rot="18832728">
            <a:off x="4583437" y="405875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大    智   路</a:t>
            </a:r>
          </a:p>
        </p:txBody>
      </p:sp>
      <p:pic>
        <p:nvPicPr>
          <p:cNvPr id="131" name="圖片 1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00" y="948192"/>
            <a:ext cx="237000" cy="180000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80" y="840160"/>
            <a:ext cx="192416" cy="18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B9E5E04-FE53-1D55-806A-E248CDB1BC4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12" y="9263948"/>
            <a:ext cx="212625" cy="252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91F7ED-B4FF-B1FD-5A18-BD3C08701E1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1325654"/>
            <a:ext cx="288583" cy="3420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641468B-7F80-65FE-6B58-A1E319303B7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88" y="1579985"/>
            <a:ext cx="288583" cy="3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16362</TotalTime>
  <Words>312</Words>
  <Application>Microsoft Office PowerPoint</Application>
  <PresentationFormat>A3 紙張 (297x420 公釐)</PresentationFormat>
  <Paragraphs>87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880</cp:revision>
  <cp:lastPrinted>2012-10-04T10:07:42Z</cp:lastPrinted>
  <dcterms:modified xsi:type="dcterms:W3CDTF">2024-01-03T05:55:34Z</dcterms:modified>
</cp:coreProperties>
</file>