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jpe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16224"/>
            <a:ext cx="2149257" cy="8184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臺南市新化區太平里防災地圖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Tai-Ping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5016624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111030" y="2438469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61970" y="7824936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461663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 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：李朝勝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06-598-2851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 :0919-159-238</a:t>
            </a:r>
          </a:p>
        </p:txBody>
      </p:sp>
      <p:sp>
        <p:nvSpPr>
          <p:cNvPr id="96" name="矩形 95"/>
          <p:cNvSpPr/>
          <p:nvPr/>
        </p:nvSpPr>
        <p:spPr>
          <a:xfrm>
            <a:off x="110291" y="6727393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10149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8040960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6" y="8040960"/>
            <a:ext cx="288000" cy="288000"/>
          </a:xfrm>
          <a:prstGeom prst="rect">
            <a:avLst/>
          </a:prstGeom>
        </p:spPr>
      </p:pic>
      <p:pic>
        <p:nvPicPr>
          <p:cNvPr id="72" name="Picture 79"/>
          <p:cNvPicPr>
            <a:picLocks noChangeAspect="1" noChangeArrowheads="1"/>
          </p:cNvPicPr>
          <p:nvPr/>
        </p:nvPicPr>
        <p:blipFill>
          <a:blip r:embed="rId34" cstate="print"/>
          <a:srcRect l="16604" t="11596" r="12239" b="8285"/>
          <a:stretch>
            <a:fillRect/>
          </a:stretch>
        </p:blipFill>
        <p:spPr bwMode="auto">
          <a:xfrm>
            <a:off x="2440360" y="912168"/>
            <a:ext cx="10231576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文字方塊 83"/>
          <p:cNvSpPr txBox="1"/>
          <p:nvPr/>
        </p:nvSpPr>
        <p:spPr>
          <a:xfrm>
            <a:off x="6184776" y="3504456"/>
            <a:ext cx="12961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</a:rPr>
              <a:t>太平里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600" b="1" dirty="0">
                <a:solidFill>
                  <a:srgbClr val="FF0000"/>
                </a:solidFill>
              </a:rPr>
              <a:t>Tai-Ping  Vil.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86" name="向右箭號 85"/>
          <p:cNvSpPr/>
          <p:nvPr/>
        </p:nvSpPr>
        <p:spPr>
          <a:xfrm rot="7287033">
            <a:off x="7835845" y="2874910"/>
            <a:ext cx="792088" cy="43204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向右箭號 86"/>
          <p:cNvSpPr/>
          <p:nvPr/>
        </p:nvSpPr>
        <p:spPr>
          <a:xfrm rot="8167120">
            <a:off x="6872004" y="4294726"/>
            <a:ext cx="792088" cy="43204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向右箭號 87"/>
          <p:cNvSpPr/>
          <p:nvPr/>
        </p:nvSpPr>
        <p:spPr>
          <a:xfrm rot="3307267">
            <a:off x="6470410" y="4715226"/>
            <a:ext cx="674838" cy="34635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/>
        </p:nvSpPr>
        <p:spPr>
          <a:xfrm>
            <a:off x="6720726" y="6499175"/>
            <a:ext cx="169629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</a:rPr>
              <a:t>新化區公所</a:t>
            </a:r>
            <a:endParaRPr lang="en-US" altLang="zh-TW" sz="1200" b="1" dirty="0">
              <a:solidFill>
                <a:srgbClr val="FF0000"/>
              </a:solidFill>
            </a:endParaRPr>
          </a:p>
          <a:p>
            <a:r>
              <a:rPr lang="en-US" altLang="zh-TW" sz="12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200" b="1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2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office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03" name="圖片 10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48872" y="6240760"/>
            <a:ext cx="288032" cy="288032"/>
          </a:xfrm>
          <a:prstGeom prst="rect">
            <a:avLst/>
          </a:prstGeom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128992" y="6456783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5" name="圖片 1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68" y="6451687"/>
            <a:ext cx="236371" cy="221121"/>
          </a:xfrm>
          <a:prstGeom prst="rect">
            <a:avLst/>
          </a:prstGeom>
        </p:spPr>
      </p:pic>
      <p:pic>
        <p:nvPicPr>
          <p:cNvPr id="128" name="圖片 1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36" y="6403362"/>
            <a:ext cx="288032" cy="269446"/>
          </a:xfrm>
          <a:prstGeom prst="rect">
            <a:avLst/>
          </a:prstGeom>
        </p:spPr>
      </p:pic>
      <p:sp>
        <p:nvSpPr>
          <p:cNvPr id="130" name="文字方塊 129"/>
          <p:cNvSpPr txBox="1"/>
          <p:nvPr/>
        </p:nvSpPr>
        <p:spPr>
          <a:xfrm>
            <a:off x="8561040" y="5088632"/>
            <a:ext cx="102749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護國里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400" b="1" dirty="0" err="1">
                <a:solidFill>
                  <a:srgbClr val="FF0000"/>
                </a:solidFill>
              </a:rPr>
              <a:t>Hu-Guo</a:t>
            </a:r>
            <a:r>
              <a:rPr lang="en-US" altLang="zh-TW" sz="1400" b="1" dirty="0">
                <a:solidFill>
                  <a:srgbClr val="FF0000"/>
                </a:solidFill>
              </a:rPr>
              <a:t> Vil.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5464697" y="5232648"/>
            <a:ext cx="129614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新化區聯合活動中心</a:t>
            </a:r>
            <a:r>
              <a:rPr lang="en-US" altLang="zh-TW" sz="14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Joint Activity Center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32" name="圖片 1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24" y="5448672"/>
            <a:ext cx="288032" cy="280852"/>
          </a:xfrm>
          <a:prstGeom prst="rect">
            <a:avLst/>
          </a:prstGeom>
        </p:spPr>
      </p:pic>
      <p:sp>
        <p:nvSpPr>
          <p:cNvPr id="135" name="橢圓 134"/>
          <p:cNvSpPr>
            <a:spLocks noChangeAspect="1"/>
          </p:cNvSpPr>
          <p:nvPr/>
        </p:nvSpPr>
        <p:spPr>
          <a:xfrm flipH="1" flipV="1">
            <a:off x="12017424" y="1704256"/>
            <a:ext cx="142274" cy="17206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橢圓 135"/>
          <p:cNvSpPr>
            <a:spLocks noChangeAspect="1"/>
          </p:cNvSpPr>
          <p:nvPr/>
        </p:nvSpPr>
        <p:spPr>
          <a:xfrm flipH="1" flipV="1">
            <a:off x="10505256" y="2064296"/>
            <a:ext cx="142274" cy="17206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7" name="圖片 1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76" y="4908592"/>
            <a:ext cx="216024" cy="216024"/>
          </a:xfrm>
          <a:prstGeom prst="rect">
            <a:avLst/>
          </a:prstGeom>
        </p:spPr>
      </p:pic>
      <p:pic>
        <p:nvPicPr>
          <p:cNvPr id="145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80" y="6600800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圖片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6" y="6240760"/>
            <a:ext cx="288032" cy="288032"/>
          </a:xfrm>
          <a:prstGeom prst="rect">
            <a:avLst/>
          </a:prstGeom>
        </p:spPr>
      </p:pic>
      <p:pic>
        <p:nvPicPr>
          <p:cNvPr id="148" name="圖片 147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2377464" y="912168"/>
            <a:ext cx="233206" cy="2369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9" name="文字方塊 148"/>
          <p:cNvSpPr txBox="1"/>
          <p:nvPr/>
        </p:nvSpPr>
        <p:spPr>
          <a:xfrm>
            <a:off x="8417024" y="6528792"/>
            <a:ext cx="1152128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1200" b="1" dirty="0">
                <a:solidFill>
                  <a:srgbClr val="FF0000"/>
                </a:solidFill>
                <a:latin typeface="+mn-lt"/>
                <a:ea typeface="+mn-ea"/>
              </a:rPr>
              <a:t>新化消防分隊</a:t>
            </a:r>
            <a:endParaRPr lang="en-US" altLang="zh-TW" sz="1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Fire bureau</a:t>
            </a:r>
            <a:endParaRPr kumimoji="0" lang="zh-TW" altLang="en-US" sz="1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151" name="圖片 150" descr="公所網頁災害防救相關網站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568152" y="5304656"/>
            <a:ext cx="1217290" cy="1217290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04" y="6240760"/>
            <a:ext cx="288032" cy="280852"/>
          </a:xfrm>
          <a:prstGeom prst="rect">
            <a:avLst/>
          </a:prstGeom>
        </p:spPr>
      </p:pic>
      <p:pic>
        <p:nvPicPr>
          <p:cNvPr id="150" name="圖片 149" descr="37區行政區域圖(新化區).jpg"/>
          <p:cNvPicPr>
            <a:picLocks noChangeAspect="1"/>
          </p:cNvPicPr>
          <p:nvPr/>
        </p:nvPicPr>
        <p:blipFill>
          <a:blip r:embed="rId37" cstate="print"/>
          <a:srcRect l="3242" t="1110" r="9780" b="4234"/>
          <a:stretch>
            <a:fillRect/>
          </a:stretch>
        </p:blipFill>
        <p:spPr>
          <a:xfrm>
            <a:off x="568152" y="1416224"/>
            <a:ext cx="1029534" cy="792088"/>
          </a:xfrm>
          <a:prstGeom prst="rect">
            <a:avLst/>
          </a:prstGeom>
        </p:spPr>
      </p:pic>
      <p:sp>
        <p:nvSpPr>
          <p:cNvPr id="152" name="矩形 151"/>
          <p:cNvSpPr/>
          <p:nvPr/>
        </p:nvSpPr>
        <p:spPr>
          <a:xfrm>
            <a:off x="64096" y="8016860"/>
            <a:ext cx="23683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1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 District Office </a:t>
            </a:r>
          </a:p>
          <a:p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1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06-590-5009</a:t>
            </a:r>
            <a:endParaRPr lang="zh-TW" altLang="en-US" sz="1100" dirty="0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16024" y="8353380"/>
            <a:ext cx="24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 </a:t>
            </a:r>
          </a:p>
          <a:p>
            <a:r>
              <a:rPr lang="zh-TW" altLang="en-US" sz="1100" dirty="0">
                <a:ea typeface="微軟正黑體" pitchFamily="34" charset="-120"/>
              </a:rPr>
              <a:t>  </a:t>
            </a:r>
            <a:endParaRPr lang="en-US" altLang="zh-TW" sz="1100" dirty="0">
              <a:ea typeface="微軟正黑體" pitchFamily="34" charset="-120"/>
            </a:endParaRPr>
          </a:p>
          <a:p>
            <a:r>
              <a:rPr lang="zh-TW" altLang="en-US" sz="1100" dirty="0">
                <a:ea typeface="微軟正黑體" pitchFamily="34" charset="-120"/>
              </a:rPr>
              <a:t>  </a:t>
            </a:r>
            <a:r>
              <a:rPr lang="en-US" altLang="zh-TW" sz="1100" dirty="0">
                <a:ea typeface="微軟正黑體" pitchFamily="34" charset="-120"/>
              </a:rPr>
              <a:t>2.</a:t>
            </a:r>
            <a:r>
              <a:rPr lang="en-US" altLang="zh-TW" sz="1100" b="1" dirty="0">
                <a:ea typeface="Arial Unicode MS" pitchFamily="34" charset="-120"/>
                <a:cs typeface="Arial Unicode MS" pitchFamily="34" charset="-120"/>
              </a:rPr>
              <a:t> Joint Activity Center </a:t>
            </a:r>
          </a:p>
          <a:p>
            <a:r>
              <a:rPr lang="zh-TW" altLang="en-US" sz="1100" dirty="0"/>
              <a:t>    </a:t>
            </a:r>
            <a:r>
              <a:rPr lang="en-US" altLang="zh-TW" sz="1100" dirty="0"/>
              <a:t>Address </a:t>
            </a:r>
            <a:r>
              <a:rPr lang="zh-TW" altLang="en-US" sz="1100" dirty="0"/>
              <a:t>：</a:t>
            </a:r>
            <a:r>
              <a:rPr lang="nn-NO" altLang="zh-TW" sz="1100" dirty="0"/>
              <a:t> No.269, Minsheng Rd., </a:t>
            </a:r>
            <a:endParaRPr lang="en-US" altLang="zh-TW" sz="11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    Tel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0919-159238</a:t>
            </a:r>
            <a:endParaRPr lang="en-US" altLang="zh-TW" sz="11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000" dirty="0">
              <a:ea typeface="微軟正黑體" pitchFamily="34" charset="-12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368352" y="7176864"/>
            <a:ext cx="316835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January  3rd. </a:t>
            </a:r>
            <a:endParaRPr lang="zh-TW" altLang="en-US" sz="12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36103" y="6456784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5" name="圖片 154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12" y="8617024"/>
            <a:ext cx="288000" cy="288000"/>
          </a:xfrm>
          <a:prstGeom prst="rect">
            <a:avLst/>
          </a:prstGeom>
        </p:spPr>
      </p:pic>
      <p:pic>
        <p:nvPicPr>
          <p:cNvPr id="157" name="圖片 15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88" y="8617024"/>
            <a:ext cx="288000" cy="288000"/>
          </a:xfrm>
          <a:prstGeom prst="rect">
            <a:avLst/>
          </a:prstGeom>
        </p:spPr>
      </p:pic>
      <p:sp>
        <p:nvSpPr>
          <p:cNvPr id="97" name="文字方塊 96"/>
          <p:cNvSpPr txBox="1"/>
          <p:nvPr/>
        </p:nvSpPr>
        <p:spPr>
          <a:xfrm rot="20332874">
            <a:off x="5540458" y="3212832"/>
            <a:ext cx="369332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122" name="文字方塊 121"/>
          <p:cNvSpPr txBox="1"/>
          <p:nvPr/>
        </p:nvSpPr>
        <p:spPr>
          <a:xfrm rot="21286565">
            <a:off x="4537109" y="500311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大德路</a:t>
            </a:r>
            <a:r>
              <a:rPr lang="en-US" altLang="zh-TW" sz="1000" b="1" dirty="0"/>
              <a:t>Dade Rd.</a:t>
            </a:r>
            <a:endParaRPr lang="zh-TW" altLang="en-US" sz="1000" b="1" dirty="0"/>
          </a:p>
        </p:txBody>
      </p:sp>
      <p:sp>
        <p:nvSpPr>
          <p:cNvPr id="147" name="文字方塊 146"/>
          <p:cNvSpPr txBox="1"/>
          <p:nvPr/>
        </p:nvSpPr>
        <p:spPr>
          <a:xfrm rot="20781753">
            <a:off x="3386884" y="6668745"/>
            <a:ext cx="183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中山路</a:t>
            </a:r>
            <a:r>
              <a:rPr lang="en-US" altLang="zh-TW" sz="1400" b="1" dirty="0" err="1"/>
              <a:t>Zhongshan</a:t>
            </a:r>
            <a:r>
              <a:rPr lang="en-US" altLang="zh-TW" sz="1400" b="1" dirty="0"/>
              <a:t> Rd.</a:t>
            </a:r>
            <a:endParaRPr lang="zh-TW" altLang="en-US" sz="1400" b="1" dirty="0"/>
          </a:p>
        </p:txBody>
      </p:sp>
      <p:sp>
        <p:nvSpPr>
          <p:cNvPr id="158" name="文字方塊 157"/>
          <p:cNvSpPr txBox="1"/>
          <p:nvPr/>
        </p:nvSpPr>
        <p:spPr>
          <a:xfrm>
            <a:off x="8849072" y="602473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/>
              <a:t>信義路</a:t>
            </a:r>
            <a:r>
              <a:rPr lang="en-US" altLang="zh-TW" sz="1600" b="1" dirty="0" err="1"/>
              <a:t>Xinyi</a:t>
            </a:r>
            <a:r>
              <a:rPr lang="en-US" altLang="zh-TW" sz="1600" b="1" dirty="0"/>
              <a:t> Rd.</a:t>
            </a:r>
            <a:endParaRPr lang="zh-TW" altLang="en-US" sz="1600" b="1" dirty="0"/>
          </a:p>
        </p:txBody>
      </p:sp>
      <p:pic>
        <p:nvPicPr>
          <p:cNvPr id="116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52" y="5088632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圖片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56" y="6384776"/>
            <a:ext cx="237000" cy="180000"/>
          </a:xfrm>
          <a:prstGeom prst="rect">
            <a:avLst/>
          </a:prstGeom>
        </p:spPr>
      </p:pic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904856" y="544867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152328" y="8112968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97439" y="8689032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C4EA0F3-17DB-4C4D-75A8-E53A8DC9C2A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9234729"/>
            <a:ext cx="212625" cy="25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4339F01-9077-94E2-9C9A-EF41480B8C8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71" y="5930329"/>
            <a:ext cx="212625" cy="25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C54790B-B940-37F1-407E-37CF194DA548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76" y="6936484"/>
            <a:ext cx="212625" cy="25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9D7E1B4-B16D-DB58-75E1-0D4785F5B6D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783" y="1380248"/>
            <a:ext cx="212625" cy="252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652A56D-AC95-A104-2C49-4DEFAD58D40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74" y="6117322"/>
            <a:ext cx="21262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17967</TotalTime>
  <Words>479</Words>
  <Application>Microsoft Office PowerPoint</Application>
  <PresentationFormat>A3 紙張 (297x420 公釐)</PresentationFormat>
  <Paragraphs>127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845</cp:revision>
  <cp:lastPrinted>2012-10-04T10:07:42Z</cp:lastPrinted>
  <dcterms:modified xsi:type="dcterms:W3CDTF">2024-01-03T06:06:33Z</dcterms:modified>
</cp:coreProperties>
</file>