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801600" cy="9601200" type="A3"/>
  <p:notesSz cx="6858000" cy="9144000"/>
  <p:defaultTextStyle>
    <a:defPPr>
      <a:defRPr lang="zh-TW"/>
    </a:defPPr>
    <a:lvl1pPr marL="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692" y="-90"/>
      </p:cViewPr>
      <p:guideLst>
        <p:guide orient="horz" pos="3024"/>
        <p:guide pos="403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60120" y="2982596"/>
            <a:ext cx="10881360" cy="205803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11F6E-846F-492C-AAC0-5A744C3B460A}" type="datetimeFigureOut">
              <a:rPr lang="zh-TW" altLang="en-US" smtClean="0"/>
              <a:pPr/>
              <a:t>2016/5/19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1CF16-231E-4EE6-8782-3A5A097E901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11F6E-846F-492C-AAC0-5A744C3B460A}" type="datetimeFigureOut">
              <a:rPr lang="zh-TW" altLang="en-US" smtClean="0"/>
              <a:pPr/>
              <a:t>2016/5/19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1CF16-231E-4EE6-8782-3A5A097E901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9281160" y="384494"/>
            <a:ext cx="2880360" cy="819213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40080" y="384494"/>
            <a:ext cx="8427720" cy="819213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11F6E-846F-492C-AAC0-5A744C3B460A}" type="datetimeFigureOut">
              <a:rPr lang="zh-TW" altLang="en-US" smtClean="0"/>
              <a:pPr/>
              <a:t>2016/5/19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1CF16-231E-4EE6-8782-3A5A097E901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11F6E-846F-492C-AAC0-5A744C3B460A}" type="datetimeFigureOut">
              <a:rPr lang="zh-TW" altLang="en-US" smtClean="0"/>
              <a:pPr/>
              <a:t>2016/5/19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1CF16-231E-4EE6-8782-3A5A097E901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11238" y="6169661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011238" y="4069399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11F6E-846F-492C-AAC0-5A744C3B460A}" type="datetimeFigureOut">
              <a:rPr lang="zh-TW" altLang="en-US" smtClean="0"/>
              <a:pPr/>
              <a:t>2016/5/19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1CF16-231E-4EE6-8782-3A5A097E901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40080" y="2240281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507480" y="2240281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11F6E-846F-492C-AAC0-5A744C3B460A}" type="datetimeFigureOut">
              <a:rPr lang="zh-TW" altLang="en-US" smtClean="0"/>
              <a:pPr/>
              <a:t>2016/5/19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1CF16-231E-4EE6-8782-3A5A097E901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503036" y="2149158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503036" y="3044825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11F6E-846F-492C-AAC0-5A744C3B460A}" type="datetimeFigureOut">
              <a:rPr lang="zh-TW" altLang="en-US" smtClean="0"/>
              <a:pPr/>
              <a:t>2016/5/19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1CF16-231E-4EE6-8782-3A5A097E901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11F6E-846F-492C-AAC0-5A744C3B460A}" type="datetimeFigureOut">
              <a:rPr lang="zh-TW" altLang="en-US" smtClean="0"/>
              <a:pPr/>
              <a:t>2016/5/19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1CF16-231E-4EE6-8782-3A5A097E901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11F6E-846F-492C-AAC0-5A744C3B460A}" type="datetimeFigureOut">
              <a:rPr lang="zh-TW" altLang="en-US" smtClean="0"/>
              <a:pPr/>
              <a:t>2016/5/19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1CF16-231E-4EE6-8782-3A5A097E901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40081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005070" y="382271"/>
            <a:ext cx="7156450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40081" y="2009141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11F6E-846F-492C-AAC0-5A744C3B460A}" type="datetimeFigureOut">
              <a:rPr lang="zh-TW" altLang="en-US" smtClean="0"/>
              <a:pPr/>
              <a:t>2016/5/19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1CF16-231E-4EE6-8782-3A5A097E901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11F6E-846F-492C-AAC0-5A744C3B460A}" type="datetimeFigureOut">
              <a:rPr lang="zh-TW" altLang="en-US" smtClean="0"/>
              <a:pPr/>
              <a:t>2016/5/19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1CF16-231E-4EE6-8782-3A5A097E901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40080" y="2240281"/>
            <a:ext cx="11521440" cy="6336348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6400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B11F6E-846F-492C-AAC0-5A744C3B460A}" type="datetimeFigureOut">
              <a:rPr lang="zh-TW" altLang="en-US" smtClean="0"/>
              <a:pPr/>
              <a:t>2016/5/19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373880" y="8898891"/>
            <a:ext cx="40538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91744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A1CF16-231E-4EE6-8782-3A5A097E901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160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圖片 6" descr="背景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4136" y="264096"/>
            <a:ext cx="11809312" cy="9073007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5" name="圖片 4" descr="目標1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6144" y="336104"/>
            <a:ext cx="11675095" cy="6480720"/>
          </a:xfrm>
          <a:prstGeom prst="rect">
            <a:avLst/>
          </a:prstGeom>
        </p:spPr>
      </p:pic>
      <p:sp>
        <p:nvSpPr>
          <p:cNvPr id="6" name="文字方塊 5"/>
          <p:cNvSpPr txBox="1"/>
          <p:nvPr/>
        </p:nvSpPr>
        <p:spPr>
          <a:xfrm>
            <a:off x="1216224" y="5448672"/>
            <a:ext cx="10585176" cy="4547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28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六甲數位機會中心與公衛藥師遠距離用藥安全與衛教合作時間</a:t>
            </a:r>
            <a:endParaRPr lang="en-US" altLang="zh-TW" sz="2800" b="1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28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日期</a:t>
            </a:r>
            <a:r>
              <a:rPr lang="en-US" altLang="zh-TW" sz="28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:</a:t>
            </a:r>
            <a:r>
              <a:rPr lang="en-US" altLang="zh-TW" sz="28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5/24(</a:t>
            </a:r>
            <a:r>
              <a:rPr lang="zh-TW" altLang="en-US" sz="28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二</a:t>
            </a:r>
            <a:r>
              <a:rPr lang="en-US" altLang="zh-TW" sz="28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8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下午</a:t>
            </a:r>
            <a:r>
              <a:rPr lang="en-US" altLang="zh-TW" sz="28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3:00~4:00</a:t>
            </a:r>
          </a:p>
          <a:p>
            <a:pPr>
              <a:lnSpc>
                <a:spcPct val="150000"/>
              </a:lnSpc>
            </a:pPr>
            <a:r>
              <a:rPr lang="zh-TW" altLang="en-US" sz="28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日期</a:t>
            </a:r>
            <a:r>
              <a:rPr lang="en-US" altLang="zh-TW" sz="28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:6/16(</a:t>
            </a:r>
            <a:r>
              <a:rPr lang="zh-TW" altLang="en-US" sz="28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四</a:t>
            </a:r>
            <a:r>
              <a:rPr lang="en-US" altLang="zh-TW" sz="28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8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下午</a:t>
            </a:r>
            <a:r>
              <a:rPr lang="en-US" altLang="zh-TW" sz="28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3:00~4:00</a:t>
            </a:r>
          </a:p>
          <a:p>
            <a:pPr>
              <a:lnSpc>
                <a:spcPct val="150000"/>
              </a:lnSpc>
            </a:pPr>
            <a:r>
              <a:rPr lang="zh-TW" altLang="en-US" sz="28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地點</a:t>
            </a:r>
            <a:r>
              <a:rPr lang="en-US" altLang="zh-TW" sz="28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28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圖書館</a:t>
            </a:r>
            <a:r>
              <a:rPr lang="en-US" altLang="zh-TW" sz="28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4F</a:t>
            </a:r>
            <a:r>
              <a:rPr lang="zh-TW" altLang="en-US" sz="28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  </a:t>
            </a:r>
            <a:r>
              <a:rPr lang="en-US" altLang="zh-TW" sz="28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6988003</a:t>
            </a:r>
            <a:r>
              <a:rPr lang="zh-TW" altLang="en-US" sz="28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   </a:t>
            </a:r>
            <a:endParaRPr lang="en-US" altLang="zh-TW" sz="2800" b="1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28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請踴躍參與</a:t>
            </a:r>
            <a:endParaRPr lang="en-US" altLang="zh-TW" sz="2800" b="1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2800" b="1" dirty="0" smtClean="0">
                <a:latin typeface="標楷體" pitchFamily="65" charset="-120"/>
                <a:ea typeface="標楷體" pitchFamily="65" charset="-120"/>
              </a:rPr>
              <a:t>                </a:t>
            </a:r>
            <a:r>
              <a:rPr lang="en-US" altLang="zh-TW" sz="2800" b="1" dirty="0" smtClean="0">
                <a:latin typeface="標楷體" pitchFamily="65" charset="-120"/>
                <a:ea typeface="標楷體" pitchFamily="65" charset="-120"/>
              </a:rPr>
              <a:t>~</a:t>
            </a:r>
            <a:r>
              <a:rPr lang="zh-TW" altLang="en-US" sz="2800" b="1" dirty="0" smtClean="0">
                <a:latin typeface="標楷體" pitchFamily="65" charset="-120"/>
                <a:ea typeface="標楷體" pitchFamily="65" charset="-120"/>
              </a:rPr>
              <a:t>六甲</a:t>
            </a:r>
            <a:r>
              <a:rPr lang="en-US" altLang="zh-TW" sz="2800" b="1" dirty="0" smtClean="0">
                <a:latin typeface="標楷體" pitchFamily="65" charset="-120"/>
                <a:ea typeface="標楷體" pitchFamily="65" charset="-120"/>
              </a:rPr>
              <a:t>DOC</a:t>
            </a:r>
            <a:r>
              <a:rPr lang="zh-TW" altLang="en-US" sz="2800" b="1" dirty="0" smtClean="0">
                <a:latin typeface="標楷體" pitchFamily="65" charset="-120"/>
                <a:ea typeface="標楷體" pitchFamily="65" charset="-120"/>
              </a:rPr>
              <a:t>誠致歡迎你</a:t>
            </a:r>
            <a:r>
              <a:rPr lang="en-US" altLang="zh-TW" sz="2800" b="1" dirty="0" smtClean="0">
                <a:latin typeface="標楷體" pitchFamily="65" charset="-120"/>
                <a:ea typeface="標楷體" pitchFamily="65" charset="-120"/>
              </a:rPr>
              <a:t>~</a:t>
            </a:r>
          </a:p>
          <a:p>
            <a:pPr>
              <a:lnSpc>
                <a:spcPct val="150000"/>
              </a:lnSpc>
            </a:pPr>
            <a:endParaRPr lang="zh-TW" altLang="en-US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49</Words>
  <Application>Microsoft Office PowerPoint</Application>
  <PresentationFormat>A3 紙張 (297x420 公釐)</PresentationFormat>
  <Paragraphs>6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投影片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MIHC</dc:creator>
  <cp:lastModifiedBy>MIHC</cp:lastModifiedBy>
  <cp:revision>7</cp:revision>
  <dcterms:created xsi:type="dcterms:W3CDTF">2016-05-18T08:06:05Z</dcterms:created>
  <dcterms:modified xsi:type="dcterms:W3CDTF">2016-05-19T01:07:51Z</dcterms:modified>
</cp:coreProperties>
</file>