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42803763" cy="30275213"/>
  <p:notesSz cx="6807200" cy="9939338"/>
  <p:defaultTextStyle>
    <a:defPPr>
      <a:defRPr lang="zh-TW"/>
    </a:defPPr>
    <a:lvl1pPr marL="0" algn="l" defTabSz="4174688" rtl="0" eaLnBrk="1" latinLnBrk="0" hangingPunct="1">
      <a:defRPr sz="8193" kern="1200">
        <a:solidFill>
          <a:schemeClr val="tx1"/>
        </a:solidFill>
        <a:latin typeface="+mn-lt"/>
        <a:ea typeface="+mn-ea"/>
        <a:cs typeface="+mn-cs"/>
      </a:defRPr>
    </a:lvl1pPr>
    <a:lvl2pPr marL="2087343" algn="l" defTabSz="4174688" rtl="0" eaLnBrk="1" latinLnBrk="0" hangingPunct="1">
      <a:defRPr sz="8193" kern="1200">
        <a:solidFill>
          <a:schemeClr val="tx1"/>
        </a:solidFill>
        <a:latin typeface="+mn-lt"/>
        <a:ea typeface="+mn-ea"/>
        <a:cs typeface="+mn-cs"/>
      </a:defRPr>
    </a:lvl2pPr>
    <a:lvl3pPr marL="4174688" algn="l" defTabSz="4174688" rtl="0" eaLnBrk="1" latinLnBrk="0" hangingPunct="1">
      <a:defRPr sz="8193" kern="1200">
        <a:solidFill>
          <a:schemeClr val="tx1"/>
        </a:solidFill>
        <a:latin typeface="+mn-lt"/>
        <a:ea typeface="+mn-ea"/>
        <a:cs typeface="+mn-cs"/>
      </a:defRPr>
    </a:lvl3pPr>
    <a:lvl4pPr marL="6262031" algn="l" defTabSz="4174688" rtl="0" eaLnBrk="1" latinLnBrk="0" hangingPunct="1">
      <a:defRPr sz="8193" kern="1200">
        <a:solidFill>
          <a:schemeClr val="tx1"/>
        </a:solidFill>
        <a:latin typeface="+mn-lt"/>
        <a:ea typeface="+mn-ea"/>
        <a:cs typeface="+mn-cs"/>
      </a:defRPr>
    </a:lvl4pPr>
    <a:lvl5pPr marL="8349372" algn="l" defTabSz="4174688" rtl="0" eaLnBrk="1" latinLnBrk="0" hangingPunct="1">
      <a:defRPr sz="8193" kern="1200">
        <a:solidFill>
          <a:schemeClr val="tx1"/>
        </a:solidFill>
        <a:latin typeface="+mn-lt"/>
        <a:ea typeface="+mn-ea"/>
        <a:cs typeface="+mn-cs"/>
      </a:defRPr>
    </a:lvl5pPr>
    <a:lvl6pPr marL="10436718" algn="l" defTabSz="4174688" rtl="0" eaLnBrk="1" latinLnBrk="0" hangingPunct="1">
      <a:defRPr sz="8193" kern="1200">
        <a:solidFill>
          <a:schemeClr val="tx1"/>
        </a:solidFill>
        <a:latin typeface="+mn-lt"/>
        <a:ea typeface="+mn-ea"/>
        <a:cs typeface="+mn-cs"/>
      </a:defRPr>
    </a:lvl6pPr>
    <a:lvl7pPr marL="12524061" algn="l" defTabSz="4174688" rtl="0" eaLnBrk="1" latinLnBrk="0" hangingPunct="1">
      <a:defRPr sz="8193" kern="1200">
        <a:solidFill>
          <a:schemeClr val="tx1"/>
        </a:solidFill>
        <a:latin typeface="+mn-lt"/>
        <a:ea typeface="+mn-ea"/>
        <a:cs typeface="+mn-cs"/>
      </a:defRPr>
    </a:lvl7pPr>
    <a:lvl8pPr marL="14611401" algn="l" defTabSz="4174688" rtl="0" eaLnBrk="1" latinLnBrk="0" hangingPunct="1">
      <a:defRPr sz="8193" kern="1200">
        <a:solidFill>
          <a:schemeClr val="tx1"/>
        </a:solidFill>
        <a:latin typeface="+mn-lt"/>
        <a:ea typeface="+mn-ea"/>
        <a:cs typeface="+mn-cs"/>
      </a:defRPr>
    </a:lvl8pPr>
    <a:lvl9pPr marL="16698743" algn="l" defTabSz="4174688" rtl="0" eaLnBrk="1" latinLnBrk="0" hangingPunct="1">
      <a:defRPr sz="819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134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E6"/>
    <a:srgbClr val="FFFF00"/>
    <a:srgbClr val="732600"/>
    <a:srgbClr val="FFFFFF"/>
    <a:srgbClr val="FE62D5"/>
    <a:srgbClr val="FF5500"/>
    <a:srgbClr val="E64C00"/>
    <a:srgbClr val="004DA8"/>
    <a:srgbClr val="204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44" autoAdjust="0"/>
    <p:restoredTop sz="93625" autoAdjust="0"/>
  </p:normalViewPr>
  <p:slideViewPr>
    <p:cSldViewPr>
      <p:cViewPr>
        <p:scale>
          <a:sx n="90" d="100"/>
          <a:sy n="90" d="100"/>
        </p:scale>
        <p:origin x="72" y="66"/>
      </p:cViewPr>
      <p:guideLst>
        <p:guide orient="horz" pos="9536"/>
        <p:guide pos="134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9788" cy="496967"/>
          </a:xfrm>
          <a:prstGeom prst="rect">
            <a:avLst/>
          </a:prstGeom>
        </p:spPr>
        <p:txBody>
          <a:bodyPr vert="horz" lIns="95672" tIns="47835" rIns="95672" bIns="4783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40" y="3"/>
            <a:ext cx="2949788" cy="496967"/>
          </a:xfrm>
          <a:prstGeom prst="rect">
            <a:avLst/>
          </a:prstGeom>
        </p:spPr>
        <p:txBody>
          <a:bodyPr vert="horz" lIns="95672" tIns="47835" rIns="95672" bIns="47835" rtlCol="0"/>
          <a:lstStyle>
            <a:lvl1pPr algn="r">
              <a:defRPr sz="1200"/>
            </a:lvl1pPr>
          </a:lstStyle>
          <a:p>
            <a:fld id="{CFE03170-CA57-4CAD-A0F2-4C61E8AA8850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673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72" tIns="47835" rIns="95672" bIns="47835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5672" tIns="47835" rIns="95672" bIns="4783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40649"/>
            <a:ext cx="2949788" cy="496967"/>
          </a:xfrm>
          <a:prstGeom prst="rect">
            <a:avLst/>
          </a:prstGeom>
        </p:spPr>
        <p:txBody>
          <a:bodyPr vert="horz" lIns="95672" tIns="47835" rIns="95672" bIns="4783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40" y="9440649"/>
            <a:ext cx="2949788" cy="496967"/>
          </a:xfrm>
          <a:prstGeom prst="rect">
            <a:avLst/>
          </a:prstGeom>
        </p:spPr>
        <p:txBody>
          <a:bodyPr vert="horz" lIns="95672" tIns="47835" rIns="95672" bIns="47835" rtlCol="0" anchor="b"/>
          <a:lstStyle>
            <a:lvl1pPr algn="r">
              <a:defRPr sz="1200"/>
            </a:lvl1pPr>
          </a:lstStyle>
          <a:p>
            <a:fld id="{165E5D15-72F5-42AC-BC06-68DD41D99B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34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2991" rtl="0" eaLnBrk="1" latinLnBrk="0" hangingPunct="1">
      <a:defRPr sz="1699" kern="1200">
        <a:solidFill>
          <a:schemeClr val="tx1"/>
        </a:solidFill>
        <a:latin typeface="+mn-lt"/>
        <a:ea typeface="+mn-ea"/>
        <a:cs typeface="+mn-cs"/>
      </a:defRPr>
    </a:lvl1pPr>
    <a:lvl2pPr marL="646498" algn="l" defTabSz="1292991" rtl="0" eaLnBrk="1" latinLnBrk="0" hangingPunct="1">
      <a:defRPr sz="1699" kern="1200">
        <a:solidFill>
          <a:schemeClr val="tx1"/>
        </a:solidFill>
        <a:latin typeface="+mn-lt"/>
        <a:ea typeface="+mn-ea"/>
        <a:cs typeface="+mn-cs"/>
      </a:defRPr>
    </a:lvl2pPr>
    <a:lvl3pPr marL="1292991" algn="l" defTabSz="1292991" rtl="0" eaLnBrk="1" latinLnBrk="0" hangingPunct="1">
      <a:defRPr sz="1699" kern="1200">
        <a:solidFill>
          <a:schemeClr val="tx1"/>
        </a:solidFill>
        <a:latin typeface="+mn-lt"/>
        <a:ea typeface="+mn-ea"/>
        <a:cs typeface="+mn-cs"/>
      </a:defRPr>
    </a:lvl3pPr>
    <a:lvl4pPr marL="1939489" algn="l" defTabSz="1292991" rtl="0" eaLnBrk="1" latinLnBrk="0" hangingPunct="1">
      <a:defRPr sz="1699" kern="1200">
        <a:solidFill>
          <a:schemeClr val="tx1"/>
        </a:solidFill>
        <a:latin typeface="+mn-lt"/>
        <a:ea typeface="+mn-ea"/>
        <a:cs typeface="+mn-cs"/>
      </a:defRPr>
    </a:lvl4pPr>
    <a:lvl5pPr marL="2585986" algn="l" defTabSz="1292991" rtl="0" eaLnBrk="1" latinLnBrk="0" hangingPunct="1">
      <a:defRPr sz="1699" kern="1200">
        <a:solidFill>
          <a:schemeClr val="tx1"/>
        </a:solidFill>
        <a:latin typeface="+mn-lt"/>
        <a:ea typeface="+mn-ea"/>
        <a:cs typeface="+mn-cs"/>
      </a:defRPr>
    </a:lvl5pPr>
    <a:lvl6pPr marL="3232481" algn="l" defTabSz="1292991" rtl="0" eaLnBrk="1" latinLnBrk="0" hangingPunct="1">
      <a:defRPr sz="1699" kern="1200">
        <a:solidFill>
          <a:schemeClr val="tx1"/>
        </a:solidFill>
        <a:latin typeface="+mn-lt"/>
        <a:ea typeface="+mn-ea"/>
        <a:cs typeface="+mn-cs"/>
      </a:defRPr>
    </a:lvl6pPr>
    <a:lvl7pPr marL="3878977" algn="l" defTabSz="1292991" rtl="0" eaLnBrk="1" latinLnBrk="0" hangingPunct="1">
      <a:defRPr sz="1699" kern="1200">
        <a:solidFill>
          <a:schemeClr val="tx1"/>
        </a:solidFill>
        <a:latin typeface="+mn-lt"/>
        <a:ea typeface="+mn-ea"/>
        <a:cs typeface="+mn-cs"/>
      </a:defRPr>
    </a:lvl7pPr>
    <a:lvl8pPr marL="4525475" algn="l" defTabSz="1292991" rtl="0" eaLnBrk="1" latinLnBrk="0" hangingPunct="1">
      <a:defRPr sz="1699" kern="1200">
        <a:solidFill>
          <a:schemeClr val="tx1"/>
        </a:solidFill>
        <a:latin typeface="+mn-lt"/>
        <a:ea typeface="+mn-ea"/>
        <a:cs typeface="+mn-cs"/>
      </a:defRPr>
    </a:lvl8pPr>
    <a:lvl9pPr marL="5171970" algn="l" defTabSz="1292991" rtl="0" eaLnBrk="1" latinLnBrk="0" hangingPunct="1">
      <a:defRPr sz="16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69938" y="746125"/>
            <a:ext cx="5267325" cy="372586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5D15-72F5-42AC-BC06-68DD41D99B3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449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10283" y="9404944"/>
            <a:ext cx="36383198" cy="648954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420565" y="17155955"/>
            <a:ext cx="29962634" cy="773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96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93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90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8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83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180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877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573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31032728" y="1212420"/>
            <a:ext cx="9630847" cy="2583204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140189" y="1212420"/>
            <a:ext cx="28179144" cy="2583204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81206" y="19454635"/>
            <a:ext cx="36383198" cy="6012994"/>
          </a:xfrm>
        </p:spPr>
        <p:txBody>
          <a:bodyPr anchor="t"/>
          <a:lstStyle>
            <a:lvl1pPr algn="l">
              <a:defRPr sz="40935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381206" y="12831934"/>
            <a:ext cx="36383198" cy="6622701"/>
          </a:xfrm>
        </p:spPr>
        <p:txBody>
          <a:bodyPr anchor="b"/>
          <a:lstStyle>
            <a:lvl1pPr marL="0" indent="0">
              <a:buNone/>
              <a:defRPr sz="20694">
                <a:solidFill>
                  <a:schemeClr val="tx1">
                    <a:tint val="75000"/>
                  </a:schemeClr>
                </a:solidFill>
              </a:defRPr>
            </a:lvl1pPr>
            <a:lvl2pPr marL="4696728" indent="0">
              <a:buNone/>
              <a:defRPr sz="18443">
                <a:solidFill>
                  <a:schemeClr val="tx1">
                    <a:tint val="75000"/>
                  </a:schemeClr>
                </a:solidFill>
              </a:defRPr>
            </a:lvl2pPr>
            <a:lvl3pPr marL="9393454" indent="0">
              <a:buNone/>
              <a:defRPr sz="16645">
                <a:solidFill>
                  <a:schemeClr val="tx1">
                    <a:tint val="75000"/>
                  </a:schemeClr>
                </a:solidFill>
              </a:defRPr>
            </a:lvl3pPr>
            <a:lvl4pPr marL="14090184" indent="0">
              <a:buNone/>
              <a:defRPr sz="14397">
                <a:solidFill>
                  <a:schemeClr val="tx1">
                    <a:tint val="75000"/>
                  </a:schemeClr>
                </a:solidFill>
              </a:defRPr>
            </a:lvl4pPr>
            <a:lvl5pPr marL="18786915" indent="0">
              <a:buNone/>
              <a:defRPr sz="14397">
                <a:solidFill>
                  <a:schemeClr val="tx1">
                    <a:tint val="75000"/>
                  </a:schemeClr>
                </a:solidFill>
              </a:defRPr>
            </a:lvl5pPr>
            <a:lvl6pPr marL="23483638" indent="0">
              <a:buNone/>
              <a:defRPr sz="14397">
                <a:solidFill>
                  <a:schemeClr val="tx1">
                    <a:tint val="75000"/>
                  </a:schemeClr>
                </a:solidFill>
              </a:defRPr>
            </a:lvl6pPr>
            <a:lvl7pPr marL="28180371" indent="0">
              <a:buNone/>
              <a:defRPr sz="14397">
                <a:solidFill>
                  <a:schemeClr val="tx1">
                    <a:tint val="75000"/>
                  </a:schemeClr>
                </a:solidFill>
              </a:defRPr>
            </a:lvl7pPr>
            <a:lvl8pPr marL="32877096" indent="0">
              <a:buNone/>
              <a:defRPr sz="14397">
                <a:solidFill>
                  <a:schemeClr val="tx1">
                    <a:tint val="75000"/>
                  </a:schemeClr>
                </a:solidFill>
              </a:defRPr>
            </a:lvl8pPr>
            <a:lvl9pPr marL="37573825" indent="0">
              <a:buNone/>
              <a:defRPr sz="14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140189" y="7064223"/>
            <a:ext cx="18904995" cy="19980241"/>
          </a:xfrm>
        </p:spPr>
        <p:txBody>
          <a:bodyPr/>
          <a:lstStyle>
            <a:lvl1pPr>
              <a:defRPr sz="28566"/>
            </a:lvl1pPr>
            <a:lvl2pPr>
              <a:defRPr sz="24517"/>
            </a:lvl2pPr>
            <a:lvl3pPr>
              <a:defRPr sz="20694"/>
            </a:lvl3pPr>
            <a:lvl4pPr>
              <a:defRPr sz="18443"/>
            </a:lvl4pPr>
            <a:lvl5pPr>
              <a:defRPr sz="18443"/>
            </a:lvl5pPr>
            <a:lvl6pPr>
              <a:defRPr sz="18443"/>
            </a:lvl6pPr>
            <a:lvl7pPr>
              <a:defRPr sz="18443"/>
            </a:lvl7pPr>
            <a:lvl8pPr>
              <a:defRPr sz="18443"/>
            </a:lvl8pPr>
            <a:lvl9pPr>
              <a:defRPr sz="1844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1758579" y="7064223"/>
            <a:ext cx="18904995" cy="19980241"/>
          </a:xfrm>
        </p:spPr>
        <p:txBody>
          <a:bodyPr/>
          <a:lstStyle>
            <a:lvl1pPr>
              <a:defRPr sz="28566"/>
            </a:lvl1pPr>
            <a:lvl2pPr>
              <a:defRPr sz="24517"/>
            </a:lvl2pPr>
            <a:lvl3pPr>
              <a:defRPr sz="20694"/>
            </a:lvl3pPr>
            <a:lvl4pPr>
              <a:defRPr sz="18443"/>
            </a:lvl4pPr>
            <a:lvl5pPr>
              <a:defRPr sz="18443"/>
            </a:lvl5pPr>
            <a:lvl6pPr>
              <a:defRPr sz="18443"/>
            </a:lvl6pPr>
            <a:lvl7pPr>
              <a:defRPr sz="18443"/>
            </a:lvl7pPr>
            <a:lvl8pPr>
              <a:defRPr sz="18443"/>
            </a:lvl8pPr>
            <a:lvl9pPr>
              <a:defRPr sz="18443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140190" y="6776885"/>
            <a:ext cx="18912429" cy="2824283"/>
          </a:xfrm>
        </p:spPr>
        <p:txBody>
          <a:bodyPr anchor="b"/>
          <a:lstStyle>
            <a:lvl1pPr marL="0" indent="0">
              <a:buNone/>
              <a:defRPr sz="24517" b="1"/>
            </a:lvl1pPr>
            <a:lvl2pPr marL="4696728" indent="0">
              <a:buNone/>
              <a:defRPr sz="20694" b="1"/>
            </a:lvl2pPr>
            <a:lvl3pPr marL="9393454" indent="0">
              <a:buNone/>
              <a:defRPr sz="18443" b="1"/>
            </a:lvl3pPr>
            <a:lvl4pPr marL="14090184" indent="0">
              <a:buNone/>
              <a:defRPr sz="16645" b="1"/>
            </a:lvl4pPr>
            <a:lvl5pPr marL="18786915" indent="0">
              <a:buNone/>
              <a:defRPr sz="16645" b="1"/>
            </a:lvl5pPr>
            <a:lvl6pPr marL="23483638" indent="0">
              <a:buNone/>
              <a:defRPr sz="16645" b="1"/>
            </a:lvl6pPr>
            <a:lvl7pPr marL="28180371" indent="0">
              <a:buNone/>
              <a:defRPr sz="16645" b="1"/>
            </a:lvl7pPr>
            <a:lvl8pPr marL="32877096" indent="0">
              <a:buNone/>
              <a:defRPr sz="16645" b="1"/>
            </a:lvl8pPr>
            <a:lvl9pPr marL="37573825" indent="0">
              <a:buNone/>
              <a:defRPr sz="16645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140190" y="9601169"/>
            <a:ext cx="18912429" cy="17443290"/>
          </a:xfrm>
        </p:spPr>
        <p:txBody>
          <a:bodyPr/>
          <a:lstStyle>
            <a:lvl1pPr>
              <a:defRPr sz="24517"/>
            </a:lvl1pPr>
            <a:lvl2pPr>
              <a:defRPr sz="20694"/>
            </a:lvl2pPr>
            <a:lvl3pPr>
              <a:defRPr sz="18443"/>
            </a:lvl3pPr>
            <a:lvl4pPr>
              <a:defRPr sz="16645"/>
            </a:lvl4pPr>
            <a:lvl5pPr>
              <a:defRPr sz="16645"/>
            </a:lvl5pPr>
            <a:lvl6pPr>
              <a:defRPr sz="16645"/>
            </a:lvl6pPr>
            <a:lvl7pPr>
              <a:defRPr sz="16645"/>
            </a:lvl7pPr>
            <a:lvl8pPr>
              <a:defRPr sz="16645"/>
            </a:lvl8pPr>
            <a:lvl9pPr>
              <a:defRPr sz="16645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21743721" y="6776885"/>
            <a:ext cx="18919861" cy="2824283"/>
          </a:xfrm>
        </p:spPr>
        <p:txBody>
          <a:bodyPr anchor="b"/>
          <a:lstStyle>
            <a:lvl1pPr marL="0" indent="0">
              <a:buNone/>
              <a:defRPr sz="24517" b="1"/>
            </a:lvl1pPr>
            <a:lvl2pPr marL="4696728" indent="0">
              <a:buNone/>
              <a:defRPr sz="20694" b="1"/>
            </a:lvl2pPr>
            <a:lvl3pPr marL="9393454" indent="0">
              <a:buNone/>
              <a:defRPr sz="18443" b="1"/>
            </a:lvl3pPr>
            <a:lvl4pPr marL="14090184" indent="0">
              <a:buNone/>
              <a:defRPr sz="16645" b="1"/>
            </a:lvl4pPr>
            <a:lvl5pPr marL="18786915" indent="0">
              <a:buNone/>
              <a:defRPr sz="16645" b="1"/>
            </a:lvl5pPr>
            <a:lvl6pPr marL="23483638" indent="0">
              <a:buNone/>
              <a:defRPr sz="16645" b="1"/>
            </a:lvl6pPr>
            <a:lvl7pPr marL="28180371" indent="0">
              <a:buNone/>
              <a:defRPr sz="16645" b="1"/>
            </a:lvl7pPr>
            <a:lvl8pPr marL="32877096" indent="0">
              <a:buNone/>
              <a:defRPr sz="16645" b="1"/>
            </a:lvl8pPr>
            <a:lvl9pPr marL="37573825" indent="0">
              <a:buNone/>
              <a:defRPr sz="16645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21743721" y="9601169"/>
            <a:ext cx="18919861" cy="17443290"/>
          </a:xfrm>
        </p:spPr>
        <p:txBody>
          <a:bodyPr/>
          <a:lstStyle>
            <a:lvl1pPr>
              <a:defRPr sz="24517"/>
            </a:lvl1pPr>
            <a:lvl2pPr>
              <a:defRPr sz="20694"/>
            </a:lvl2pPr>
            <a:lvl3pPr>
              <a:defRPr sz="18443"/>
            </a:lvl3pPr>
            <a:lvl4pPr>
              <a:defRPr sz="16645"/>
            </a:lvl4pPr>
            <a:lvl5pPr>
              <a:defRPr sz="16645"/>
            </a:lvl5pPr>
            <a:lvl6pPr>
              <a:defRPr sz="16645"/>
            </a:lvl6pPr>
            <a:lvl7pPr>
              <a:defRPr sz="16645"/>
            </a:lvl7pPr>
            <a:lvl8pPr>
              <a:defRPr sz="16645"/>
            </a:lvl8pPr>
            <a:lvl9pPr>
              <a:defRPr sz="16645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0193" y="1205402"/>
            <a:ext cx="14082145" cy="5129966"/>
          </a:xfrm>
        </p:spPr>
        <p:txBody>
          <a:bodyPr anchor="b"/>
          <a:lstStyle>
            <a:lvl1pPr algn="l">
              <a:defRPr sz="20694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735087" y="1205410"/>
            <a:ext cx="23928492" cy="25839055"/>
          </a:xfrm>
        </p:spPr>
        <p:txBody>
          <a:bodyPr/>
          <a:lstStyle>
            <a:lvl1pPr>
              <a:defRPr sz="32838"/>
            </a:lvl1pPr>
            <a:lvl2pPr>
              <a:defRPr sz="28566"/>
            </a:lvl2pPr>
            <a:lvl3pPr>
              <a:defRPr sz="24517"/>
            </a:lvl3pPr>
            <a:lvl4pPr>
              <a:defRPr sz="20694"/>
            </a:lvl4pPr>
            <a:lvl5pPr>
              <a:defRPr sz="20694"/>
            </a:lvl5pPr>
            <a:lvl6pPr>
              <a:defRPr sz="20694"/>
            </a:lvl6pPr>
            <a:lvl7pPr>
              <a:defRPr sz="20694"/>
            </a:lvl7pPr>
            <a:lvl8pPr>
              <a:defRPr sz="20694"/>
            </a:lvl8pPr>
            <a:lvl9pPr>
              <a:defRPr sz="20694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140193" y="6335376"/>
            <a:ext cx="14082145" cy="20709089"/>
          </a:xfrm>
        </p:spPr>
        <p:txBody>
          <a:bodyPr/>
          <a:lstStyle>
            <a:lvl1pPr marL="0" indent="0">
              <a:buNone/>
              <a:defRPr sz="14397"/>
            </a:lvl1pPr>
            <a:lvl2pPr marL="4696728" indent="0">
              <a:buNone/>
              <a:defRPr sz="12372"/>
            </a:lvl2pPr>
            <a:lvl3pPr marL="9393454" indent="0">
              <a:buNone/>
              <a:defRPr sz="10120"/>
            </a:lvl3pPr>
            <a:lvl4pPr marL="14090184" indent="0">
              <a:buNone/>
              <a:defRPr sz="9222"/>
            </a:lvl4pPr>
            <a:lvl5pPr marL="18786915" indent="0">
              <a:buNone/>
              <a:defRPr sz="9222"/>
            </a:lvl5pPr>
            <a:lvl6pPr marL="23483638" indent="0">
              <a:buNone/>
              <a:defRPr sz="9222"/>
            </a:lvl6pPr>
            <a:lvl7pPr marL="28180371" indent="0">
              <a:buNone/>
              <a:defRPr sz="9222"/>
            </a:lvl7pPr>
            <a:lvl8pPr marL="32877096" indent="0">
              <a:buNone/>
              <a:defRPr sz="9222"/>
            </a:lvl8pPr>
            <a:lvl9pPr marL="37573825" indent="0">
              <a:buNone/>
              <a:defRPr sz="922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9836" y="21192651"/>
            <a:ext cx="25682258" cy="2501911"/>
          </a:xfrm>
        </p:spPr>
        <p:txBody>
          <a:bodyPr anchor="b"/>
          <a:lstStyle>
            <a:lvl1pPr algn="l">
              <a:defRPr sz="20694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9836" y="2705146"/>
            <a:ext cx="25682258" cy="18165128"/>
          </a:xfrm>
        </p:spPr>
        <p:txBody>
          <a:bodyPr/>
          <a:lstStyle>
            <a:lvl1pPr marL="0" indent="0">
              <a:buNone/>
              <a:defRPr sz="32838"/>
            </a:lvl1pPr>
            <a:lvl2pPr marL="4696728" indent="0">
              <a:buNone/>
              <a:defRPr sz="28566"/>
            </a:lvl2pPr>
            <a:lvl3pPr marL="9393454" indent="0">
              <a:buNone/>
              <a:defRPr sz="24517"/>
            </a:lvl3pPr>
            <a:lvl4pPr marL="14090184" indent="0">
              <a:buNone/>
              <a:defRPr sz="20694"/>
            </a:lvl4pPr>
            <a:lvl5pPr marL="18786915" indent="0">
              <a:buNone/>
              <a:defRPr sz="20694"/>
            </a:lvl5pPr>
            <a:lvl6pPr marL="23483638" indent="0">
              <a:buNone/>
              <a:defRPr sz="20694"/>
            </a:lvl6pPr>
            <a:lvl7pPr marL="28180371" indent="0">
              <a:buNone/>
              <a:defRPr sz="20694"/>
            </a:lvl7pPr>
            <a:lvl8pPr marL="32877096" indent="0">
              <a:buNone/>
              <a:defRPr sz="20694"/>
            </a:lvl8pPr>
            <a:lvl9pPr marL="37573825" indent="0">
              <a:buNone/>
              <a:defRPr sz="20694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9836" y="23694563"/>
            <a:ext cx="25682258" cy="3553131"/>
          </a:xfrm>
        </p:spPr>
        <p:txBody>
          <a:bodyPr/>
          <a:lstStyle>
            <a:lvl1pPr marL="0" indent="0">
              <a:buNone/>
              <a:defRPr sz="14397"/>
            </a:lvl1pPr>
            <a:lvl2pPr marL="4696728" indent="0">
              <a:buNone/>
              <a:defRPr sz="12372"/>
            </a:lvl2pPr>
            <a:lvl3pPr marL="9393454" indent="0">
              <a:buNone/>
              <a:defRPr sz="10120"/>
            </a:lvl3pPr>
            <a:lvl4pPr marL="14090184" indent="0">
              <a:buNone/>
              <a:defRPr sz="9222"/>
            </a:lvl4pPr>
            <a:lvl5pPr marL="18786915" indent="0">
              <a:buNone/>
              <a:defRPr sz="9222"/>
            </a:lvl5pPr>
            <a:lvl6pPr marL="23483638" indent="0">
              <a:buNone/>
              <a:defRPr sz="9222"/>
            </a:lvl6pPr>
            <a:lvl7pPr marL="28180371" indent="0">
              <a:buNone/>
              <a:defRPr sz="9222"/>
            </a:lvl7pPr>
            <a:lvl8pPr marL="32877096" indent="0">
              <a:buNone/>
              <a:defRPr sz="9222"/>
            </a:lvl8pPr>
            <a:lvl9pPr marL="37573825" indent="0">
              <a:buNone/>
              <a:defRPr sz="9222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2140189" y="1212417"/>
            <a:ext cx="38523387" cy="5045870"/>
          </a:xfrm>
          <a:prstGeom prst="rect">
            <a:avLst/>
          </a:prstGeom>
        </p:spPr>
        <p:txBody>
          <a:bodyPr vert="horz" lIns="417635" tIns="208818" rIns="417635" bIns="208818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140189" y="7064223"/>
            <a:ext cx="38523387" cy="19980241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2140189" y="28060645"/>
            <a:ext cx="9987544" cy="16118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123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4624620" y="28060645"/>
            <a:ext cx="13554525" cy="16118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123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30676030" y="28060645"/>
            <a:ext cx="9987544" cy="16118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123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393454" rtl="0" eaLnBrk="1" latinLnBrk="0" hangingPunct="1">
        <a:spcBef>
          <a:spcPct val="0"/>
        </a:spcBef>
        <a:buNone/>
        <a:defRPr sz="452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22545" indent="-3522545" algn="l" defTabSz="9393454" rtl="0" eaLnBrk="1" latinLnBrk="0" hangingPunct="1">
        <a:spcBef>
          <a:spcPct val="20000"/>
        </a:spcBef>
        <a:buFont typeface="Arial" pitchFamily="34" charset="0"/>
        <a:buChar char="•"/>
        <a:defRPr sz="32838" kern="1200">
          <a:solidFill>
            <a:schemeClr val="tx1"/>
          </a:solidFill>
          <a:latin typeface="+mn-lt"/>
          <a:ea typeface="+mn-ea"/>
          <a:cs typeface="+mn-cs"/>
        </a:defRPr>
      </a:lvl1pPr>
      <a:lvl2pPr marL="7632183" indent="-2935455" algn="l" defTabSz="9393454" rtl="0" eaLnBrk="1" latinLnBrk="0" hangingPunct="1">
        <a:spcBef>
          <a:spcPct val="20000"/>
        </a:spcBef>
        <a:buFont typeface="Arial" pitchFamily="34" charset="0"/>
        <a:buChar char="–"/>
        <a:defRPr sz="28566" kern="1200">
          <a:solidFill>
            <a:schemeClr val="tx1"/>
          </a:solidFill>
          <a:latin typeface="+mn-lt"/>
          <a:ea typeface="+mn-ea"/>
          <a:cs typeface="+mn-cs"/>
        </a:defRPr>
      </a:lvl2pPr>
      <a:lvl3pPr marL="11741820" indent="-2348364" algn="l" defTabSz="9393454" rtl="0" eaLnBrk="1" latinLnBrk="0" hangingPunct="1">
        <a:spcBef>
          <a:spcPct val="20000"/>
        </a:spcBef>
        <a:buFont typeface="Arial" pitchFamily="34" charset="0"/>
        <a:buChar char="•"/>
        <a:defRPr sz="24517" kern="1200">
          <a:solidFill>
            <a:schemeClr val="tx1"/>
          </a:solidFill>
          <a:latin typeface="+mn-lt"/>
          <a:ea typeface="+mn-ea"/>
          <a:cs typeface="+mn-cs"/>
        </a:defRPr>
      </a:lvl3pPr>
      <a:lvl4pPr marL="16438548" indent="-2348364" algn="l" defTabSz="9393454" rtl="0" eaLnBrk="1" latinLnBrk="0" hangingPunct="1">
        <a:spcBef>
          <a:spcPct val="20000"/>
        </a:spcBef>
        <a:buFont typeface="Arial" pitchFamily="34" charset="0"/>
        <a:buChar char="–"/>
        <a:defRPr sz="20694" kern="1200">
          <a:solidFill>
            <a:schemeClr val="tx1"/>
          </a:solidFill>
          <a:latin typeface="+mn-lt"/>
          <a:ea typeface="+mn-ea"/>
          <a:cs typeface="+mn-cs"/>
        </a:defRPr>
      </a:lvl4pPr>
      <a:lvl5pPr marL="21135277" indent="-2348364" algn="l" defTabSz="9393454" rtl="0" eaLnBrk="1" latinLnBrk="0" hangingPunct="1">
        <a:spcBef>
          <a:spcPct val="20000"/>
        </a:spcBef>
        <a:buFont typeface="Arial" pitchFamily="34" charset="0"/>
        <a:buChar char="»"/>
        <a:defRPr sz="20694" kern="1200">
          <a:solidFill>
            <a:schemeClr val="tx1"/>
          </a:solidFill>
          <a:latin typeface="+mn-lt"/>
          <a:ea typeface="+mn-ea"/>
          <a:cs typeface="+mn-cs"/>
        </a:defRPr>
      </a:lvl5pPr>
      <a:lvl6pPr marL="25832002" indent="-2348364" algn="l" defTabSz="9393454" rtl="0" eaLnBrk="1" latinLnBrk="0" hangingPunct="1">
        <a:spcBef>
          <a:spcPct val="20000"/>
        </a:spcBef>
        <a:buFont typeface="Arial" pitchFamily="34" charset="0"/>
        <a:buChar char="•"/>
        <a:defRPr sz="20694" kern="1200">
          <a:solidFill>
            <a:schemeClr val="tx1"/>
          </a:solidFill>
          <a:latin typeface="+mn-lt"/>
          <a:ea typeface="+mn-ea"/>
          <a:cs typeface="+mn-cs"/>
        </a:defRPr>
      </a:lvl6pPr>
      <a:lvl7pPr marL="30528732" indent="-2348364" algn="l" defTabSz="9393454" rtl="0" eaLnBrk="1" latinLnBrk="0" hangingPunct="1">
        <a:spcBef>
          <a:spcPct val="20000"/>
        </a:spcBef>
        <a:buFont typeface="Arial" pitchFamily="34" charset="0"/>
        <a:buChar char="•"/>
        <a:defRPr sz="20694" kern="1200">
          <a:solidFill>
            <a:schemeClr val="tx1"/>
          </a:solidFill>
          <a:latin typeface="+mn-lt"/>
          <a:ea typeface="+mn-ea"/>
          <a:cs typeface="+mn-cs"/>
        </a:defRPr>
      </a:lvl7pPr>
      <a:lvl8pPr marL="35225458" indent="-2348364" algn="l" defTabSz="9393454" rtl="0" eaLnBrk="1" latinLnBrk="0" hangingPunct="1">
        <a:spcBef>
          <a:spcPct val="20000"/>
        </a:spcBef>
        <a:buFont typeface="Arial" pitchFamily="34" charset="0"/>
        <a:buChar char="•"/>
        <a:defRPr sz="20694" kern="1200">
          <a:solidFill>
            <a:schemeClr val="tx1"/>
          </a:solidFill>
          <a:latin typeface="+mn-lt"/>
          <a:ea typeface="+mn-ea"/>
          <a:cs typeface="+mn-cs"/>
        </a:defRPr>
      </a:lvl8pPr>
      <a:lvl9pPr marL="39922189" indent="-2348364" algn="l" defTabSz="9393454" rtl="0" eaLnBrk="1" latinLnBrk="0" hangingPunct="1">
        <a:spcBef>
          <a:spcPct val="20000"/>
        </a:spcBef>
        <a:buFont typeface="Arial" pitchFamily="34" charset="0"/>
        <a:buChar char="•"/>
        <a:defRPr sz="206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393454" rtl="0" eaLnBrk="1" latinLnBrk="0" hangingPunct="1">
        <a:defRPr sz="18443" kern="1200">
          <a:solidFill>
            <a:schemeClr val="tx1"/>
          </a:solidFill>
          <a:latin typeface="+mn-lt"/>
          <a:ea typeface="+mn-ea"/>
          <a:cs typeface="+mn-cs"/>
        </a:defRPr>
      </a:lvl1pPr>
      <a:lvl2pPr marL="4696728" algn="l" defTabSz="9393454" rtl="0" eaLnBrk="1" latinLnBrk="0" hangingPunct="1">
        <a:defRPr sz="18443" kern="1200">
          <a:solidFill>
            <a:schemeClr val="tx1"/>
          </a:solidFill>
          <a:latin typeface="+mn-lt"/>
          <a:ea typeface="+mn-ea"/>
          <a:cs typeface="+mn-cs"/>
        </a:defRPr>
      </a:lvl2pPr>
      <a:lvl3pPr marL="9393454" algn="l" defTabSz="9393454" rtl="0" eaLnBrk="1" latinLnBrk="0" hangingPunct="1">
        <a:defRPr sz="18443" kern="1200">
          <a:solidFill>
            <a:schemeClr val="tx1"/>
          </a:solidFill>
          <a:latin typeface="+mn-lt"/>
          <a:ea typeface="+mn-ea"/>
          <a:cs typeface="+mn-cs"/>
        </a:defRPr>
      </a:lvl3pPr>
      <a:lvl4pPr marL="14090184" algn="l" defTabSz="9393454" rtl="0" eaLnBrk="1" latinLnBrk="0" hangingPunct="1">
        <a:defRPr sz="18443" kern="1200">
          <a:solidFill>
            <a:schemeClr val="tx1"/>
          </a:solidFill>
          <a:latin typeface="+mn-lt"/>
          <a:ea typeface="+mn-ea"/>
          <a:cs typeface="+mn-cs"/>
        </a:defRPr>
      </a:lvl4pPr>
      <a:lvl5pPr marL="18786915" algn="l" defTabSz="9393454" rtl="0" eaLnBrk="1" latinLnBrk="0" hangingPunct="1">
        <a:defRPr sz="18443" kern="1200">
          <a:solidFill>
            <a:schemeClr val="tx1"/>
          </a:solidFill>
          <a:latin typeface="+mn-lt"/>
          <a:ea typeface="+mn-ea"/>
          <a:cs typeface="+mn-cs"/>
        </a:defRPr>
      </a:lvl5pPr>
      <a:lvl6pPr marL="23483638" algn="l" defTabSz="9393454" rtl="0" eaLnBrk="1" latinLnBrk="0" hangingPunct="1">
        <a:defRPr sz="18443" kern="1200">
          <a:solidFill>
            <a:schemeClr val="tx1"/>
          </a:solidFill>
          <a:latin typeface="+mn-lt"/>
          <a:ea typeface="+mn-ea"/>
          <a:cs typeface="+mn-cs"/>
        </a:defRPr>
      </a:lvl6pPr>
      <a:lvl7pPr marL="28180371" algn="l" defTabSz="9393454" rtl="0" eaLnBrk="1" latinLnBrk="0" hangingPunct="1">
        <a:defRPr sz="18443" kern="1200">
          <a:solidFill>
            <a:schemeClr val="tx1"/>
          </a:solidFill>
          <a:latin typeface="+mn-lt"/>
          <a:ea typeface="+mn-ea"/>
          <a:cs typeface="+mn-cs"/>
        </a:defRPr>
      </a:lvl7pPr>
      <a:lvl8pPr marL="32877096" algn="l" defTabSz="9393454" rtl="0" eaLnBrk="1" latinLnBrk="0" hangingPunct="1">
        <a:defRPr sz="18443" kern="1200">
          <a:solidFill>
            <a:schemeClr val="tx1"/>
          </a:solidFill>
          <a:latin typeface="+mn-lt"/>
          <a:ea typeface="+mn-ea"/>
          <a:cs typeface="+mn-cs"/>
        </a:defRPr>
      </a:lvl8pPr>
      <a:lvl9pPr marL="37573825" algn="l" defTabSz="9393454" rtl="0" eaLnBrk="1" latinLnBrk="0" hangingPunct="1">
        <a:defRPr sz="184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26" Type="http://schemas.openxmlformats.org/officeDocument/2006/relationships/image" Target="../media/image23.png"/><Relationship Id="rId39" Type="http://schemas.openxmlformats.org/officeDocument/2006/relationships/image" Target="../media/image34.png"/><Relationship Id="rId21" Type="http://schemas.openxmlformats.org/officeDocument/2006/relationships/image" Target="../media/image19.jpeg"/><Relationship Id="rId34" Type="http://schemas.openxmlformats.org/officeDocument/2006/relationships/image" Target="../media/image29.png"/><Relationship Id="rId42" Type="http://schemas.openxmlformats.org/officeDocument/2006/relationships/image" Target="../media/image37.png"/><Relationship Id="rId47" Type="http://schemas.openxmlformats.org/officeDocument/2006/relationships/image" Target="../media/image4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27.png"/><Relationship Id="rId37" Type="http://schemas.openxmlformats.org/officeDocument/2006/relationships/image" Target="../media/image32.jpeg"/><Relationship Id="rId40" Type="http://schemas.openxmlformats.org/officeDocument/2006/relationships/image" Target="../media/image35.jpeg"/><Relationship Id="rId45" Type="http://schemas.openxmlformats.org/officeDocument/2006/relationships/image" Target="../media/image40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28" Type="http://schemas.openxmlformats.org/officeDocument/2006/relationships/image" Target="../media/image24.png"/><Relationship Id="rId36" Type="http://schemas.openxmlformats.org/officeDocument/2006/relationships/image" Target="../media/image3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6.png"/><Relationship Id="rId44" Type="http://schemas.openxmlformats.org/officeDocument/2006/relationships/image" Target="../media/image39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Relationship Id="rId27" Type="http://schemas.microsoft.com/office/2007/relationships/hdphoto" Target="../media/hdphoto2.wdp"/><Relationship Id="rId30" Type="http://schemas.openxmlformats.org/officeDocument/2006/relationships/image" Target="../media/image25.png"/><Relationship Id="rId35" Type="http://schemas.openxmlformats.org/officeDocument/2006/relationships/image" Target="../media/image30.png"/><Relationship Id="rId43" Type="http://schemas.openxmlformats.org/officeDocument/2006/relationships/image" Target="../media/image38.png"/><Relationship Id="rId48" Type="http://schemas.openxmlformats.org/officeDocument/2006/relationships/image" Target="../media/image43.png"/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5" Type="http://schemas.microsoft.com/office/2007/relationships/hdphoto" Target="../media/hdphoto1.wdp"/><Relationship Id="rId33" Type="http://schemas.openxmlformats.org/officeDocument/2006/relationships/image" Target="../media/image28.png"/><Relationship Id="rId38" Type="http://schemas.openxmlformats.org/officeDocument/2006/relationships/image" Target="../media/image33.jpeg"/><Relationship Id="rId46" Type="http://schemas.openxmlformats.org/officeDocument/2006/relationships/image" Target="../media/image41.png"/><Relationship Id="rId20" Type="http://schemas.openxmlformats.org/officeDocument/2006/relationships/image" Target="../media/image18.png"/><Relationship Id="rId41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圖片 258" descr="2022年新化區防災地圖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39585" y="2176166"/>
            <a:ext cx="33745745" cy="21314368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9445"/>
              </p:ext>
            </p:extLst>
          </p:nvPr>
        </p:nvGraphicFramePr>
        <p:xfrm>
          <a:off x="1" y="2252366"/>
          <a:ext cx="8296426" cy="28449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4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3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84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3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634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2094">
                <a:tc gridSpan="7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zh-TW" altLang="en-US" sz="2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防災資訊表</a:t>
                      </a:r>
                    </a:p>
                  </a:txBody>
                  <a:tcPr marL="287931" marR="287931" marT="143965" marB="1439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94">
                <a:tc gridSpan="7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災情通報單位</a:t>
                      </a:r>
                    </a:p>
                  </a:txBody>
                  <a:tcPr marL="287931" marR="287931" marT="143965" marB="1439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7897">
                <a:tc gridSpan="7">
                  <a:txBody>
                    <a:bodyPr/>
                    <a:lstStyle/>
                    <a:p>
                      <a:pPr marL="0" indent="0" defTabSz="2981999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800" b="1" dirty="0">
                          <a:latin typeface="微軟正黑體" pitchFamily="34" charset="-120"/>
                          <a:ea typeface="微軟正黑體" pitchFamily="34" charset="-120"/>
                        </a:rPr>
                        <a:t>臺南市災害應變中心</a:t>
                      </a:r>
                      <a:endParaRPr lang="en-US" altLang="zh-TW" sz="2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indent="0" defTabSz="2981999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dirty="0">
                          <a:latin typeface="微軟正黑體" pitchFamily="34" charset="-120"/>
                          <a:ea typeface="微軟正黑體" pitchFamily="34" charset="-120"/>
                        </a:rPr>
                        <a:t>  民治災害應變中心  </a:t>
                      </a:r>
                      <a:r>
                        <a:rPr lang="en-US" altLang="zh-TW" sz="2800" dirty="0">
                          <a:latin typeface="微軟正黑體" pitchFamily="34" charset="-120"/>
                          <a:ea typeface="微軟正黑體" pitchFamily="34" charset="-120"/>
                        </a:rPr>
                        <a:t>(06)</a:t>
                      </a:r>
                      <a:r>
                        <a:rPr lang="zh-TW" altLang="en-US" sz="2800" dirty="0"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altLang="zh-TW" sz="2800" dirty="0">
                          <a:latin typeface="微軟正黑體" pitchFamily="34" charset="-120"/>
                          <a:ea typeface="微軟正黑體" pitchFamily="34" charset="-120"/>
                        </a:rPr>
                        <a:t>6570119</a:t>
                      </a:r>
                    </a:p>
                    <a:p>
                      <a:pPr marL="72000" indent="-72000" defTabSz="2981999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 永華災害應變中心  </a:t>
                      </a:r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(06)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2989119</a:t>
                      </a:r>
                    </a:p>
                    <a:p>
                      <a:pPr>
                        <a:lnSpc>
                          <a:spcPts val="3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800" b="1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新化區災害應變中心</a:t>
                      </a:r>
                      <a:endParaRPr lang="en-US" altLang="zh-TW" sz="2800" b="1" kern="1200" dirty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72000" indent="-7200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 電話 </a:t>
                      </a:r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(06)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5905009</a:t>
                      </a:r>
                    </a:p>
                    <a:p>
                      <a:pPr>
                        <a:lnSpc>
                          <a:spcPts val="3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800" b="1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備援中心</a:t>
                      </a:r>
                      <a:r>
                        <a:rPr lang="en-US" altLang="zh-TW" sz="2800" b="1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【</a:t>
                      </a:r>
                      <a:r>
                        <a:rPr lang="zh-TW" altLang="en-US" sz="2800" b="1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警察局新化分局</a:t>
                      </a:r>
                      <a:r>
                        <a:rPr lang="en-US" altLang="zh-TW" sz="2800" b="1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】</a:t>
                      </a:r>
                    </a:p>
                    <a:p>
                      <a:pPr marL="72000" indent="-72000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 電話 </a:t>
                      </a:r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(06)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5902694</a:t>
                      </a:r>
                    </a:p>
                  </a:txBody>
                  <a:tcPr marL="287931" marR="287931" marT="143965" marB="1439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094">
                <a:tc gridSpan="7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警消醫療單位</a:t>
                      </a:r>
                    </a:p>
                  </a:txBody>
                  <a:tcPr marL="287931" marR="287931" marT="143965" marB="1439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6074">
                <a:tc gridSpan="7">
                  <a:txBody>
                    <a:bodyPr/>
                    <a:lstStyle/>
                    <a:p>
                      <a:pPr marL="144000" marR="0" indent="-144000" algn="l" defTabSz="9393454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4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新化警察局 </a:t>
                      </a:r>
                      <a:r>
                        <a:rPr lang="en-US" altLang="zh-TW" sz="24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(06)</a:t>
                      </a:r>
                      <a:r>
                        <a:rPr lang="zh-TW" altLang="en-US" sz="24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4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5902003</a:t>
                      </a:r>
                    </a:p>
                    <a:p>
                      <a:pPr marL="144000" marR="0" indent="-144000" algn="l" defTabSz="9393454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4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新化派出所 </a:t>
                      </a:r>
                      <a:r>
                        <a:rPr lang="en-US" altLang="zh-TW" sz="24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(06)</a:t>
                      </a:r>
                      <a:r>
                        <a:rPr lang="zh-TW" altLang="en-US" sz="24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4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5901022</a:t>
                      </a:r>
                    </a:p>
                    <a:p>
                      <a:pPr marL="144000" marR="0" indent="-144000" algn="l" defTabSz="9393454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4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知義派出所 </a:t>
                      </a:r>
                      <a:r>
                        <a:rPr lang="en-US" altLang="zh-TW" sz="24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(06)</a:t>
                      </a:r>
                      <a:r>
                        <a:rPr lang="zh-TW" altLang="en-US" sz="24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4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5902949</a:t>
                      </a:r>
                    </a:p>
                    <a:p>
                      <a:pPr marL="144000" marR="0" indent="-144000" algn="l" defTabSz="9393454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𦰡</a:t>
                      </a:r>
                      <a:r>
                        <a:rPr lang="zh-TW" altLang="en-US" sz="24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拔派出所 </a:t>
                      </a:r>
                      <a:r>
                        <a:rPr lang="en-US" altLang="zh-TW" sz="24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(06)</a:t>
                      </a:r>
                      <a:r>
                        <a:rPr lang="zh-TW" altLang="en-US" sz="24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4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5911051</a:t>
                      </a:r>
                    </a:p>
                    <a:p>
                      <a:pPr marL="144000" marR="0" indent="-144000" algn="l" defTabSz="9393454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4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唪口派出所 </a:t>
                      </a:r>
                      <a:r>
                        <a:rPr lang="en-US" altLang="zh-TW" sz="24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(06)</a:t>
                      </a:r>
                      <a:r>
                        <a:rPr lang="zh-TW" altLang="en-US" sz="24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4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5982924</a:t>
                      </a:r>
                    </a:p>
                    <a:p>
                      <a:pPr marL="144000" marR="0" indent="-144000" algn="l" defTabSz="9393454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4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新化消防分隊 </a:t>
                      </a:r>
                      <a:r>
                        <a:rPr lang="en-US" altLang="zh-TW" sz="24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(06)</a:t>
                      </a:r>
                      <a:r>
                        <a:rPr lang="zh-TW" altLang="en-US" sz="24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4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5902920</a:t>
                      </a:r>
                    </a:p>
                    <a:p>
                      <a:pPr marL="144000" marR="0" indent="-144000" algn="l" defTabSz="9393454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4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新化區衛生所 </a:t>
                      </a:r>
                      <a:r>
                        <a:rPr lang="en-US" altLang="zh-TW" sz="24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(06)</a:t>
                      </a:r>
                      <a:r>
                        <a:rPr lang="zh-TW" altLang="en-US" sz="24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4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5906025</a:t>
                      </a:r>
                    </a:p>
                  </a:txBody>
                  <a:tcPr marL="287931" marR="287931" marT="143965" marB="1439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094">
                <a:tc gridSpan="7">
                  <a:txBody>
                    <a:bodyPr/>
                    <a:lstStyle/>
                    <a:p>
                      <a:pPr marL="0" algn="ctr" defTabSz="6644118" rtl="0" eaLnBrk="1" latinLnBrk="0" hangingPunct="1">
                        <a:lnSpc>
                          <a:spcPts val="2600"/>
                        </a:lnSpc>
                      </a:pP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里長聯絡資訊</a:t>
                      </a:r>
                    </a:p>
                  </a:txBody>
                  <a:tcPr marL="287931" marR="287931" marT="143965" marB="1439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6286">
                <a:tc>
                  <a:txBody>
                    <a:bodyPr/>
                    <a:lstStyle/>
                    <a:p>
                      <a:pPr marL="0" marR="0" indent="0" algn="ctr" defTabSz="2983171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里別</a:t>
                      </a:r>
                    </a:p>
                  </a:txBody>
                  <a:tcPr marL="55986" marR="55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983171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姓名</a:t>
                      </a:r>
                      <a:endParaRPr lang="zh-TW" altLang="zh-TW" sz="2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986" marR="55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983171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電話</a:t>
                      </a:r>
                    </a:p>
                  </a:txBody>
                  <a:tcPr marL="55986" marR="55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2983171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里別</a:t>
                      </a:r>
                    </a:p>
                  </a:txBody>
                  <a:tcPr marL="55986" marR="55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2983171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姓名</a:t>
                      </a:r>
                      <a:endParaRPr lang="zh-TW" altLang="zh-TW" sz="2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986" marR="55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2983171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電話</a:t>
                      </a:r>
                    </a:p>
                  </a:txBody>
                  <a:tcPr marL="55986" marR="55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7866">
                <a:tc>
                  <a:txBody>
                    <a:bodyPr/>
                    <a:lstStyle/>
                    <a:p>
                      <a:pPr marL="0" marR="0" indent="0" algn="ctr" defTabSz="2983171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武安里</a:t>
                      </a:r>
                    </a:p>
                  </a:txBody>
                  <a:tcPr marL="55986" marR="55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林保全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06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5905666</a:t>
                      </a:r>
                      <a:endParaRPr 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全興里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林慶隆</a:t>
                      </a:r>
                      <a:endParaRPr 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(06)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5986158</a:t>
                      </a:r>
                      <a:endParaRPr 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5501">
                <a:tc>
                  <a:txBody>
                    <a:bodyPr/>
                    <a:lstStyle/>
                    <a:p>
                      <a:pPr marL="0" marR="0" indent="0" algn="ctr" defTabSz="9393454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東榮里</a:t>
                      </a:r>
                      <a:endParaRPr lang="zh-TW" alt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986" marR="55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劉桂雄</a:t>
                      </a:r>
                      <a:endParaRPr 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(06)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5902716</a:t>
                      </a:r>
                      <a:endParaRPr 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2983171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崙頂里</a:t>
                      </a:r>
                    </a:p>
                  </a:txBody>
                  <a:tcPr marL="55986" marR="55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39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林水鮫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39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(06)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5986227</a:t>
                      </a:r>
                      <a:endParaRPr lang="zh-TW" alt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6189">
                <a:tc>
                  <a:txBody>
                    <a:bodyPr/>
                    <a:lstStyle/>
                    <a:p>
                      <a:pPr marL="0" algn="ctr" defTabSz="9393454" rtl="0" eaLnBrk="1" latinLnBrk="0" hangingPunct="1">
                        <a:lnSpc>
                          <a:spcPts val="29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護國里</a:t>
                      </a:r>
                    </a:p>
                  </a:txBody>
                  <a:tcPr marL="55986" marR="55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393454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張國能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393454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(06)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5902266</a:t>
                      </a:r>
                      <a:endParaRPr lang="zh-TW" altLang="en-US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39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知義里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393454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張嘉榮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393454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(06)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5903641</a:t>
                      </a:r>
                      <a:endParaRPr lang="zh-TW" altLang="en-US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6189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太平里</a:t>
                      </a:r>
                      <a:endParaRPr 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986" marR="55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李朝勝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(06)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5982851</a:t>
                      </a:r>
                      <a:endParaRPr 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39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山腳里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39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林和村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39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(06)</a:t>
                      </a:r>
                      <a:r>
                        <a:rPr lang="zh-TW" altLang="en-US" sz="2000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5902359</a:t>
                      </a:r>
                      <a:endParaRPr lang="zh-TW" altLang="zh-TW" sz="2000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06876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協興里</a:t>
                      </a:r>
                      <a:endParaRPr 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986" marR="55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393454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孫麒傑</a:t>
                      </a:r>
                      <a:endParaRPr 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39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(06)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5972566</a:t>
                      </a:r>
                      <a:endParaRPr lang="zh-TW" alt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39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大坑里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39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黃永源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39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(06)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5802828</a:t>
                      </a:r>
                      <a:endParaRPr lang="zh-TW" alt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06876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唪口里</a:t>
                      </a:r>
                      <a:endParaRPr 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986" marR="55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393454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蔡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福成</a:t>
                      </a:r>
                      <a:endParaRPr 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(06)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598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1690</a:t>
                      </a:r>
                      <a:endParaRPr 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39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𦰡</a:t>
                      </a:r>
                      <a:r>
                        <a:rPr lang="zh-TW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拔里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李瑞雄</a:t>
                      </a:r>
                      <a:endParaRPr 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39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(06)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5912010</a:t>
                      </a:r>
                      <a:endParaRPr lang="zh-TW" alt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36189">
                <a:tc>
                  <a:txBody>
                    <a:bodyPr/>
                    <a:lstStyle/>
                    <a:p>
                      <a:pPr marL="0" marR="0" indent="0" algn="ctr" defTabSz="9393454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北勢里</a:t>
                      </a:r>
                      <a:endParaRPr lang="zh-TW" altLang="zh-TW" sz="2000" kern="120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5986" marR="55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39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鄭國正</a:t>
                      </a:r>
                      <a:endParaRPr lang="zh-TW" alt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39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(06)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5988195</a:t>
                      </a:r>
                      <a:endParaRPr lang="zh-TW" alt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39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羊林里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39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黃啟展</a:t>
                      </a:r>
                      <a:endParaRPr lang="zh-TW" alt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(06)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5912515</a:t>
                      </a:r>
                      <a:endParaRPr 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36189">
                <a:tc>
                  <a:txBody>
                    <a:bodyPr/>
                    <a:lstStyle/>
                    <a:p>
                      <a:pPr marL="0" marR="0" indent="0" algn="ctr" defTabSz="9393454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豐榮里</a:t>
                      </a:r>
                    </a:p>
                  </a:txBody>
                  <a:tcPr marL="55986" marR="55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393454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蔡素眞</a:t>
                      </a:r>
                      <a:endParaRPr 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(06)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5971368</a:t>
                      </a:r>
                      <a:endParaRPr 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39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礁坑里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楊秀妙</a:t>
                      </a:r>
                      <a:endParaRPr 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39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(06)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5904565</a:t>
                      </a:r>
                      <a:endParaRPr lang="zh-TW" alt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12094">
                <a:tc gridSpan="7">
                  <a:txBody>
                    <a:bodyPr/>
                    <a:lstStyle/>
                    <a:p>
                      <a:pPr marL="0" algn="ctr" defTabSz="6644118" rtl="0" eaLnBrk="1" latinLnBrk="0" hangingPunct="1">
                        <a:lnSpc>
                          <a:spcPts val="2600"/>
                        </a:lnSpc>
                      </a:pP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避難收容處所</a:t>
                      </a:r>
                    </a:p>
                  </a:txBody>
                  <a:tcPr marL="287931" marR="287931" marT="143965" marB="1439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92412">
                <a:tc gridSpan="4">
                  <a:txBody>
                    <a:bodyPr/>
                    <a:lstStyle/>
                    <a:p>
                      <a:pPr marL="0" indent="0" algn="l">
                        <a:lnSpc>
                          <a:spcPts val="3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新化區公所</a:t>
                      </a:r>
                      <a:r>
                        <a:rPr lang="en-US" altLang="zh-TW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樓</a:t>
                      </a:r>
                      <a:endParaRPr lang="en-US" altLang="zh-TW" sz="2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l">
                        <a:lnSpc>
                          <a:spcPts val="3000"/>
                        </a:lnSpc>
                        <a:buNone/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地址：中山路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130</a:t>
                      </a:r>
                      <a:r>
                        <a:rPr lang="zh-TW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號</a:t>
                      </a:r>
                      <a:endParaRPr lang="en-US" alt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l">
                        <a:lnSpc>
                          <a:spcPts val="3000"/>
                        </a:lnSpc>
                        <a:buNone/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電話：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(06)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kern="120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590-5009</a:t>
                      </a:r>
                      <a:endParaRPr lang="en-US" alt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7931" marR="287931" marT="143965" marB="1439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indent="0" algn="l">
                        <a:lnSpc>
                          <a:spcPts val="3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大坑里活動中心</a:t>
                      </a:r>
                      <a:endParaRPr lang="en-US" altLang="zh-TW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l">
                        <a:lnSpc>
                          <a:spcPts val="3000"/>
                        </a:lnSpc>
                        <a:buNone/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地址：大坑尾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182</a:t>
                      </a:r>
                      <a:r>
                        <a:rPr lang="zh-TW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號</a:t>
                      </a:r>
                      <a:endParaRPr lang="en-US" alt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l">
                        <a:lnSpc>
                          <a:spcPts val="3000"/>
                        </a:lnSpc>
                        <a:buNone/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電話：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0930-858-858</a:t>
                      </a:r>
                    </a:p>
                  </a:txBody>
                  <a:tcPr marL="287931" marR="287931" marT="143965" marB="1439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4236">
                <a:tc gridSpan="4">
                  <a:txBody>
                    <a:bodyPr/>
                    <a:lstStyle/>
                    <a:p>
                      <a:pPr marL="0" indent="0" algn="l">
                        <a:lnSpc>
                          <a:spcPts val="3000"/>
                        </a:lnSpc>
                        <a:buNone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𦰡</a:t>
                      </a: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拔羊林活動中心</a:t>
                      </a:r>
                      <a:endParaRPr lang="en-US" altLang="zh-TW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l">
                        <a:lnSpc>
                          <a:spcPts val="3000"/>
                        </a:lnSpc>
                        <a:buNone/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地址：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𦰡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拔林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329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號</a:t>
                      </a:r>
                      <a:endParaRPr lang="en-US" alt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l">
                        <a:lnSpc>
                          <a:spcPts val="3000"/>
                        </a:lnSpc>
                        <a:buNone/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電話：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0936-980-611</a:t>
                      </a:r>
                    </a:p>
                    <a:p>
                      <a:pPr marL="0" marR="0" indent="0" algn="l" defTabSz="9393454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(06)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5912515</a:t>
                      </a:r>
                      <a:endParaRPr lang="zh-TW" alt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7931" marR="287931" marT="143965" marB="1439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indent="0" algn="l">
                        <a:lnSpc>
                          <a:spcPts val="3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體育公園</a:t>
                      </a:r>
                      <a:endParaRPr lang="en-US" altLang="zh-TW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l">
                        <a:lnSpc>
                          <a:spcPts val="3000"/>
                        </a:lnSpc>
                        <a:buNone/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地址：公園路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110</a:t>
                      </a:r>
                      <a:r>
                        <a:rPr lang="zh-TW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號</a:t>
                      </a:r>
                      <a:endParaRPr lang="en-US" alt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l">
                        <a:lnSpc>
                          <a:spcPts val="3000"/>
                        </a:lnSpc>
                        <a:buNone/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電話：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(06)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590-5358</a:t>
                      </a:r>
                    </a:p>
                  </a:txBody>
                  <a:tcPr marL="287931" marR="287931" marT="143965" marB="1439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724363">
                <a:tc gridSpan="4">
                  <a:txBody>
                    <a:bodyPr/>
                    <a:lstStyle/>
                    <a:p>
                      <a:pPr marL="0" indent="0" algn="l">
                        <a:lnSpc>
                          <a:spcPts val="3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新化國中</a:t>
                      </a:r>
                      <a:endParaRPr lang="en-US" altLang="zh-TW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l">
                        <a:lnSpc>
                          <a:spcPts val="3000"/>
                        </a:lnSpc>
                        <a:buNone/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地址：中興路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722</a:t>
                      </a:r>
                      <a:r>
                        <a:rPr lang="zh-TW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號</a:t>
                      </a:r>
                      <a:endParaRPr lang="en-US" alt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l">
                        <a:lnSpc>
                          <a:spcPts val="3000"/>
                        </a:lnSpc>
                        <a:buNone/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電話：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(06)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590-2269</a:t>
                      </a:r>
                    </a:p>
                  </a:txBody>
                  <a:tcPr marL="287931" marR="287931" marT="143965" marB="1439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indent="0" algn="l">
                        <a:lnSpc>
                          <a:spcPts val="3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唪口順天宮</a:t>
                      </a:r>
                      <a:endParaRPr lang="en-US" altLang="zh-TW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l">
                        <a:lnSpc>
                          <a:spcPts val="3000"/>
                        </a:lnSpc>
                        <a:buNone/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地址：唪口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142-26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號</a:t>
                      </a:r>
                      <a:endParaRPr lang="en-US" alt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l">
                        <a:lnSpc>
                          <a:spcPts val="3000"/>
                        </a:lnSpc>
                        <a:buNone/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電話：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(06)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598-7872</a:t>
                      </a:r>
                    </a:p>
                  </a:txBody>
                  <a:tcPr marL="287931" marR="287931" marT="143965" marB="1439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78332">
                <a:tc gridSpan="4">
                  <a:txBody>
                    <a:bodyPr/>
                    <a:lstStyle/>
                    <a:p>
                      <a:pPr marL="0" indent="0" algn="l">
                        <a:lnSpc>
                          <a:spcPts val="3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崙頂社區活動中心</a:t>
                      </a:r>
                      <a:endParaRPr lang="en-US" altLang="zh-TW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l">
                        <a:lnSpc>
                          <a:spcPts val="3000"/>
                        </a:lnSpc>
                        <a:buNone/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地址：崙子頂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422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號</a:t>
                      </a:r>
                      <a:endParaRPr lang="en-US" alt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l">
                        <a:lnSpc>
                          <a:spcPts val="3000"/>
                        </a:lnSpc>
                        <a:buNone/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電話：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(06)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598-6227</a:t>
                      </a:r>
                    </a:p>
                  </a:txBody>
                  <a:tcPr marL="287931" marR="287931" marT="143965" marB="1439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indent="0" algn="l">
                        <a:lnSpc>
                          <a:spcPts val="3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保生大帝廟</a:t>
                      </a:r>
                      <a:endParaRPr lang="en-US" altLang="zh-TW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l">
                        <a:lnSpc>
                          <a:spcPts val="3000"/>
                        </a:lnSpc>
                        <a:buNone/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地址：洋子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127</a:t>
                      </a:r>
                      <a:r>
                        <a:rPr lang="zh-TW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號</a:t>
                      </a:r>
                      <a:endParaRPr lang="en-US" alt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l">
                        <a:lnSpc>
                          <a:spcPts val="3000"/>
                        </a:lnSpc>
                        <a:buNone/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電話：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0934-308-619</a:t>
                      </a:r>
                    </a:p>
                  </a:txBody>
                  <a:tcPr marL="287931" marR="287931" marT="143965" marB="1439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26423">
                <a:tc gridSpan="4">
                  <a:txBody>
                    <a:bodyPr/>
                    <a:lstStyle/>
                    <a:p>
                      <a:pPr marL="0" indent="0" algn="l">
                        <a:lnSpc>
                          <a:spcPts val="3000"/>
                        </a:lnSpc>
                        <a:buNone/>
                      </a:pP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老人文康活動中心</a:t>
                      </a:r>
                      <a:endParaRPr lang="en-US" altLang="zh-TW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l">
                        <a:lnSpc>
                          <a:spcPts val="3000"/>
                        </a:lnSpc>
                        <a:buNone/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地址：和平街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巷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號</a:t>
                      </a:r>
                    </a:p>
                    <a:p>
                      <a:pPr marL="0" indent="0" algn="l">
                        <a:lnSpc>
                          <a:spcPts val="3000"/>
                        </a:lnSpc>
                        <a:buNone/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電話：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06-5905009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轉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701</a:t>
                      </a:r>
                    </a:p>
                  </a:txBody>
                  <a:tcPr marL="287931" marR="287931" marT="143965" marB="1439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393454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𦰡</a:t>
                      </a: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拔國小操場</a:t>
                      </a:r>
                      <a:endParaRPr lang="en-US" altLang="zh-TW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9393454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地址：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𦰡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拔林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54</a:t>
                      </a:r>
                      <a:r>
                        <a:rPr lang="zh-TW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號</a:t>
                      </a:r>
                      <a:endParaRPr lang="en-US" alt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l">
                        <a:lnSpc>
                          <a:spcPts val="3000"/>
                        </a:lnSpc>
                        <a:buNone/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電話：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(06)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591-1591</a:t>
                      </a:r>
                    </a:p>
                  </a:txBody>
                  <a:tcPr marL="287931" marR="287931" marT="143965" marB="1439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13147">
                <a:tc gridSpan="4">
                  <a:txBody>
                    <a:bodyPr/>
                    <a:lstStyle/>
                    <a:p>
                      <a:pPr marL="0" marR="0" indent="0" algn="l" defTabSz="9393454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新化區聯合活動中心</a:t>
                      </a:r>
                      <a:endParaRPr lang="en-US" altLang="zh-TW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9393454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地址：民生路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269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號</a:t>
                      </a:r>
                      <a:endParaRPr lang="en-US" alt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l" defTabSz="9393454" rtl="0" eaLnBrk="1" latinLnBrk="0" hangingPunct="1">
                        <a:lnSpc>
                          <a:spcPts val="3000"/>
                        </a:lnSpc>
                        <a:buNone/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電話：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0919-159-238</a:t>
                      </a:r>
                    </a:p>
                  </a:txBody>
                  <a:tcPr marL="287931" marR="287931" marT="143965" marB="1439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indent="0" algn="l">
                        <a:lnSpc>
                          <a:spcPts val="3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接天寺</a:t>
                      </a:r>
                      <a:endParaRPr lang="en-US" altLang="zh-TW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9393454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地址：</a:t>
                      </a:r>
                      <a:r>
                        <a:rPr lang="zh-TW" altLang="en-US" sz="2000" b="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𦰡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拔林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500</a:t>
                      </a:r>
                      <a:r>
                        <a:rPr lang="zh-TW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號</a:t>
                      </a:r>
                      <a:endParaRPr lang="en-US" alt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l">
                        <a:lnSpc>
                          <a:spcPts val="3000"/>
                        </a:lnSpc>
                        <a:buNone/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電話：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(06)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591-1764</a:t>
                      </a:r>
                    </a:p>
                  </a:txBody>
                  <a:tcPr marL="287931" marR="287931" marT="143965" marB="1439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94236">
                <a:tc gridSpan="4">
                  <a:txBody>
                    <a:bodyPr/>
                    <a:lstStyle/>
                    <a:p>
                      <a:pPr marL="0" indent="0" algn="l">
                        <a:lnSpc>
                          <a:spcPts val="3000"/>
                        </a:lnSpc>
                        <a:buNone/>
                      </a:pP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北勢里活動中心</a:t>
                      </a:r>
                      <a:endParaRPr lang="en-US" altLang="zh-TW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l">
                        <a:lnSpc>
                          <a:spcPts val="3000"/>
                        </a:lnSpc>
                        <a:buNone/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地址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北勢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39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號</a:t>
                      </a:r>
                      <a:endParaRPr lang="en-US" alt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l">
                        <a:lnSpc>
                          <a:spcPts val="3000"/>
                        </a:lnSpc>
                        <a:buNone/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電話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:06-5988195</a:t>
                      </a:r>
                    </a:p>
                  </a:txBody>
                  <a:tcPr marL="287931" marR="287931" marT="143965" marB="1439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indent="0" algn="l" defTabSz="9393454" rtl="0" eaLnBrk="1" latinLnBrk="0" hangingPunct="1">
                        <a:lnSpc>
                          <a:spcPts val="3000"/>
                        </a:lnSpc>
                        <a:buNone/>
                      </a:pP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大新國小</a:t>
                      </a:r>
                      <a:endParaRPr lang="en-US" altLang="zh-TW" sz="24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l" defTabSz="9393454" rtl="0" eaLnBrk="1" latinLnBrk="0" hangingPunct="1">
                        <a:lnSpc>
                          <a:spcPts val="3000"/>
                        </a:lnSpc>
                        <a:buNone/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地址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新化區太平街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176 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號</a:t>
                      </a:r>
                      <a:endParaRPr lang="en-US" alt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l" defTabSz="9393454" rtl="0" eaLnBrk="1" latinLnBrk="0" hangingPunct="1">
                        <a:lnSpc>
                          <a:spcPts val="3000"/>
                        </a:lnSpc>
                        <a:buNone/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電話</a:t>
                      </a: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:06-5982953#703</a:t>
                      </a:r>
                    </a:p>
                  </a:txBody>
                  <a:tcPr marL="287931" marR="287931" marT="143965" marB="1439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94236">
                <a:tc gridSpan="4">
                  <a:txBody>
                    <a:bodyPr/>
                    <a:lstStyle/>
                    <a:p>
                      <a:pPr marL="0" indent="0" algn="l" defTabSz="9393454" rtl="0" eaLnBrk="1" latinLnBrk="0" hangingPunct="1">
                        <a:lnSpc>
                          <a:spcPts val="3000"/>
                        </a:lnSpc>
                        <a:buNone/>
                      </a:pPr>
                      <a:endParaRPr lang="en-US" alt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7931" marR="287931" marT="143965" marB="1439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indent="0" algn="l">
                        <a:lnSpc>
                          <a:spcPts val="3000"/>
                        </a:lnSpc>
                        <a:buNone/>
                      </a:pPr>
                      <a:endParaRPr lang="en-US" altLang="zh-TW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87931" marR="287931" marT="143965" marB="1439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33399"/>
                  </a:ext>
                </a:extLst>
              </a:tr>
              <a:tr h="612094">
                <a:tc gridSpan="7">
                  <a:txBody>
                    <a:bodyPr/>
                    <a:lstStyle/>
                    <a:p>
                      <a:pPr marL="0" marR="0" indent="0" algn="ctr" defTabSz="2983171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臺南市政府</a:t>
                      </a:r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113</a:t>
                      </a: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01</a:t>
                      </a:r>
                      <a:r>
                        <a:rPr lang="zh-TW" altLang="en-US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altLang="zh-TW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  <a:r>
                        <a:rPr lang="en-US" altLang="zh-TW" sz="28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r>
                        <a:rPr lang="zh-TW" altLang="en-US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日</a:t>
                      </a: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更新</a:t>
                      </a:r>
                    </a:p>
                  </a:txBody>
                  <a:tcPr marL="287931" marR="287931" marT="143965" marB="1439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graphicFrame>
        <p:nvGraphicFramePr>
          <p:cNvPr id="193" name="表格 1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953758"/>
              </p:ext>
            </p:extLst>
          </p:nvPr>
        </p:nvGraphicFramePr>
        <p:xfrm>
          <a:off x="8539465" y="24248034"/>
          <a:ext cx="26543936" cy="5723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5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6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22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22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22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22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408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82660">
                <a:tc row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圖例</a:t>
                      </a: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2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道路</a:t>
                      </a: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2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標示</a:t>
                      </a: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2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設施</a:t>
                      </a: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2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2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22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淹水潛勢</a:t>
                      </a:r>
                      <a:r>
                        <a:rPr lang="en-US" altLang="zh-TW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一日雨量</a:t>
                      </a:r>
                      <a:r>
                        <a:rPr lang="en-US" altLang="zh-TW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450mm)</a:t>
                      </a:r>
                      <a:endParaRPr lang="zh-TW" altLang="en-US" sz="22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國道</a:t>
                      </a: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適用地震災害</a:t>
                      </a: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水災避難收容處所</a:t>
                      </a: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39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車輛及人員轉運集結點</a:t>
                      </a: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39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老人福利機構</a:t>
                      </a: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39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備援中心</a:t>
                      </a: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0.30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–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0.50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省道</a:t>
                      </a: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適用水災災害</a:t>
                      </a: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地震避難收容處所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室   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內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39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消防單位</a:t>
                      </a: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39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物資儲備點</a:t>
                      </a: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39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救援器材放置</a:t>
                      </a: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0.50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–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1.00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區道</a:t>
                      </a: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1763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適用海嘯災害</a:t>
                      </a: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土石流避難收容處所</a:t>
                      </a: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39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警察單位</a:t>
                      </a: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39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取水點</a:t>
                      </a: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39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通訊設備放置點   </a:t>
                      </a: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  <a:p>
                      <a:pPr marL="0" marR="0" indent="0" algn="ctr" defTabSz="41763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1.00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–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2.00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644118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22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行政區界</a:t>
                      </a: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1763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適用土石流災害</a:t>
                      </a: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39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地震避難收容處所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室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39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外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39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醫療院所</a:t>
                      </a: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39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直升機起降地點</a:t>
                      </a: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39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  防空避難地點</a:t>
                      </a: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1763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2.00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–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3.00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區界線</a:t>
                      </a: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644118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備有無障礙設施                    </a:t>
                      </a: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39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複合式災害避難處所</a:t>
                      </a: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39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身心障礙福利機構</a:t>
                      </a: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39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指揮中心</a:t>
                      </a: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3934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  </a:t>
                      </a:r>
                      <a:r>
                        <a:rPr lang="zh-TW" altLang="en-US" sz="20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淹水感知器</a:t>
                      </a: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    </a:t>
                      </a: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&gt;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</a:t>
                      </a: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3.00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m</a:t>
                      </a:r>
                      <a:endParaRPr lang="zh-TW" altLang="en-US" sz="20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205663" marR="205663" marT="102832" marB="10283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8516209" y="1888134"/>
            <a:ext cx="33840000" cy="21600000"/>
          </a:xfrm>
          <a:prstGeom prst="rect">
            <a:avLst/>
          </a:prstGeom>
          <a:solidFill>
            <a:schemeClr val="lt1">
              <a:alpha val="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290933" tIns="145467" rIns="290933" bIns="145467" rtlCol="0" anchor="ctr"/>
          <a:lstStyle/>
          <a:p>
            <a:pPr algn="ctr"/>
            <a:endParaRPr lang="zh-TW" altLang="en-US" sz="4229" dirty="0"/>
          </a:p>
        </p:txBody>
      </p:sp>
      <p:sp>
        <p:nvSpPr>
          <p:cNvPr id="4" name="文字方塊 3"/>
          <p:cNvSpPr txBox="1"/>
          <p:nvPr/>
        </p:nvSpPr>
        <p:spPr>
          <a:xfrm>
            <a:off x="429743" y="250060"/>
            <a:ext cx="41736026" cy="180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90933" tIns="145467" rIns="290933" bIns="145467" rtlCol="0">
            <a:spAutoFit/>
          </a:bodyPr>
          <a:lstStyle/>
          <a:p>
            <a:pPr algn="ctr"/>
            <a:endParaRPr lang="zh-TW" altLang="en-US" sz="4229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9743" y="438542"/>
            <a:ext cx="4173602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82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臺南市新化區水災防災地圖</a:t>
            </a:r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822039"/>
              </p:ext>
            </p:extLst>
          </p:nvPr>
        </p:nvGraphicFramePr>
        <p:xfrm>
          <a:off x="35371433" y="24210614"/>
          <a:ext cx="6984776" cy="5760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69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參考雨量站</a:t>
                      </a:r>
                      <a:endParaRPr lang="zh-TW" altLang="en-US" sz="2000" b="1" i="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1425" marR="21425" marT="21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新市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1425" marR="21425" marT="21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善化</a:t>
                      </a:r>
                    </a:p>
                  </a:txBody>
                  <a:tcPr marL="21425" marR="21425" marT="21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小時雨量</a:t>
                      </a:r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mm)</a:t>
                      </a:r>
                      <a:endParaRPr lang="en-US" sz="2000" b="1" i="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1425" marR="21425" marT="21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二級警戒</a:t>
                      </a:r>
                      <a:endParaRPr lang="zh-TW" altLang="en-US" sz="2000" b="1" i="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1425" marR="21425" marT="21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1425" marR="21425" marT="21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1425" marR="21425" marT="21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6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一級警戒</a:t>
                      </a:r>
                      <a:endParaRPr lang="zh-TW" altLang="en-US" sz="2000" b="1" i="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1425" marR="21425" marT="21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1425" marR="21425" marT="21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1425" marR="21425" marT="21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小時雨量</a:t>
                      </a:r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mm)</a:t>
                      </a:r>
                      <a:endParaRPr lang="en-US" sz="2000" b="1" i="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1425" marR="21425" marT="21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二級警戒</a:t>
                      </a:r>
                      <a:endParaRPr lang="zh-TW" altLang="en-US" sz="2000" b="1" i="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1425" marR="21425" marT="21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1425" marR="21425" marT="21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1425" marR="21425" marT="21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6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一級警戒</a:t>
                      </a:r>
                      <a:endParaRPr lang="zh-TW" altLang="en-US" sz="2000" b="1" i="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1425" marR="21425" marT="21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1425" marR="21425" marT="21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1425" marR="21425" marT="21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小時雨量</a:t>
                      </a:r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mm)</a:t>
                      </a:r>
                      <a:endParaRPr lang="en-US" sz="2000" b="1" i="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1425" marR="21425" marT="21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二級警戒</a:t>
                      </a:r>
                      <a:endParaRPr lang="zh-TW" altLang="en-US" sz="2000" b="1" i="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1425" marR="21425" marT="21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130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1425" marR="21425" marT="21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130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1425" marR="21425" marT="21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6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一級警戒</a:t>
                      </a:r>
                      <a:endParaRPr lang="zh-TW" altLang="en-US" sz="2000" b="1" i="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1425" marR="21425" marT="21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1425" marR="21425" marT="21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1425" marR="21425" marT="21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小時雨量</a:t>
                      </a:r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mm)</a:t>
                      </a:r>
                      <a:endParaRPr lang="en-US" sz="2000" b="1" i="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1425" marR="21425" marT="21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二級警戒</a:t>
                      </a:r>
                      <a:endParaRPr lang="zh-TW" altLang="en-US" sz="2000" b="1" i="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1425" marR="21425" marT="21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180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1425" marR="21425" marT="21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180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1425" marR="21425" marT="21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6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一級警戒</a:t>
                      </a:r>
                      <a:endParaRPr lang="zh-TW" altLang="en-US" sz="2000" b="1" i="0" u="none" strike="noStrike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1425" marR="21425" marT="21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220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1425" marR="21425" marT="21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220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1425" marR="21425" marT="21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3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小時雨量</a:t>
                      </a:r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mm)</a:t>
                      </a:r>
                      <a:endParaRPr lang="en-US" sz="2000" b="1" i="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1425" marR="21425" marT="21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二級警戒</a:t>
                      </a:r>
                      <a:endParaRPr lang="zh-TW" altLang="en-US" sz="2000" b="1" i="0" u="none" strike="noStrike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1425" marR="21425" marT="21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260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1425" marR="21425" marT="21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260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1425" marR="21425" marT="21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36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一級警戒</a:t>
                      </a:r>
                      <a:endParaRPr lang="zh-TW" altLang="en-US" sz="2000" b="1" i="0" u="none" strike="noStrike" dirty="0">
                        <a:solidFill>
                          <a:srgbClr val="333333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1425" marR="21425" marT="21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300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1425" marR="21425" marT="21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300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1425" marR="21425" marT="214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88" name="圓角矩形 187"/>
          <p:cNvSpPr/>
          <p:nvPr/>
        </p:nvSpPr>
        <p:spPr>
          <a:xfrm flipV="1">
            <a:off x="30356273" y="25166090"/>
            <a:ext cx="906866" cy="566791"/>
          </a:xfrm>
          <a:prstGeom prst="roundRect">
            <a:avLst/>
          </a:prstGeom>
          <a:solidFill>
            <a:srgbClr val="FFFF7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229"/>
          </a:p>
        </p:txBody>
      </p:sp>
      <p:sp>
        <p:nvSpPr>
          <p:cNvPr id="189" name="圓角矩形 188"/>
          <p:cNvSpPr/>
          <p:nvPr/>
        </p:nvSpPr>
        <p:spPr>
          <a:xfrm flipV="1">
            <a:off x="30355919" y="26133694"/>
            <a:ext cx="906866" cy="566791"/>
          </a:xfrm>
          <a:prstGeom prst="roundRect">
            <a:avLst/>
          </a:prstGeom>
          <a:solidFill>
            <a:srgbClr val="D1FF7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229"/>
          </a:p>
        </p:txBody>
      </p:sp>
      <p:sp>
        <p:nvSpPr>
          <p:cNvPr id="190" name="圓角矩形 189"/>
          <p:cNvSpPr/>
          <p:nvPr/>
        </p:nvSpPr>
        <p:spPr>
          <a:xfrm flipV="1">
            <a:off x="30351769" y="27124619"/>
            <a:ext cx="906866" cy="566791"/>
          </a:xfrm>
          <a:prstGeom prst="roundRect">
            <a:avLst/>
          </a:prstGeom>
          <a:solidFill>
            <a:srgbClr val="BEE8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229"/>
          </a:p>
        </p:txBody>
      </p:sp>
      <p:sp>
        <p:nvSpPr>
          <p:cNvPr id="191" name="圓角矩形 190"/>
          <p:cNvSpPr/>
          <p:nvPr/>
        </p:nvSpPr>
        <p:spPr>
          <a:xfrm flipV="1">
            <a:off x="30351769" y="28135180"/>
            <a:ext cx="906866" cy="566791"/>
          </a:xfrm>
          <a:prstGeom prst="roundRect">
            <a:avLst/>
          </a:prstGeom>
          <a:solidFill>
            <a:srgbClr val="00C5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229"/>
          </a:p>
        </p:txBody>
      </p:sp>
      <p:sp>
        <p:nvSpPr>
          <p:cNvPr id="192" name="圓角矩形 191"/>
          <p:cNvSpPr/>
          <p:nvPr/>
        </p:nvSpPr>
        <p:spPr>
          <a:xfrm flipV="1">
            <a:off x="30351769" y="29213839"/>
            <a:ext cx="906866" cy="566791"/>
          </a:xfrm>
          <a:prstGeom prst="roundRect">
            <a:avLst/>
          </a:prstGeom>
          <a:solidFill>
            <a:srgbClr val="FFBEB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229"/>
          </a:p>
        </p:txBody>
      </p:sp>
      <p:pic>
        <p:nvPicPr>
          <p:cNvPr id="194" name="圖片 1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18703" y="26121478"/>
            <a:ext cx="576000" cy="576000"/>
          </a:xfrm>
          <a:prstGeom prst="rect">
            <a:avLst/>
          </a:prstGeom>
        </p:spPr>
      </p:pic>
      <p:pic>
        <p:nvPicPr>
          <p:cNvPr id="195" name="圖片 19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04537" y="25098525"/>
            <a:ext cx="590166" cy="576000"/>
          </a:xfrm>
          <a:prstGeom prst="rect">
            <a:avLst/>
          </a:prstGeom>
        </p:spPr>
      </p:pic>
      <p:sp>
        <p:nvSpPr>
          <p:cNvPr id="197" name="圓角矩形 196"/>
          <p:cNvSpPr/>
          <p:nvPr/>
        </p:nvSpPr>
        <p:spPr>
          <a:xfrm rot="10800000" flipV="1">
            <a:off x="9427345" y="29289936"/>
            <a:ext cx="504000" cy="36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229"/>
          </a:p>
        </p:txBody>
      </p:sp>
      <p:pic>
        <p:nvPicPr>
          <p:cNvPr id="199" name="圖片 19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360" y="26127303"/>
            <a:ext cx="596945" cy="576000"/>
          </a:xfrm>
          <a:prstGeom prst="rect">
            <a:avLst/>
          </a:prstGeom>
        </p:spPr>
      </p:pic>
      <p:pic>
        <p:nvPicPr>
          <p:cNvPr id="200" name="圖片 19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192" y="27146849"/>
            <a:ext cx="596945" cy="576000"/>
          </a:xfrm>
          <a:prstGeom prst="rect">
            <a:avLst/>
          </a:prstGeom>
        </p:spPr>
      </p:pic>
      <p:pic>
        <p:nvPicPr>
          <p:cNvPr id="241" name="圖片 2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161" y="25121433"/>
            <a:ext cx="524210" cy="504000"/>
          </a:xfrm>
          <a:prstGeom prst="rect">
            <a:avLst/>
          </a:prstGeom>
        </p:spPr>
      </p:pic>
      <p:pic>
        <p:nvPicPr>
          <p:cNvPr id="242" name="圖片 2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8380" y="29217451"/>
            <a:ext cx="516886" cy="504000"/>
          </a:xfrm>
          <a:prstGeom prst="rect">
            <a:avLst/>
          </a:prstGeom>
        </p:spPr>
      </p:pic>
      <p:pic>
        <p:nvPicPr>
          <p:cNvPr id="243" name="圖片 2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1452" y="25104079"/>
            <a:ext cx="504000" cy="504000"/>
          </a:xfrm>
          <a:prstGeom prst="rect">
            <a:avLst/>
          </a:prstGeom>
        </p:spPr>
      </p:pic>
      <p:pic>
        <p:nvPicPr>
          <p:cNvPr id="244" name="圖片 2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1452" y="26152397"/>
            <a:ext cx="504000" cy="504000"/>
          </a:xfrm>
          <a:prstGeom prst="rect">
            <a:avLst/>
          </a:prstGeom>
        </p:spPr>
      </p:pic>
      <p:pic>
        <p:nvPicPr>
          <p:cNvPr id="245" name="圖片 2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1452" y="27212779"/>
            <a:ext cx="504000" cy="504000"/>
          </a:xfrm>
          <a:prstGeom prst="rect">
            <a:avLst/>
          </a:prstGeom>
        </p:spPr>
      </p:pic>
      <p:pic>
        <p:nvPicPr>
          <p:cNvPr id="246" name="圖片 2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119" y="28177894"/>
            <a:ext cx="504000" cy="504000"/>
          </a:xfrm>
          <a:prstGeom prst="rect">
            <a:avLst/>
          </a:prstGeom>
        </p:spPr>
      </p:pic>
      <p:pic>
        <p:nvPicPr>
          <p:cNvPr id="247" name="圖片 2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206" y="29215734"/>
            <a:ext cx="521377" cy="504000"/>
          </a:xfrm>
          <a:prstGeom prst="rect">
            <a:avLst/>
          </a:prstGeom>
        </p:spPr>
      </p:pic>
      <p:pic>
        <p:nvPicPr>
          <p:cNvPr id="248" name="圖片 2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2183" y="25166090"/>
            <a:ext cx="521377" cy="504000"/>
          </a:xfrm>
          <a:prstGeom prst="rect">
            <a:avLst/>
          </a:prstGeom>
        </p:spPr>
      </p:pic>
      <p:pic>
        <p:nvPicPr>
          <p:cNvPr id="249" name="圖片 2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4797" y="26157478"/>
            <a:ext cx="538763" cy="504000"/>
          </a:xfrm>
          <a:prstGeom prst="rect">
            <a:avLst/>
          </a:prstGeom>
        </p:spPr>
      </p:pic>
      <p:pic>
        <p:nvPicPr>
          <p:cNvPr id="250" name="圖片 24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071" y="27189046"/>
            <a:ext cx="663600" cy="504000"/>
          </a:xfrm>
          <a:prstGeom prst="rect">
            <a:avLst/>
          </a:prstGeom>
        </p:spPr>
      </p:pic>
      <p:pic>
        <p:nvPicPr>
          <p:cNvPr id="251" name="圖片 250" descr="1012 -7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2364284" y="28326094"/>
            <a:ext cx="621773" cy="288000"/>
          </a:xfrm>
          <a:prstGeom prst="rect">
            <a:avLst/>
          </a:prstGeom>
        </p:spPr>
      </p:pic>
      <p:pic>
        <p:nvPicPr>
          <p:cNvPr id="252" name="圖片 25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905" y="26149879"/>
            <a:ext cx="564831" cy="504000"/>
          </a:xfrm>
          <a:prstGeom prst="rect">
            <a:avLst/>
          </a:prstGeom>
        </p:spPr>
      </p:pic>
      <p:pic>
        <p:nvPicPr>
          <p:cNvPr id="300" name="圖片 29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5790" y="29222454"/>
            <a:ext cx="538760" cy="504000"/>
          </a:xfrm>
          <a:prstGeom prst="rect">
            <a:avLst/>
          </a:prstGeom>
        </p:spPr>
      </p:pic>
      <p:pic>
        <p:nvPicPr>
          <p:cNvPr id="301" name="圖片 30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0290" y="27232609"/>
            <a:ext cx="577501" cy="504000"/>
          </a:xfrm>
          <a:prstGeom prst="rect">
            <a:avLst/>
          </a:prstGeom>
        </p:spPr>
      </p:pic>
      <p:pic>
        <p:nvPicPr>
          <p:cNvPr id="149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1563514" y="29228670"/>
            <a:ext cx="432000" cy="432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2" name="圖片 27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266" y="27232609"/>
            <a:ext cx="516886" cy="498556"/>
          </a:xfrm>
          <a:prstGeom prst="rect">
            <a:avLst/>
          </a:prstGeom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471890" y="18161942"/>
            <a:ext cx="360000" cy="360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" name="圖片 1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305" y="17369854"/>
            <a:ext cx="373091" cy="360000"/>
          </a:xfrm>
          <a:prstGeom prst="rect">
            <a:avLst/>
          </a:prstGeom>
        </p:spPr>
      </p:pic>
      <p:pic>
        <p:nvPicPr>
          <p:cNvPr id="128" name="圖片 1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854" y="22132534"/>
            <a:ext cx="445099" cy="360000"/>
          </a:xfrm>
          <a:prstGeom prst="rect">
            <a:avLst/>
          </a:prstGeom>
        </p:spPr>
      </p:pic>
      <p:pic>
        <p:nvPicPr>
          <p:cNvPr id="130" name="圖片 1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547" y="23850614"/>
            <a:ext cx="373091" cy="360000"/>
          </a:xfrm>
          <a:prstGeom prst="rect">
            <a:avLst/>
          </a:prstGeom>
        </p:spPr>
      </p:pic>
      <p:pic>
        <p:nvPicPr>
          <p:cNvPr id="132" name="圖片 1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89" y="18954030"/>
            <a:ext cx="373091" cy="360000"/>
          </a:xfrm>
          <a:prstGeom prst="rect">
            <a:avLst/>
          </a:prstGeom>
        </p:spPr>
      </p:pic>
      <p:pic>
        <p:nvPicPr>
          <p:cNvPr id="134" name="圖片 1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881" y="17297846"/>
            <a:ext cx="373091" cy="360000"/>
          </a:xfrm>
          <a:prstGeom prst="rect">
            <a:avLst/>
          </a:prstGeom>
        </p:spPr>
      </p:pic>
      <p:pic>
        <p:nvPicPr>
          <p:cNvPr id="138" name="圖片 1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35" y="25591230"/>
            <a:ext cx="373091" cy="360000"/>
          </a:xfrm>
          <a:prstGeom prst="rect">
            <a:avLst/>
          </a:prstGeom>
        </p:spPr>
      </p:pic>
      <p:pic>
        <p:nvPicPr>
          <p:cNvPr id="142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429403" y="22672614"/>
            <a:ext cx="360000" cy="360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471890" y="19458086"/>
            <a:ext cx="360000" cy="360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6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478434" y="24423056"/>
            <a:ext cx="360000" cy="360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4" name="圖片 73"/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1881" y="12401302"/>
            <a:ext cx="307863" cy="288000"/>
          </a:xfrm>
          <a:prstGeom prst="rect">
            <a:avLst/>
          </a:prstGeom>
        </p:spPr>
      </p:pic>
      <p:pic>
        <p:nvPicPr>
          <p:cNvPr id="76" name="圖片 7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009" y="12473310"/>
            <a:ext cx="360000" cy="360000"/>
          </a:xfrm>
          <a:prstGeom prst="rect">
            <a:avLst/>
          </a:prstGeom>
        </p:spPr>
      </p:pic>
      <p:sp>
        <p:nvSpPr>
          <p:cNvPr id="81" name="文字方塊 80"/>
          <p:cNvSpPr txBox="1"/>
          <p:nvPr/>
        </p:nvSpPr>
        <p:spPr>
          <a:xfrm>
            <a:off x="27018505" y="5920582"/>
            <a:ext cx="1107996" cy="27699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 anchor="ctr">
            <a:spAutoFit/>
          </a:bodyPr>
          <a:lstStyle/>
          <a:p>
            <a:r>
              <a:rPr lang="zh-TW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那拔國小操場</a:t>
            </a:r>
          </a:p>
        </p:txBody>
      </p:sp>
      <p:pic>
        <p:nvPicPr>
          <p:cNvPr id="84" name="圖片 83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9913" y="12401302"/>
            <a:ext cx="230898" cy="216000"/>
          </a:xfrm>
          <a:prstGeom prst="rect">
            <a:avLst/>
          </a:prstGeom>
        </p:spPr>
      </p:pic>
      <p:pic>
        <p:nvPicPr>
          <p:cNvPr id="86" name="圖片 8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1881" y="12689334"/>
            <a:ext cx="284400" cy="216000"/>
          </a:xfrm>
          <a:prstGeom prst="rect">
            <a:avLst/>
          </a:prstGeom>
        </p:spPr>
      </p:pic>
      <p:pic>
        <p:nvPicPr>
          <p:cNvPr id="87" name="圖片 8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305" y="16073710"/>
            <a:ext cx="379242" cy="288032"/>
          </a:xfrm>
          <a:prstGeom prst="rect">
            <a:avLst/>
          </a:prstGeom>
        </p:spPr>
      </p:pic>
      <p:sp>
        <p:nvSpPr>
          <p:cNvPr id="89" name="文字方塊 88"/>
          <p:cNvSpPr txBox="1"/>
          <p:nvPr/>
        </p:nvSpPr>
        <p:spPr>
          <a:xfrm>
            <a:off x="20393769" y="13769454"/>
            <a:ext cx="1107997" cy="27699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zh-TW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老人文康中心</a:t>
            </a:r>
          </a:p>
        </p:txBody>
      </p:sp>
      <p:sp>
        <p:nvSpPr>
          <p:cNvPr id="96" name="文字方塊 95"/>
          <p:cNvSpPr txBox="1"/>
          <p:nvPr/>
        </p:nvSpPr>
        <p:spPr>
          <a:xfrm>
            <a:off x="21329873" y="13625438"/>
            <a:ext cx="800219" cy="27699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 anchor="ctr">
            <a:spAutoFit/>
          </a:bodyPr>
          <a:lstStyle/>
          <a:p>
            <a:r>
              <a:rPr lang="zh-TW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新化國中</a:t>
            </a:r>
          </a:p>
        </p:txBody>
      </p:sp>
      <p:sp>
        <p:nvSpPr>
          <p:cNvPr id="98" name="文字方塊 97"/>
          <p:cNvSpPr txBox="1"/>
          <p:nvPr/>
        </p:nvSpPr>
        <p:spPr>
          <a:xfrm>
            <a:off x="18598145" y="12336681"/>
            <a:ext cx="800219" cy="27699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 anchor="ctr">
            <a:spAutoFit/>
          </a:bodyPr>
          <a:lstStyle/>
          <a:p>
            <a:r>
              <a:rPr lang="zh-TW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大新國小</a:t>
            </a:r>
          </a:p>
        </p:txBody>
      </p:sp>
      <p:sp>
        <p:nvSpPr>
          <p:cNvPr id="102" name="文字方塊 101"/>
          <p:cNvSpPr txBox="1"/>
          <p:nvPr/>
        </p:nvSpPr>
        <p:spPr>
          <a:xfrm>
            <a:off x="19745697" y="14705558"/>
            <a:ext cx="800219" cy="27699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 anchor="ctr">
            <a:spAutoFit/>
          </a:bodyPr>
          <a:lstStyle/>
          <a:p>
            <a:r>
              <a:rPr lang="zh-TW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體育公園</a:t>
            </a:r>
          </a:p>
        </p:txBody>
      </p:sp>
      <p:sp>
        <p:nvSpPr>
          <p:cNvPr id="104" name="文字方塊 103"/>
          <p:cNvSpPr txBox="1"/>
          <p:nvPr/>
        </p:nvSpPr>
        <p:spPr>
          <a:xfrm>
            <a:off x="17225417" y="13337406"/>
            <a:ext cx="954107" cy="27699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 anchor="ctr">
            <a:spAutoFit/>
          </a:bodyPr>
          <a:lstStyle/>
          <a:p>
            <a:r>
              <a:rPr lang="zh-TW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保生大帝廟</a:t>
            </a:r>
          </a:p>
        </p:txBody>
      </p:sp>
      <p:sp>
        <p:nvSpPr>
          <p:cNvPr id="106" name="文字方塊 105"/>
          <p:cNvSpPr txBox="1"/>
          <p:nvPr/>
        </p:nvSpPr>
        <p:spPr>
          <a:xfrm>
            <a:off x="16721361" y="12329294"/>
            <a:ext cx="954107" cy="27699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 anchor="ctr">
            <a:spAutoFit/>
          </a:bodyPr>
          <a:lstStyle/>
          <a:p>
            <a:r>
              <a:rPr lang="zh-TW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唪口順天宮</a:t>
            </a:r>
          </a:p>
        </p:txBody>
      </p:sp>
      <p:sp>
        <p:nvSpPr>
          <p:cNvPr id="110" name="文字方塊 109"/>
          <p:cNvSpPr txBox="1"/>
          <p:nvPr/>
        </p:nvSpPr>
        <p:spPr>
          <a:xfrm>
            <a:off x="20177745" y="11537206"/>
            <a:ext cx="1569660" cy="27699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 anchor="ctr">
            <a:spAutoFit/>
          </a:bodyPr>
          <a:lstStyle/>
          <a:p>
            <a:r>
              <a:rPr lang="zh-TW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新化區聯合活動中心</a:t>
            </a:r>
          </a:p>
        </p:txBody>
      </p:sp>
      <p:sp>
        <p:nvSpPr>
          <p:cNvPr id="113" name="文字方塊 112"/>
          <p:cNvSpPr txBox="1"/>
          <p:nvPr/>
        </p:nvSpPr>
        <p:spPr>
          <a:xfrm>
            <a:off x="27666577" y="6784678"/>
            <a:ext cx="646331" cy="27699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 anchor="ctr">
            <a:spAutoFit/>
          </a:bodyPr>
          <a:lstStyle/>
          <a:p>
            <a:r>
              <a:rPr lang="zh-TW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接天寺</a:t>
            </a:r>
          </a:p>
        </p:txBody>
      </p:sp>
      <p:sp>
        <p:nvSpPr>
          <p:cNvPr id="115" name="文字方塊 114"/>
          <p:cNvSpPr txBox="1"/>
          <p:nvPr/>
        </p:nvSpPr>
        <p:spPr>
          <a:xfrm>
            <a:off x="22482001" y="13121382"/>
            <a:ext cx="1261884" cy="307777"/>
          </a:xfrm>
          <a:prstGeom prst="rect">
            <a:avLst/>
          </a:prstGeom>
          <a:solidFill>
            <a:schemeClr val="accent5">
              <a:lumMod val="20000"/>
              <a:lumOff val="80000"/>
              <a:alpha val="69804"/>
            </a:schemeClr>
          </a:solidFill>
        </p:spPr>
        <p:txBody>
          <a:bodyPr wrap="none" rtlCol="0" anchor="ctr">
            <a:spAutoFit/>
          </a:bodyPr>
          <a:lstStyle/>
          <a:p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新化消防分隊</a:t>
            </a:r>
          </a:p>
        </p:txBody>
      </p:sp>
      <p:pic>
        <p:nvPicPr>
          <p:cNvPr id="117" name="圖片 1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0713" y="5704558"/>
            <a:ext cx="360000" cy="360000"/>
          </a:xfrm>
          <a:prstGeom prst="rect">
            <a:avLst/>
          </a:prstGeom>
        </p:spPr>
      </p:pic>
      <p:sp>
        <p:nvSpPr>
          <p:cNvPr id="118" name="文字方塊 117"/>
          <p:cNvSpPr txBox="1"/>
          <p:nvPr/>
        </p:nvSpPr>
        <p:spPr>
          <a:xfrm>
            <a:off x="28530673" y="5344518"/>
            <a:ext cx="1082348" cy="307777"/>
          </a:xfrm>
          <a:prstGeom prst="rect">
            <a:avLst/>
          </a:prstGeom>
          <a:solidFill>
            <a:schemeClr val="accent5">
              <a:lumMod val="20000"/>
              <a:lumOff val="80000"/>
              <a:alpha val="69804"/>
            </a:schemeClr>
          </a:solidFill>
        </p:spPr>
        <p:txBody>
          <a:bodyPr wrap="none" rtlCol="0" anchor="ctr">
            <a:spAutoFit/>
          </a:bodyPr>
          <a:lstStyle/>
          <a:p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那拔派出所</a:t>
            </a:r>
          </a:p>
        </p:txBody>
      </p:sp>
      <p:pic>
        <p:nvPicPr>
          <p:cNvPr id="119" name="圖片 1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5937" y="11249174"/>
            <a:ext cx="360000" cy="360000"/>
          </a:xfrm>
          <a:prstGeom prst="rect">
            <a:avLst/>
          </a:prstGeom>
        </p:spPr>
      </p:pic>
      <p:sp>
        <p:nvSpPr>
          <p:cNvPr id="120" name="文字方塊 119"/>
          <p:cNvSpPr txBox="1"/>
          <p:nvPr/>
        </p:nvSpPr>
        <p:spPr>
          <a:xfrm>
            <a:off x="21905937" y="11753230"/>
            <a:ext cx="902811" cy="307777"/>
          </a:xfrm>
          <a:prstGeom prst="rect">
            <a:avLst/>
          </a:prstGeom>
          <a:solidFill>
            <a:schemeClr val="accent5">
              <a:lumMod val="20000"/>
              <a:lumOff val="80000"/>
              <a:alpha val="69804"/>
            </a:schemeClr>
          </a:solidFill>
        </p:spPr>
        <p:txBody>
          <a:bodyPr wrap="none" rtlCol="0" anchor="ctr">
            <a:spAutoFit/>
          </a:bodyPr>
          <a:lstStyle/>
          <a:p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新化分局</a:t>
            </a:r>
          </a:p>
        </p:txBody>
      </p:sp>
      <p:pic>
        <p:nvPicPr>
          <p:cNvPr id="124" name="圖片 1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521" y="12401302"/>
            <a:ext cx="360000" cy="360000"/>
          </a:xfrm>
          <a:prstGeom prst="rect">
            <a:avLst/>
          </a:prstGeom>
        </p:spPr>
      </p:pic>
      <p:sp>
        <p:nvSpPr>
          <p:cNvPr id="150" name="文字方塊 149"/>
          <p:cNvSpPr txBox="1"/>
          <p:nvPr/>
        </p:nvSpPr>
        <p:spPr>
          <a:xfrm>
            <a:off x="17585457" y="12689334"/>
            <a:ext cx="1082348" cy="307777"/>
          </a:xfrm>
          <a:prstGeom prst="rect">
            <a:avLst/>
          </a:prstGeom>
          <a:solidFill>
            <a:schemeClr val="accent5">
              <a:lumMod val="20000"/>
              <a:lumOff val="80000"/>
              <a:alpha val="69804"/>
            </a:schemeClr>
          </a:solidFill>
        </p:spPr>
        <p:txBody>
          <a:bodyPr wrap="none" rtlCol="0" anchor="ctr">
            <a:spAutoFit/>
          </a:bodyPr>
          <a:lstStyle/>
          <a:p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唪口派出所</a:t>
            </a:r>
          </a:p>
        </p:txBody>
      </p:sp>
      <p:pic>
        <p:nvPicPr>
          <p:cNvPr id="151" name="圖片 15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897" y="16289734"/>
            <a:ext cx="360000" cy="360000"/>
          </a:xfrm>
          <a:prstGeom prst="rect">
            <a:avLst/>
          </a:prstGeom>
        </p:spPr>
      </p:pic>
      <p:sp>
        <p:nvSpPr>
          <p:cNvPr id="152" name="文字方塊 151"/>
          <p:cNvSpPr txBox="1"/>
          <p:nvPr/>
        </p:nvSpPr>
        <p:spPr>
          <a:xfrm>
            <a:off x="21185857" y="16649774"/>
            <a:ext cx="1082348" cy="307777"/>
          </a:xfrm>
          <a:prstGeom prst="rect">
            <a:avLst/>
          </a:prstGeom>
          <a:solidFill>
            <a:schemeClr val="accent5">
              <a:lumMod val="20000"/>
              <a:lumOff val="80000"/>
              <a:alpha val="69804"/>
            </a:schemeClr>
          </a:solidFill>
        </p:spPr>
        <p:txBody>
          <a:bodyPr wrap="none" rtlCol="0" anchor="ctr">
            <a:spAutoFit/>
          </a:bodyPr>
          <a:lstStyle/>
          <a:p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知義派出所</a:t>
            </a:r>
          </a:p>
        </p:txBody>
      </p:sp>
      <p:pic>
        <p:nvPicPr>
          <p:cNvPr id="153" name="圖片 152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92308" l="0" r="94872">
                        <a14:foregroundMark x1="43590" y1="74359" x2="56410" y2="92308"/>
                        <a14:foregroundMark x1="94872" y1="61538" x2="94872" y2="6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7705" y="13409414"/>
            <a:ext cx="360000" cy="360000"/>
          </a:xfrm>
          <a:prstGeom prst="rect">
            <a:avLst/>
          </a:prstGeom>
        </p:spPr>
      </p:pic>
      <p:sp>
        <p:nvSpPr>
          <p:cNvPr id="154" name="文字方塊 153"/>
          <p:cNvSpPr txBox="1"/>
          <p:nvPr/>
        </p:nvSpPr>
        <p:spPr>
          <a:xfrm>
            <a:off x="19385657" y="13193390"/>
            <a:ext cx="1261884" cy="307777"/>
          </a:xfrm>
          <a:prstGeom prst="rect">
            <a:avLst/>
          </a:prstGeom>
          <a:solidFill>
            <a:schemeClr val="accent5">
              <a:lumMod val="20000"/>
              <a:lumOff val="80000"/>
              <a:alpha val="69804"/>
            </a:schemeClr>
          </a:solidFill>
        </p:spPr>
        <p:txBody>
          <a:bodyPr wrap="none" rtlCol="0" anchor="ctr">
            <a:spAutoFit/>
          </a:bodyPr>
          <a:lstStyle/>
          <a:p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新化區衛生所</a:t>
            </a:r>
          </a:p>
        </p:txBody>
      </p:sp>
      <p:pic>
        <p:nvPicPr>
          <p:cNvPr id="155" name="圖片 154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92308" l="0" r="94872">
                        <a14:foregroundMark x1="43590" y1="74359" x2="56410" y2="92308"/>
                        <a14:foregroundMark x1="94872" y1="61538" x2="94872" y2="6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057" y="9737006"/>
            <a:ext cx="360000" cy="360000"/>
          </a:xfrm>
          <a:prstGeom prst="rect">
            <a:avLst/>
          </a:prstGeom>
        </p:spPr>
      </p:pic>
      <p:sp>
        <p:nvSpPr>
          <p:cNvPr id="156" name="文字方塊 155"/>
          <p:cNvSpPr txBox="1"/>
          <p:nvPr/>
        </p:nvSpPr>
        <p:spPr>
          <a:xfrm>
            <a:off x="22409993" y="10025038"/>
            <a:ext cx="1415772" cy="461665"/>
          </a:xfrm>
          <a:prstGeom prst="rect">
            <a:avLst/>
          </a:prstGeom>
          <a:solidFill>
            <a:schemeClr val="accent5">
              <a:lumMod val="20000"/>
              <a:lumOff val="80000"/>
              <a:alpha val="69804"/>
            </a:schemeClr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zh-TW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私立台南仁愛之家</a:t>
            </a:r>
            <a:endParaRPr lang="en-US" altLang="zh-TW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附設精神療養院</a:t>
            </a:r>
          </a:p>
        </p:txBody>
      </p:sp>
      <p:pic>
        <p:nvPicPr>
          <p:cNvPr id="157" name="圖片 156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92308" l="0" r="94872">
                        <a14:foregroundMark x1="43590" y1="74359" x2="56410" y2="92308"/>
                        <a14:foregroundMark x1="94872" y1="61538" x2="94872" y2="6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8385" y="7072710"/>
            <a:ext cx="360000" cy="360000"/>
          </a:xfrm>
          <a:prstGeom prst="rect">
            <a:avLst/>
          </a:prstGeom>
        </p:spPr>
      </p:pic>
      <p:sp>
        <p:nvSpPr>
          <p:cNvPr id="158" name="文字方塊 157"/>
          <p:cNvSpPr txBox="1"/>
          <p:nvPr/>
        </p:nvSpPr>
        <p:spPr>
          <a:xfrm>
            <a:off x="25506337" y="7576766"/>
            <a:ext cx="902811" cy="523220"/>
          </a:xfrm>
          <a:prstGeom prst="rect">
            <a:avLst/>
          </a:prstGeom>
          <a:solidFill>
            <a:schemeClr val="accent5">
              <a:lumMod val="20000"/>
              <a:lumOff val="80000"/>
              <a:alpha val="69804"/>
            </a:schemeClr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台南醫院</a:t>
            </a:r>
            <a:endParaRPr lang="en-US" altLang="zh-TW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新化分院</a:t>
            </a:r>
          </a:p>
        </p:txBody>
      </p:sp>
      <p:pic>
        <p:nvPicPr>
          <p:cNvPr id="159" name="圖片 15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8025" y="9737006"/>
            <a:ext cx="305373" cy="295195"/>
          </a:xfrm>
          <a:prstGeom prst="rect">
            <a:avLst/>
          </a:prstGeom>
        </p:spPr>
      </p:pic>
      <p:pic>
        <p:nvPicPr>
          <p:cNvPr id="160" name="圖片 15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7345" y="10529094"/>
            <a:ext cx="372412" cy="360000"/>
          </a:xfrm>
          <a:prstGeom prst="rect">
            <a:avLst/>
          </a:prstGeom>
        </p:spPr>
      </p:pic>
      <p:sp>
        <p:nvSpPr>
          <p:cNvPr id="161" name="文字方塊 160"/>
          <p:cNvSpPr txBox="1"/>
          <p:nvPr/>
        </p:nvSpPr>
        <p:spPr>
          <a:xfrm>
            <a:off x="16073289" y="13049374"/>
            <a:ext cx="1415772" cy="276999"/>
          </a:xfrm>
          <a:prstGeom prst="rect">
            <a:avLst/>
          </a:prstGeom>
          <a:solidFill>
            <a:schemeClr val="accent5">
              <a:lumMod val="20000"/>
              <a:lumOff val="80000"/>
              <a:alpha val="69804"/>
            </a:schemeClr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zh-TW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私立松柏養護之家</a:t>
            </a:r>
          </a:p>
        </p:txBody>
      </p:sp>
      <p:pic>
        <p:nvPicPr>
          <p:cNvPr id="162" name="圖片 16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3369" y="13337406"/>
            <a:ext cx="297930" cy="288000"/>
          </a:xfrm>
          <a:prstGeom prst="rect">
            <a:avLst/>
          </a:prstGeom>
        </p:spPr>
      </p:pic>
      <p:pic>
        <p:nvPicPr>
          <p:cNvPr id="164" name="圖片 16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1481" y="11321182"/>
            <a:ext cx="297930" cy="288000"/>
          </a:xfrm>
          <a:prstGeom prst="rect">
            <a:avLst/>
          </a:prstGeom>
        </p:spPr>
      </p:pic>
      <p:sp>
        <p:nvSpPr>
          <p:cNvPr id="165" name="文字方塊 164"/>
          <p:cNvSpPr txBox="1"/>
          <p:nvPr/>
        </p:nvSpPr>
        <p:spPr>
          <a:xfrm>
            <a:off x="16910090" y="11050567"/>
            <a:ext cx="1723549" cy="276999"/>
          </a:xfrm>
          <a:prstGeom prst="rect">
            <a:avLst/>
          </a:prstGeom>
          <a:solidFill>
            <a:schemeClr val="accent5">
              <a:lumMod val="20000"/>
              <a:lumOff val="80000"/>
              <a:alpha val="69804"/>
            </a:schemeClr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zh-TW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私立天寶老人養護中心</a:t>
            </a:r>
          </a:p>
        </p:txBody>
      </p:sp>
      <p:sp>
        <p:nvSpPr>
          <p:cNvPr id="167" name="文字方塊 166"/>
          <p:cNvSpPr txBox="1"/>
          <p:nvPr/>
        </p:nvSpPr>
        <p:spPr>
          <a:xfrm>
            <a:off x="21905937" y="10745118"/>
            <a:ext cx="1415772" cy="276999"/>
          </a:xfrm>
          <a:prstGeom prst="rect">
            <a:avLst/>
          </a:prstGeom>
          <a:solidFill>
            <a:schemeClr val="accent5">
              <a:lumMod val="20000"/>
              <a:lumOff val="80000"/>
              <a:alpha val="69804"/>
            </a:schemeClr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zh-TW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私立新化養護之家</a:t>
            </a:r>
          </a:p>
        </p:txBody>
      </p:sp>
      <p:pic>
        <p:nvPicPr>
          <p:cNvPr id="168" name="圖片 16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2241" y="16505758"/>
            <a:ext cx="297930" cy="288000"/>
          </a:xfrm>
          <a:prstGeom prst="rect">
            <a:avLst/>
          </a:prstGeom>
        </p:spPr>
      </p:pic>
      <p:sp>
        <p:nvSpPr>
          <p:cNvPr id="169" name="文字方塊 168"/>
          <p:cNvSpPr txBox="1"/>
          <p:nvPr/>
        </p:nvSpPr>
        <p:spPr>
          <a:xfrm>
            <a:off x="23634129" y="16865798"/>
            <a:ext cx="1723549" cy="276999"/>
          </a:xfrm>
          <a:prstGeom prst="rect">
            <a:avLst/>
          </a:prstGeom>
          <a:solidFill>
            <a:schemeClr val="accent5">
              <a:lumMod val="20000"/>
              <a:lumOff val="80000"/>
              <a:alpha val="69804"/>
            </a:schemeClr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zh-TW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私立天壇老人養護中心</a:t>
            </a:r>
          </a:p>
        </p:txBody>
      </p:sp>
      <p:pic>
        <p:nvPicPr>
          <p:cNvPr id="170" name="圖片 16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8465" y="6712670"/>
            <a:ext cx="360040" cy="348040"/>
          </a:xfrm>
          <a:prstGeom prst="rect">
            <a:avLst/>
          </a:prstGeom>
        </p:spPr>
      </p:pic>
      <p:sp>
        <p:nvSpPr>
          <p:cNvPr id="171" name="文字方塊 170"/>
          <p:cNvSpPr txBox="1"/>
          <p:nvPr/>
        </p:nvSpPr>
        <p:spPr>
          <a:xfrm>
            <a:off x="26370433" y="7072710"/>
            <a:ext cx="2031325" cy="276999"/>
          </a:xfrm>
          <a:prstGeom prst="rect">
            <a:avLst/>
          </a:prstGeom>
          <a:solidFill>
            <a:schemeClr val="accent5">
              <a:lumMod val="20000"/>
              <a:lumOff val="80000"/>
              <a:alpha val="69804"/>
            </a:schemeClr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zh-TW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私立觀音村老人養護靜修院</a:t>
            </a:r>
          </a:p>
        </p:txBody>
      </p:sp>
      <p:pic>
        <p:nvPicPr>
          <p:cNvPr id="172" name="圖片 17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8985" y="11249174"/>
            <a:ext cx="428416" cy="32537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828" y="11742950"/>
            <a:ext cx="432000" cy="432000"/>
          </a:xfrm>
          <a:prstGeom prst="rect">
            <a:avLst/>
          </a:prstGeom>
        </p:spPr>
      </p:pic>
      <p:pic>
        <p:nvPicPr>
          <p:cNvPr id="173" name="圖片 17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083" y="4758415"/>
            <a:ext cx="432000" cy="432000"/>
          </a:xfrm>
          <a:prstGeom prst="rect">
            <a:avLst/>
          </a:prstGeom>
        </p:spPr>
      </p:pic>
      <p:pic>
        <p:nvPicPr>
          <p:cNvPr id="174" name="圖片 17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8025" y="18593990"/>
            <a:ext cx="432000" cy="432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5417" y="7864798"/>
            <a:ext cx="432000" cy="432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233" y="7792790"/>
            <a:ext cx="432000" cy="432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3609" y="9664998"/>
            <a:ext cx="432000" cy="432000"/>
          </a:xfrm>
          <a:prstGeom prst="rect">
            <a:avLst/>
          </a:prstGeom>
        </p:spPr>
      </p:pic>
      <p:pic>
        <p:nvPicPr>
          <p:cNvPr id="175" name="圖片 17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777" y="19674110"/>
            <a:ext cx="432000" cy="432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089" y="13841462"/>
            <a:ext cx="432000" cy="4320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289" y="18233950"/>
            <a:ext cx="432000" cy="4320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041" y="8080822"/>
            <a:ext cx="432000" cy="4320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1441" y="14273510"/>
            <a:ext cx="432000" cy="432000"/>
          </a:xfrm>
          <a:prstGeom prst="rect">
            <a:avLst/>
          </a:prstGeom>
        </p:spPr>
      </p:pic>
      <p:pic>
        <p:nvPicPr>
          <p:cNvPr id="176" name="圖片 175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961" y="17441862"/>
            <a:ext cx="432000" cy="432000"/>
          </a:xfrm>
          <a:prstGeom prst="rect">
            <a:avLst/>
          </a:prstGeom>
        </p:spPr>
      </p:pic>
      <p:pic>
        <p:nvPicPr>
          <p:cNvPr id="179" name="圖片 17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7825" y="13409414"/>
            <a:ext cx="308186" cy="296304"/>
          </a:xfrm>
          <a:prstGeom prst="rect">
            <a:avLst/>
          </a:prstGeom>
        </p:spPr>
      </p:pic>
      <p:sp>
        <p:nvSpPr>
          <p:cNvPr id="184" name="文字方塊 183"/>
          <p:cNvSpPr txBox="1"/>
          <p:nvPr/>
        </p:nvSpPr>
        <p:spPr>
          <a:xfrm>
            <a:off x="21113849" y="12905358"/>
            <a:ext cx="1152128" cy="27699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新化區公所</a:t>
            </a:r>
          </a:p>
        </p:txBody>
      </p:sp>
      <p:pic>
        <p:nvPicPr>
          <p:cNvPr id="185" name="圖片 18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9873" y="13265398"/>
            <a:ext cx="308186" cy="296304"/>
          </a:xfrm>
          <a:prstGeom prst="rect">
            <a:avLst/>
          </a:prstGeom>
        </p:spPr>
      </p:pic>
      <p:pic>
        <p:nvPicPr>
          <p:cNvPr id="203" name="圖片 20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7457" y="18449974"/>
            <a:ext cx="524210" cy="504000"/>
          </a:xfrm>
          <a:prstGeom prst="rect">
            <a:avLst/>
          </a:prstGeom>
        </p:spPr>
      </p:pic>
      <p:sp>
        <p:nvSpPr>
          <p:cNvPr id="204" name="文字方塊 203"/>
          <p:cNvSpPr txBox="1"/>
          <p:nvPr/>
        </p:nvSpPr>
        <p:spPr>
          <a:xfrm>
            <a:off x="35371433" y="19170054"/>
            <a:ext cx="1353344" cy="288032"/>
          </a:xfrm>
          <a:prstGeom prst="rect">
            <a:avLst/>
          </a:prstGeom>
          <a:solidFill>
            <a:schemeClr val="accent5">
              <a:lumMod val="20000"/>
              <a:lumOff val="80000"/>
              <a:alpha val="69804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大坑里活動中心</a:t>
            </a:r>
          </a:p>
        </p:txBody>
      </p:sp>
      <p:pic>
        <p:nvPicPr>
          <p:cNvPr id="182" name="圖片 1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014" y="20579296"/>
            <a:ext cx="373091" cy="360000"/>
          </a:xfrm>
          <a:prstGeom prst="rect">
            <a:avLst/>
          </a:prstGeom>
        </p:spPr>
      </p:pic>
      <p:pic>
        <p:nvPicPr>
          <p:cNvPr id="205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435797" y="21208528"/>
            <a:ext cx="360000" cy="360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6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515724" y="26095125"/>
            <a:ext cx="360000" cy="360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0" name="圖片 209" descr="收容所.jp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17009393" y="11969254"/>
            <a:ext cx="376238" cy="376238"/>
          </a:xfrm>
          <a:prstGeom prst="rect">
            <a:avLst/>
          </a:prstGeom>
        </p:spPr>
      </p:pic>
      <p:pic>
        <p:nvPicPr>
          <p:cNvPr id="212" name="圖片 211" descr="收容所.jp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17513449" y="13625438"/>
            <a:ext cx="376238" cy="376238"/>
          </a:xfrm>
          <a:prstGeom prst="rect">
            <a:avLst/>
          </a:prstGeom>
        </p:spPr>
      </p:pic>
      <p:pic>
        <p:nvPicPr>
          <p:cNvPr id="213" name="圖片 212" descr="收容所.jp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19961721" y="14345518"/>
            <a:ext cx="376238" cy="376238"/>
          </a:xfrm>
          <a:prstGeom prst="rect">
            <a:avLst/>
          </a:prstGeom>
        </p:spPr>
      </p:pic>
      <p:pic>
        <p:nvPicPr>
          <p:cNvPr id="215" name="圖片 2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3769" y="11897246"/>
            <a:ext cx="300862" cy="293361"/>
          </a:xfrm>
          <a:prstGeom prst="rect">
            <a:avLst/>
          </a:prstGeom>
        </p:spPr>
      </p:pic>
      <p:pic>
        <p:nvPicPr>
          <p:cNvPr id="216" name="圖片 215" descr="收容所.jp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27738585" y="6496646"/>
            <a:ext cx="304230" cy="304230"/>
          </a:xfrm>
          <a:prstGeom prst="rect">
            <a:avLst/>
          </a:prstGeom>
        </p:spPr>
      </p:pic>
      <p:pic>
        <p:nvPicPr>
          <p:cNvPr id="177" name="圖片 17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6446" y="12617158"/>
            <a:ext cx="300862" cy="293361"/>
          </a:xfrm>
          <a:prstGeom prst="rect">
            <a:avLst/>
          </a:prstGeom>
        </p:spPr>
      </p:pic>
      <p:pic>
        <p:nvPicPr>
          <p:cNvPr id="178" name="圖片 177" descr="收容所.jp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28170633" y="5920582"/>
            <a:ext cx="304230" cy="304230"/>
          </a:xfrm>
          <a:prstGeom prst="rect">
            <a:avLst/>
          </a:prstGeom>
        </p:spPr>
      </p:pic>
      <p:pic>
        <p:nvPicPr>
          <p:cNvPr id="181" name="圖片 18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4769" y="6640662"/>
            <a:ext cx="308186" cy="296304"/>
          </a:xfrm>
          <a:prstGeom prst="rect">
            <a:avLst/>
          </a:prstGeom>
        </p:spPr>
      </p:pic>
      <p:sp>
        <p:nvSpPr>
          <p:cNvPr id="186" name="文字方塊 185"/>
          <p:cNvSpPr txBox="1"/>
          <p:nvPr/>
        </p:nvSpPr>
        <p:spPr>
          <a:xfrm>
            <a:off x="28674689" y="7000702"/>
            <a:ext cx="1569660" cy="27699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 anchor="ctr">
            <a:spAutoFit/>
          </a:bodyPr>
          <a:lstStyle/>
          <a:p>
            <a:r>
              <a:rPr lang="zh-TW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那拔及羊林活動中心</a:t>
            </a:r>
          </a:p>
        </p:txBody>
      </p:sp>
      <p:pic>
        <p:nvPicPr>
          <p:cNvPr id="148" name="圖片 1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844" y="26802942"/>
            <a:ext cx="373091" cy="360000"/>
          </a:xfrm>
          <a:prstGeom prst="rect">
            <a:avLst/>
          </a:prstGeom>
        </p:spPr>
      </p:pic>
      <p:pic>
        <p:nvPicPr>
          <p:cNvPr id="207" name="圖片 20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7385" y="10529094"/>
            <a:ext cx="374478" cy="360040"/>
          </a:xfrm>
          <a:prstGeom prst="rect">
            <a:avLst/>
          </a:prstGeom>
        </p:spPr>
      </p:pic>
      <p:sp>
        <p:nvSpPr>
          <p:cNvPr id="208" name="文字方塊 207"/>
          <p:cNvSpPr txBox="1"/>
          <p:nvPr/>
        </p:nvSpPr>
        <p:spPr>
          <a:xfrm>
            <a:off x="16505337" y="10889134"/>
            <a:ext cx="1261884" cy="27699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 anchor="ctr">
            <a:spAutoFit/>
          </a:bodyPr>
          <a:lstStyle/>
          <a:p>
            <a:r>
              <a:rPr lang="zh-TW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北勢里活動中心</a:t>
            </a:r>
          </a:p>
        </p:txBody>
      </p:sp>
      <p:pic>
        <p:nvPicPr>
          <p:cNvPr id="219" name="圖片 2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5297" y="15785678"/>
            <a:ext cx="308186" cy="296304"/>
          </a:xfrm>
          <a:prstGeom prst="rect">
            <a:avLst/>
          </a:prstGeom>
        </p:spPr>
      </p:pic>
      <p:sp>
        <p:nvSpPr>
          <p:cNvPr id="220" name="文字方塊 219"/>
          <p:cNvSpPr txBox="1"/>
          <p:nvPr/>
        </p:nvSpPr>
        <p:spPr>
          <a:xfrm>
            <a:off x="15497225" y="15497646"/>
            <a:ext cx="1415772" cy="27699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 anchor="ctr">
            <a:spAutoFit/>
          </a:bodyPr>
          <a:lstStyle/>
          <a:p>
            <a:r>
              <a:rPr lang="zh-TW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崙頂社區活動中心</a:t>
            </a:r>
          </a:p>
        </p:txBody>
      </p:sp>
      <p:sp>
        <p:nvSpPr>
          <p:cNvPr id="221" name="矩形 220"/>
          <p:cNvSpPr/>
          <p:nvPr/>
        </p:nvSpPr>
        <p:spPr>
          <a:xfrm>
            <a:off x="31771033" y="5344518"/>
            <a:ext cx="576064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26" name="圖片 225" descr="防空疏散避難圖例.jp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18737585" y="13193390"/>
            <a:ext cx="225004" cy="225004"/>
          </a:xfrm>
          <a:prstGeom prst="rect">
            <a:avLst/>
          </a:prstGeom>
        </p:spPr>
      </p:pic>
      <p:pic>
        <p:nvPicPr>
          <p:cNvPr id="180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216305" y="17873910"/>
            <a:ext cx="360000" cy="360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D:\陳映儒\110\110教育訓練資料\防災地圖說明與製作\資料夾1\機關與應變中心\備援中心.png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26154409" y="25218726"/>
            <a:ext cx="576065" cy="444973"/>
          </a:xfrm>
          <a:prstGeom prst="rect">
            <a:avLst/>
          </a:prstGeom>
          <a:noFill/>
        </p:spPr>
      </p:pic>
      <p:pic>
        <p:nvPicPr>
          <p:cNvPr id="201" name="Picture 2" descr="D:\陳映儒\110\110教育訓練資料\防災地圖說明與製作\資料夾1\機關與應變中心\備援中心.png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22193969" y="11249174"/>
            <a:ext cx="576065" cy="444973"/>
          </a:xfrm>
          <a:prstGeom prst="rect">
            <a:avLst/>
          </a:prstGeom>
          <a:noFill/>
        </p:spPr>
      </p:pic>
      <p:pic>
        <p:nvPicPr>
          <p:cNvPr id="1027" name="Picture 3" descr="D:\陳映儒\110\110教育訓練資料\防災地圖說明與製作\資料夾1\各災害標示\地震(室內).jpg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14921161" y="26154830"/>
            <a:ext cx="590561" cy="576064"/>
          </a:xfrm>
          <a:prstGeom prst="rect">
            <a:avLst/>
          </a:prstGeom>
          <a:noFill/>
        </p:spPr>
      </p:pic>
      <p:pic>
        <p:nvPicPr>
          <p:cNvPr id="1028" name="Picture 4" descr="D:\陳映儒\110\110教育訓練資料\防災地圖說明與製作\資料夾1\各災害標示\地震(室外).bmp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14921161" y="28171054"/>
            <a:ext cx="514008" cy="504056"/>
          </a:xfrm>
          <a:prstGeom prst="rect">
            <a:avLst/>
          </a:prstGeom>
          <a:noFill/>
        </p:spPr>
      </p:pic>
      <p:pic>
        <p:nvPicPr>
          <p:cNvPr id="1029" name="Picture 5" descr="D:\陳映儒\110\110教育訓練資料\防災地圖說明與製作\資料夾1\各災害標示\災害類別圖-02.png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11392769" y="25002702"/>
            <a:ext cx="790203" cy="790203"/>
          </a:xfrm>
          <a:prstGeom prst="rect">
            <a:avLst/>
          </a:prstGeom>
          <a:noFill/>
        </p:spPr>
      </p:pic>
      <p:pic>
        <p:nvPicPr>
          <p:cNvPr id="211" name="Picture 5" descr="D:\陳映儒\110\110教育訓練資料\防災地圖說明與製作\資料夾1\各災害標示\災害類別圖-02.png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7324297" y="25166090"/>
            <a:ext cx="576064" cy="576064"/>
          </a:xfrm>
          <a:prstGeom prst="rect">
            <a:avLst/>
          </a:prstGeom>
          <a:noFill/>
        </p:spPr>
      </p:pic>
      <p:pic>
        <p:nvPicPr>
          <p:cNvPr id="227" name="Picture 5" descr="D:\陳映儒\110\110教育訓練資料\防災地圖說明與製作\資料夾1\各災害標示\災害類別圖-02.png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7324297" y="23713486"/>
            <a:ext cx="576064" cy="576064"/>
          </a:xfrm>
          <a:prstGeom prst="rect">
            <a:avLst/>
          </a:prstGeom>
          <a:noFill/>
        </p:spPr>
      </p:pic>
      <p:pic>
        <p:nvPicPr>
          <p:cNvPr id="229" name="Picture 5" descr="D:\陳映儒\110\110教育訓練資料\防災地圖說明與製作\資料夾1\各災害標示\災害類別圖-02.png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7370607" y="22022553"/>
            <a:ext cx="576064" cy="576064"/>
          </a:xfrm>
          <a:prstGeom prst="rect">
            <a:avLst/>
          </a:prstGeom>
          <a:noFill/>
        </p:spPr>
      </p:pic>
      <p:pic>
        <p:nvPicPr>
          <p:cNvPr id="230" name="Picture 5" descr="D:\陳映儒\110\110教育訓練資料\防災地圖說明與製作\資料夾1\各災害標示\災害類別圖-02.png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7360321" y="20466198"/>
            <a:ext cx="576064" cy="576064"/>
          </a:xfrm>
          <a:prstGeom prst="rect">
            <a:avLst/>
          </a:prstGeom>
          <a:noFill/>
        </p:spPr>
      </p:pic>
      <p:pic>
        <p:nvPicPr>
          <p:cNvPr id="231" name="Picture 5" descr="D:\陳映儒\110\110教育訓練資料\防災地圖說明與製作\資料夾1\各災害標示\災害類別圖-02.png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7360321" y="18738006"/>
            <a:ext cx="576064" cy="576064"/>
          </a:xfrm>
          <a:prstGeom prst="rect">
            <a:avLst/>
          </a:prstGeom>
          <a:noFill/>
        </p:spPr>
      </p:pic>
      <p:pic>
        <p:nvPicPr>
          <p:cNvPr id="232" name="Picture 5" descr="D:\陳映儒\110\110教育訓練資料\防災地圖說明與製作\資料夾1\各災害標示\災害類別圖-02.png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3255865" y="17585878"/>
            <a:ext cx="576064" cy="576064"/>
          </a:xfrm>
          <a:prstGeom prst="rect">
            <a:avLst/>
          </a:prstGeom>
          <a:noFill/>
        </p:spPr>
      </p:pic>
      <p:pic>
        <p:nvPicPr>
          <p:cNvPr id="234" name="Picture 5" descr="D:\陳映儒\110\110教育訓練資料\防災地圖說明與製作\資料夾1\各災害標示\災害類別圖-02.png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3386854" y="25005132"/>
            <a:ext cx="576064" cy="576064"/>
          </a:xfrm>
          <a:prstGeom prst="rect">
            <a:avLst/>
          </a:prstGeom>
          <a:noFill/>
        </p:spPr>
      </p:pic>
      <p:pic>
        <p:nvPicPr>
          <p:cNvPr id="235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249" y="15929694"/>
            <a:ext cx="343922" cy="31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0433" y="29251174"/>
            <a:ext cx="343922" cy="31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9553" y="12905358"/>
            <a:ext cx="343922" cy="31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6217" y="15641662"/>
            <a:ext cx="343922" cy="31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5577" y="13193390"/>
            <a:ext cx="343922" cy="31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1961" y="12473310"/>
            <a:ext cx="279055" cy="25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圖片 162" descr="災害類別圖-03.png"/>
          <p:cNvPicPr>
            <a:picLocks noChangeAspect="1"/>
          </p:cNvPicPr>
          <p:nvPr/>
        </p:nvPicPr>
        <p:blipFill>
          <a:blip r:embed="rId45" cstate="print"/>
          <a:stretch>
            <a:fillRect/>
          </a:stretch>
        </p:blipFill>
        <p:spPr>
          <a:xfrm>
            <a:off x="11464777" y="28099046"/>
            <a:ext cx="718579" cy="718579"/>
          </a:xfrm>
          <a:prstGeom prst="rect">
            <a:avLst/>
          </a:prstGeom>
        </p:spPr>
      </p:pic>
      <p:pic>
        <p:nvPicPr>
          <p:cNvPr id="187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1681" y="11393190"/>
            <a:ext cx="358204" cy="32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" name="圖片 197" descr="500px-TW_THWtn180_svg.png"/>
          <p:cNvPicPr>
            <a:picLocks noChangeAspect="1"/>
          </p:cNvPicPr>
          <p:nvPr/>
        </p:nvPicPr>
        <p:blipFill>
          <a:blip r:embed="rId46" cstate="print"/>
          <a:stretch>
            <a:fillRect/>
          </a:stretch>
        </p:blipFill>
        <p:spPr>
          <a:xfrm>
            <a:off x="9232529" y="27162942"/>
            <a:ext cx="725066" cy="725066"/>
          </a:xfrm>
          <a:prstGeom prst="rect">
            <a:avLst/>
          </a:prstGeom>
        </p:spPr>
      </p:pic>
      <p:pic>
        <p:nvPicPr>
          <p:cNvPr id="217" name="圖片 2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2001" y="10457086"/>
            <a:ext cx="297930" cy="288000"/>
          </a:xfrm>
          <a:prstGeom prst="rect">
            <a:avLst/>
          </a:prstGeom>
        </p:spPr>
      </p:pic>
      <p:pic>
        <p:nvPicPr>
          <p:cNvPr id="183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447503" y="27477029"/>
            <a:ext cx="360000" cy="360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0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391447" y="25977478"/>
            <a:ext cx="360000" cy="360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4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409396" y="24466484"/>
            <a:ext cx="360000" cy="360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5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432329" y="19386078"/>
            <a:ext cx="360000" cy="360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6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505287" y="21178089"/>
            <a:ext cx="360000" cy="360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522987" y="22734444"/>
            <a:ext cx="360000" cy="360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8" name="圖片 25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7417" y="18738006"/>
            <a:ext cx="379242" cy="288032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F1C00203-683B-CAD7-35E9-E9C7A88FCA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2870" y="12619437"/>
            <a:ext cx="308186" cy="29630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27DCA29-5E7B-92E3-6729-DD88CF18B7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57" y="26837665"/>
            <a:ext cx="373091" cy="360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21D0548F-3E8F-7B21-4272-602E5374D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456465" y="27331410"/>
            <a:ext cx="360000" cy="360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E6A7A07E-5932-4DA6-058A-74B131716929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101" y="28171118"/>
            <a:ext cx="486000" cy="57600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3CE31A81-A530-1291-1CA3-0224B9CB3C45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5020" y="12611866"/>
            <a:ext cx="425250" cy="504000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4CECFFEE-E239-8A22-3A27-FEBE60795CFF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5263" y="7175410"/>
            <a:ext cx="425250" cy="50400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6F169A3F-FF08-A849-008F-7E49A017178F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305" y="13126950"/>
            <a:ext cx="425250" cy="50400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E0ADF882-43E3-DA54-BF52-1D1311082C51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9751" y="12132940"/>
            <a:ext cx="42525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33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17415</TotalTime>
  <Words>811</Words>
  <Application>Microsoft Office PowerPoint</Application>
  <PresentationFormat>自訂</PresentationFormat>
  <Paragraphs>230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微軟正黑體</vt:lpstr>
      <vt:lpstr>Arial</vt:lpstr>
      <vt:lpstr>Calibri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alien</dc:creator>
  <cp:lastModifiedBy>陳映儒</cp:lastModifiedBy>
  <cp:revision>917</cp:revision>
  <cp:lastPrinted>2014-07-16T07:18:11Z</cp:lastPrinted>
  <dcterms:modified xsi:type="dcterms:W3CDTF">2024-01-03T06:16:10Z</dcterms:modified>
</cp:coreProperties>
</file>