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臺南市新化區護國里防災地圖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Hu-Guo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Vil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77931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224536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5088632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36103" y="6528792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111030" y="2496344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631" y="7978621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512568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張國能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06-590-2266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0931-988-504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816824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就地避難或垂直避難，低窪地區前往避難收容處所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(To high place or shelter 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01843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8184976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8184976"/>
            <a:ext cx="288000" cy="288000"/>
          </a:xfrm>
          <a:prstGeom prst="rect">
            <a:avLst/>
          </a:prstGeom>
        </p:spPr>
      </p:pic>
      <p:pic>
        <p:nvPicPr>
          <p:cNvPr id="72" name="Picture 335"/>
          <p:cNvPicPr>
            <a:picLocks noChangeAspect="1" noChangeArrowheads="1"/>
          </p:cNvPicPr>
          <p:nvPr/>
        </p:nvPicPr>
        <p:blipFill>
          <a:blip r:embed="rId34" cstate="print"/>
          <a:srcRect l="22205" t="15346" r="19774" b="16024"/>
          <a:stretch>
            <a:fillRect/>
          </a:stretch>
        </p:blipFill>
        <p:spPr bwMode="auto">
          <a:xfrm>
            <a:off x="2440360" y="840160"/>
            <a:ext cx="9901360" cy="6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文字方塊 85"/>
          <p:cNvSpPr txBox="1"/>
          <p:nvPr/>
        </p:nvSpPr>
        <p:spPr>
          <a:xfrm>
            <a:off x="4672608" y="5736704"/>
            <a:ext cx="151216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  <a:r>
              <a:rPr lang="en-US" altLang="zh-TW" sz="12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2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2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</a:p>
          <a:p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91" name="向右箭號 90"/>
          <p:cNvSpPr/>
          <p:nvPr/>
        </p:nvSpPr>
        <p:spPr>
          <a:xfrm rot="9704295">
            <a:off x="8522265" y="2464839"/>
            <a:ext cx="772141" cy="3362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向右箭號 91"/>
          <p:cNvSpPr/>
          <p:nvPr/>
        </p:nvSpPr>
        <p:spPr>
          <a:xfrm rot="9704295">
            <a:off x="9247603" y="4181750"/>
            <a:ext cx="703759" cy="35878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向右箭號 97"/>
          <p:cNvSpPr/>
          <p:nvPr/>
        </p:nvSpPr>
        <p:spPr>
          <a:xfrm rot="7634106">
            <a:off x="6432810" y="3394722"/>
            <a:ext cx="772141" cy="3362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向右箭號 98"/>
          <p:cNvSpPr/>
          <p:nvPr/>
        </p:nvSpPr>
        <p:spPr>
          <a:xfrm rot="10800000">
            <a:off x="6544816" y="5376664"/>
            <a:ext cx="703759" cy="35878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文字方塊 100"/>
          <p:cNvSpPr txBox="1"/>
          <p:nvPr/>
        </p:nvSpPr>
        <p:spPr>
          <a:xfrm>
            <a:off x="5680720" y="7104856"/>
            <a:ext cx="1584176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新化國中</a:t>
            </a:r>
            <a:r>
              <a:rPr lang="en-US" altLang="zh-TW" sz="11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100" b="1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1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Junior High School</a:t>
            </a:r>
          </a:p>
        </p:txBody>
      </p:sp>
      <p:pic>
        <p:nvPicPr>
          <p:cNvPr id="102" name="圖片 10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48672" y="6168752"/>
            <a:ext cx="270871" cy="270871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24736" y="6816824"/>
            <a:ext cx="288032" cy="288032"/>
          </a:xfrm>
          <a:prstGeom prst="rect">
            <a:avLst/>
          </a:prstGeom>
        </p:spPr>
      </p:pic>
      <p:sp>
        <p:nvSpPr>
          <p:cNvPr id="125" name="文字方塊 124"/>
          <p:cNvSpPr txBox="1"/>
          <p:nvPr/>
        </p:nvSpPr>
        <p:spPr>
          <a:xfrm>
            <a:off x="3808512" y="4872609"/>
            <a:ext cx="1656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</a:rPr>
              <a:t>新化區里聯合活動中心</a:t>
            </a:r>
            <a:r>
              <a:rPr lang="en-US" altLang="zh-TW" sz="12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Joint Activity Center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28" name="圖片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4" y="5376664"/>
            <a:ext cx="258451" cy="252008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96" y="6168752"/>
            <a:ext cx="258451" cy="252008"/>
          </a:xfrm>
          <a:prstGeom prst="rect">
            <a:avLst/>
          </a:prstGeom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104656" y="530465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48872" y="717686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192888" y="7104856"/>
            <a:ext cx="366587" cy="432049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04" y="7320880"/>
            <a:ext cx="187218" cy="180000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17" y="5772728"/>
            <a:ext cx="269391" cy="252008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08" y="6240760"/>
            <a:ext cx="252008" cy="252008"/>
          </a:xfrm>
          <a:prstGeom prst="rect">
            <a:avLst/>
          </a:prstGeom>
        </p:spPr>
      </p:pic>
      <p:pic>
        <p:nvPicPr>
          <p:cNvPr id="146" name="圖片 145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2017424" y="912168"/>
            <a:ext cx="233206" cy="236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7" name="文字方塊 146"/>
          <p:cNvSpPr txBox="1"/>
          <p:nvPr/>
        </p:nvSpPr>
        <p:spPr>
          <a:xfrm>
            <a:off x="6472808" y="6499175"/>
            <a:ext cx="1152128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1200" b="1" dirty="0">
                <a:solidFill>
                  <a:srgbClr val="FF0000"/>
                </a:solidFill>
                <a:latin typeface="+mn-lt"/>
                <a:ea typeface="+mn-ea"/>
              </a:rPr>
              <a:t>新化消防分隊</a:t>
            </a:r>
            <a:endParaRPr lang="en-US" altLang="zh-TW" sz="1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Fire bureau</a:t>
            </a:r>
            <a:endParaRPr kumimoji="0" lang="zh-TW" altLang="en-US" sz="1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48" name="文字方塊 147"/>
          <p:cNvSpPr txBox="1"/>
          <p:nvPr/>
        </p:nvSpPr>
        <p:spPr>
          <a:xfrm rot="18586118">
            <a:off x="6836610" y="3290051"/>
            <a:ext cx="1834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中山路</a:t>
            </a:r>
            <a:r>
              <a:rPr lang="en-US" altLang="zh-TW" sz="1400" b="1" dirty="0" err="1"/>
              <a:t>Zhongshan</a:t>
            </a:r>
            <a:r>
              <a:rPr lang="en-US" altLang="zh-TW" sz="1400" b="1" dirty="0"/>
              <a:t> Rd.</a:t>
            </a:r>
            <a:endParaRPr lang="zh-TW" altLang="en-US" sz="1400" b="1" dirty="0"/>
          </a:p>
        </p:txBody>
      </p:sp>
      <p:pic>
        <p:nvPicPr>
          <p:cNvPr id="149" name="圖片 148" descr="37區行政區域圖(新化區).jpg"/>
          <p:cNvPicPr>
            <a:picLocks noChangeAspect="1"/>
          </p:cNvPicPr>
          <p:nvPr/>
        </p:nvPicPr>
        <p:blipFill>
          <a:blip r:embed="rId36" cstate="print"/>
          <a:srcRect l="3242" t="1110" r="9780" b="4234"/>
          <a:stretch>
            <a:fillRect/>
          </a:stretch>
        </p:blipFill>
        <p:spPr>
          <a:xfrm>
            <a:off x="568152" y="1416224"/>
            <a:ext cx="1029534" cy="792088"/>
          </a:xfrm>
          <a:prstGeom prst="rect">
            <a:avLst/>
          </a:prstGeom>
        </p:spPr>
      </p:pic>
      <p:pic>
        <p:nvPicPr>
          <p:cNvPr id="150" name="圖片 149" descr="災害防救相關網站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640160" y="5448672"/>
            <a:ext cx="1080120" cy="1080120"/>
          </a:xfrm>
          <a:prstGeom prst="rect">
            <a:avLst/>
          </a:prstGeom>
        </p:spPr>
      </p:pic>
      <p:sp>
        <p:nvSpPr>
          <p:cNvPr id="151" name="矩形 150"/>
          <p:cNvSpPr/>
          <p:nvPr/>
        </p:nvSpPr>
        <p:spPr>
          <a:xfrm>
            <a:off x="64096" y="8191941"/>
            <a:ext cx="24064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1.Sin 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District Office 3F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endParaRPr lang="en-US" altLang="zh-TW" sz="1000" dirty="0"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Joint Activity Center 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/>
              <a:t>Address </a:t>
            </a:r>
            <a:r>
              <a:rPr lang="zh-TW" altLang="en-US" sz="1000" dirty="0"/>
              <a:t>：</a:t>
            </a:r>
            <a:r>
              <a:rPr lang="nn-NO" altLang="zh-TW" sz="1000" dirty="0"/>
              <a:t> No.269, Minsheng Rd.,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0919-159238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100" dirty="0"/>
          </a:p>
          <a:p>
            <a:endParaRPr lang="zh-TW" altLang="en-US" sz="11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54" name="圖片 153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761072"/>
            <a:ext cx="288000" cy="288000"/>
          </a:xfrm>
          <a:prstGeom prst="rect">
            <a:avLst/>
          </a:prstGeom>
        </p:spPr>
      </p:pic>
      <p:pic>
        <p:nvPicPr>
          <p:cNvPr id="155" name="圖片 154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58" y="8756977"/>
            <a:ext cx="288000" cy="288000"/>
          </a:xfrm>
          <a:prstGeom prst="rect">
            <a:avLst/>
          </a:prstGeom>
        </p:spPr>
      </p:pic>
      <p:sp>
        <p:nvSpPr>
          <p:cNvPr id="144" name="矩形 143"/>
          <p:cNvSpPr/>
          <p:nvPr/>
        </p:nvSpPr>
        <p:spPr>
          <a:xfrm>
            <a:off x="9569152" y="7248872"/>
            <a:ext cx="3085363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,January 3rd. </a:t>
            </a:r>
            <a:endParaRPr lang="zh-TW" altLang="en-US" sz="12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8489032" y="602473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/>
              <a:t>信義路</a:t>
            </a:r>
            <a:r>
              <a:rPr lang="en-US" altLang="zh-TW" sz="1600" b="1" dirty="0" err="1"/>
              <a:t>Xinyi</a:t>
            </a:r>
            <a:r>
              <a:rPr lang="en-US" altLang="zh-TW" sz="1600" b="1" dirty="0"/>
              <a:t> Rd.</a:t>
            </a:r>
            <a:endParaRPr lang="zh-TW" altLang="en-US" sz="1600" b="1" dirty="0"/>
          </a:p>
        </p:txBody>
      </p:sp>
      <p:sp>
        <p:nvSpPr>
          <p:cNvPr id="116" name="文字方塊 115"/>
          <p:cNvSpPr txBox="1"/>
          <p:nvPr/>
        </p:nvSpPr>
        <p:spPr>
          <a:xfrm rot="20332874">
            <a:off x="3542674" y="3006886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22" name="文字方塊 121"/>
          <p:cNvSpPr txBox="1"/>
          <p:nvPr/>
        </p:nvSpPr>
        <p:spPr>
          <a:xfrm rot="19986300">
            <a:off x="3733776" y="5419092"/>
            <a:ext cx="1208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err="1"/>
              <a:t>Jhengsin</a:t>
            </a:r>
            <a:r>
              <a:rPr lang="en-US" altLang="zh-TW" sz="1200" b="1" dirty="0"/>
              <a:t> N. Rd.</a:t>
            </a:r>
            <a:endParaRPr lang="zh-TW" altLang="en-US" sz="1200" b="1" dirty="0"/>
          </a:p>
        </p:txBody>
      </p:sp>
      <p:sp>
        <p:nvSpPr>
          <p:cNvPr id="153" name="文字方塊 152"/>
          <p:cNvSpPr txBox="1"/>
          <p:nvPr/>
        </p:nvSpPr>
        <p:spPr>
          <a:xfrm>
            <a:off x="8128992" y="4512568"/>
            <a:ext cx="11521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護國里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400" b="1" dirty="0" err="1">
                <a:solidFill>
                  <a:srgbClr val="FF0000"/>
                </a:solidFill>
              </a:rPr>
              <a:t>Hu-Guo</a:t>
            </a:r>
            <a:r>
              <a:rPr lang="en-US" altLang="zh-TW" sz="1400" b="1" dirty="0">
                <a:solidFill>
                  <a:srgbClr val="FF0000"/>
                </a:solidFill>
              </a:rPr>
              <a:t>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0" name="文字方塊 159"/>
          <p:cNvSpPr txBox="1"/>
          <p:nvPr/>
        </p:nvSpPr>
        <p:spPr>
          <a:xfrm>
            <a:off x="8705056" y="6384776"/>
            <a:ext cx="136815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東榮里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400" b="1" dirty="0">
                <a:solidFill>
                  <a:srgbClr val="FF0000"/>
                </a:solidFill>
              </a:rPr>
              <a:t>Dong-</a:t>
            </a:r>
            <a:r>
              <a:rPr lang="en-US" altLang="zh-TW" sz="1400" b="1" dirty="0" err="1">
                <a:solidFill>
                  <a:srgbClr val="FF0000"/>
                </a:solidFill>
              </a:rPr>
              <a:t>Rong</a:t>
            </a:r>
            <a:r>
              <a:rPr lang="en-US" altLang="zh-TW" sz="1400" b="1" dirty="0">
                <a:solidFill>
                  <a:srgbClr val="FF0000"/>
                </a:solidFill>
              </a:rPr>
              <a:t>  Vil.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2" name="文字方塊 161"/>
          <p:cNvSpPr txBox="1"/>
          <p:nvPr/>
        </p:nvSpPr>
        <p:spPr>
          <a:xfrm>
            <a:off x="5032648" y="2064296"/>
            <a:ext cx="14401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FF0000"/>
                </a:solidFill>
              </a:rPr>
              <a:t>太平里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600" b="1" dirty="0">
                <a:solidFill>
                  <a:srgbClr val="FF0000"/>
                </a:solidFill>
              </a:rPr>
              <a:t>Tai-Ping  Vil.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57" name="圖片 1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72" y="6384776"/>
            <a:ext cx="237000" cy="180000"/>
          </a:xfrm>
          <a:prstGeom prst="rect">
            <a:avLst/>
          </a:prstGeom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752728" y="624076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52328" y="825698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885455" y="8824664"/>
            <a:ext cx="152400" cy="152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EBD7A2E-7B71-B08F-75C1-16129E53386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198530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92F2DF9-E025-A819-38AA-C0633A8D739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61" y="7052644"/>
            <a:ext cx="212625" cy="252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6FE935E-B2C5-2345-8882-F111A833D9A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66" y="6138373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17930</TotalTime>
  <Words>488</Words>
  <Application>Microsoft Office PowerPoint</Application>
  <PresentationFormat>A3 紙張 (297x420 公釐)</PresentationFormat>
  <Paragraphs>126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846</cp:revision>
  <cp:lastPrinted>2012-10-04T10:07:42Z</cp:lastPrinted>
  <dcterms:modified xsi:type="dcterms:W3CDTF">2024-01-03T06:05:08Z</dcterms:modified>
</cp:coreProperties>
</file>